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Raleway"/>
      <p:regular r:id="rId40"/>
      <p:bold r:id="rId41"/>
      <p:italic r:id="rId42"/>
      <p:boldItalic r:id="rId43"/>
    </p:embeddedFont>
    <p:embeddedFont>
      <p:font typeface="Roboto"/>
      <p:regular r:id="rId44"/>
      <p:bold r:id="rId45"/>
      <p:italic r:id="rId46"/>
      <p:boldItalic r:id="rId47"/>
    </p:embeddedFont>
    <p:embeddedFont>
      <p:font typeface="Proxima Nova"/>
      <p:regular r:id="rId48"/>
      <p:bold r:id="rId49"/>
      <p:italic r:id="rId50"/>
      <p:boldItalic r:id="rId51"/>
    </p:embeddedFont>
    <p:embeddedFont>
      <p:font typeface="Roboto Medium"/>
      <p:regular r:id="rId52"/>
      <p:bold r:id="rId53"/>
      <p:italic r:id="rId54"/>
      <p:boldItalic r:id="rId55"/>
    </p:embeddedFont>
    <p:embeddedFont>
      <p:font typeface="Fira Sans Extra Condensed Medium"/>
      <p:regular r:id="rId56"/>
      <p:bold r:id="rId57"/>
      <p:italic r:id="rId58"/>
      <p:boldItalic r:id="rId59"/>
    </p:embeddedFont>
    <p:embeddedFont>
      <p:font typeface="Proxima Nova Semibold"/>
      <p:regular r:id="rId60"/>
      <p:bold r:id="rId61"/>
      <p:boldItalic r:id="rId62"/>
    </p:embeddedFont>
    <p:embeddedFont>
      <p:font typeface="Fira Sans Extra Condensed"/>
      <p:regular r:id="rId63"/>
      <p:bold r:id="rId64"/>
      <p:italic r:id="rId65"/>
      <p:boldItalic r:id="rId66"/>
    </p:embeddedFont>
    <p:embeddedFont>
      <p:font typeface="Fira Sans Extra Condensed SemiBold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5178E3-E9D1-433F-A460-743283DB2032}">
  <a:tblStyle styleId="{DE5178E3-E9D1-433F-A460-743283DB20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regular.fntdata"/><Relationship Id="rId42" Type="http://schemas.openxmlformats.org/officeDocument/2006/relationships/font" Target="fonts/Raleway-italic.fntdata"/><Relationship Id="rId41" Type="http://schemas.openxmlformats.org/officeDocument/2006/relationships/font" Target="fonts/Raleway-bold.fntdata"/><Relationship Id="rId44" Type="http://schemas.openxmlformats.org/officeDocument/2006/relationships/font" Target="fonts/Roboto-regular.fntdata"/><Relationship Id="rId43" Type="http://schemas.openxmlformats.org/officeDocument/2006/relationships/font" Target="fonts/Raleway-boldItalic.fntdata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ProximaNova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ProximaNov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0" Type="http://schemas.openxmlformats.org/officeDocument/2006/relationships/font" Target="fonts/FiraSansExtraCondensedSemiBold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ProximaNovaSemibold-boldItalic.fntdata"/><Relationship Id="rId61" Type="http://schemas.openxmlformats.org/officeDocument/2006/relationships/font" Target="fonts/ProximaNovaSemibold-bold.fntdata"/><Relationship Id="rId20" Type="http://schemas.openxmlformats.org/officeDocument/2006/relationships/slide" Target="slides/slide14.xml"/><Relationship Id="rId64" Type="http://schemas.openxmlformats.org/officeDocument/2006/relationships/font" Target="fonts/FiraSansExtraCondensed-bold.fntdata"/><Relationship Id="rId63" Type="http://schemas.openxmlformats.org/officeDocument/2006/relationships/font" Target="fonts/FiraSansExtraCondensed-regular.fntdata"/><Relationship Id="rId22" Type="http://schemas.openxmlformats.org/officeDocument/2006/relationships/slide" Target="slides/slide16.xml"/><Relationship Id="rId66" Type="http://schemas.openxmlformats.org/officeDocument/2006/relationships/font" Target="fonts/FiraSansExtraCondensed-boldItalic.fntdata"/><Relationship Id="rId21" Type="http://schemas.openxmlformats.org/officeDocument/2006/relationships/slide" Target="slides/slide15.xml"/><Relationship Id="rId65" Type="http://schemas.openxmlformats.org/officeDocument/2006/relationships/font" Target="fonts/FiraSansExtraCondensed-italic.fntdata"/><Relationship Id="rId24" Type="http://schemas.openxmlformats.org/officeDocument/2006/relationships/slide" Target="slides/slide18.xml"/><Relationship Id="rId68" Type="http://schemas.openxmlformats.org/officeDocument/2006/relationships/font" Target="fonts/FiraSansExtraCondensedSemiBold-bold.fntdata"/><Relationship Id="rId23" Type="http://schemas.openxmlformats.org/officeDocument/2006/relationships/slide" Target="slides/slide17.xml"/><Relationship Id="rId67" Type="http://schemas.openxmlformats.org/officeDocument/2006/relationships/font" Target="fonts/FiraSansExtraCondensedSemiBold-regular.fntdata"/><Relationship Id="rId60" Type="http://schemas.openxmlformats.org/officeDocument/2006/relationships/font" Target="fonts/ProximaNovaSemibold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FiraSansExtraCondensedSemiBold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roximaNova-boldItalic.fntdata"/><Relationship Id="rId50" Type="http://schemas.openxmlformats.org/officeDocument/2006/relationships/font" Target="fonts/ProximaNova-italic.fntdata"/><Relationship Id="rId53" Type="http://schemas.openxmlformats.org/officeDocument/2006/relationships/font" Target="fonts/RobotoMedium-bold.fntdata"/><Relationship Id="rId52" Type="http://schemas.openxmlformats.org/officeDocument/2006/relationships/font" Target="fonts/RobotoMedium-regular.fntdata"/><Relationship Id="rId11" Type="http://schemas.openxmlformats.org/officeDocument/2006/relationships/slide" Target="slides/slide5.xml"/><Relationship Id="rId55" Type="http://schemas.openxmlformats.org/officeDocument/2006/relationships/font" Target="fonts/RobotoMedium-boldItalic.fntdata"/><Relationship Id="rId10" Type="http://schemas.openxmlformats.org/officeDocument/2006/relationships/slide" Target="slides/slide4.xml"/><Relationship Id="rId54" Type="http://schemas.openxmlformats.org/officeDocument/2006/relationships/font" Target="fonts/RobotoMedium-italic.fntdata"/><Relationship Id="rId13" Type="http://schemas.openxmlformats.org/officeDocument/2006/relationships/slide" Target="slides/slide7.xml"/><Relationship Id="rId57" Type="http://schemas.openxmlformats.org/officeDocument/2006/relationships/font" Target="fonts/FiraSansExtraCondensedMedium-bold.fntdata"/><Relationship Id="rId12" Type="http://schemas.openxmlformats.org/officeDocument/2006/relationships/slide" Target="slides/slide6.xml"/><Relationship Id="rId56" Type="http://schemas.openxmlformats.org/officeDocument/2006/relationships/font" Target="fonts/FiraSansExtraCondensedMedium-regular.fntdata"/><Relationship Id="rId15" Type="http://schemas.openxmlformats.org/officeDocument/2006/relationships/slide" Target="slides/slide9.xml"/><Relationship Id="rId59" Type="http://schemas.openxmlformats.org/officeDocument/2006/relationships/font" Target="fonts/FiraSansExtraCondensedMedium-boldItalic.fntdata"/><Relationship Id="rId14" Type="http://schemas.openxmlformats.org/officeDocument/2006/relationships/slide" Target="slides/slide8.xml"/><Relationship Id="rId58" Type="http://schemas.openxmlformats.org/officeDocument/2006/relationships/font" Target="fonts/FiraSansExtraCondensedMedium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cb21103be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cb21103be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f0d62ef6f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f0d62ef6f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ec0ae6db1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ec0ae6db1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ec0ae6db1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ec0ae6db1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ec0ae6db1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ec0ae6db1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c0ae6db1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c0ae6db1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c0ae6db1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c0ae6db1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ec0ae6db1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ec0ae6db1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f0a48e0e31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f0a48e0e31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ec0ae6db1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ec0ae6db1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ec0ae6db1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ec0ae6db1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c0ae6db1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c0ae6db1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f3010859a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f3010859a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f3010859a4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f3010859a4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ec0ae6db18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ec0ae6db1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ee07ccf510_1_5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ee07ccf510_1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c0ae6db1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c0ae6db1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ec0ae6db1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ec0ae6db1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ee07ccf510_1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ee07ccf510_1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ee07ccf510_1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ee07ccf510_1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ec0ae6db1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ec0ae6db1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ec0ae6db1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ec0ae6db1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dd29fafc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dd29fafc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ec0ae6db1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ec0ae6db1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ec0ae6db1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ec0ae6db1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f25b6d53b3_0_1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f25b6d53b3_0_1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f25b6d53b3_0_1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f25b6d53b3_0_1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c0ae6db18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c0ae6db18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c0ae6db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c0ae6db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e07ccf51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ee07ccf51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ee07ccf510_0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ee07ccf510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cb2531ff2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cb2531ff2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c0ae6db18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c0ae6db1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45375" y="1042988"/>
            <a:ext cx="3461700" cy="242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45375" y="3469388"/>
            <a:ext cx="3858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hasCustomPrompt="1" type="title"/>
          </p:nvPr>
        </p:nvSpPr>
        <p:spPr>
          <a:xfrm>
            <a:off x="713225" y="1106125"/>
            <a:ext cx="7717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713225" y="3152225"/>
            <a:ext cx="77175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713225" y="1152475"/>
            <a:ext cx="3622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4807785" y="1152475"/>
            <a:ext cx="362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713225" y="539500"/>
            <a:ext cx="2808000" cy="76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713225" y="1385099"/>
            <a:ext cx="2808000" cy="32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713225" y="539500"/>
            <a:ext cx="7717500" cy="406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713225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713225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713225" y="40034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800"/>
              <a:buFont typeface="Fira Sans Extra Condensed SemiBold"/>
              <a:buNone/>
              <a:defRPr sz="2800">
                <a:solidFill>
                  <a:srgbClr val="24242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800"/>
              <a:buNone/>
              <a:defRPr sz="2800">
                <a:solidFill>
                  <a:srgbClr val="2424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800"/>
              <a:buNone/>
              <a:defRPr sz="2800">
                <a:solidFill>
                  <a:srgbClr val="2424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800"/>
              <a:buNone/>
              <a:defRPr sz="2800">
                <a:solidFill>
                  <a:srgbClr val="2424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800"/>
              <a:buNone/>
              <a:defRPr sz="2800">
                <a:solidFill>
                  <a:srgbClr val="2424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800"/>
              <a:buNone/>
              <a:defRPr sz="2800">
                <a:solidFill>
                  <a:srgbClr val="2424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800"/>
              <a:buNone/>
              <a:defRPr sz="2800">
                <a:solidFill>
                  <a:srgbClr val="2424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800"/>
              <a:buNone/>
              <a:defRPr sz="2800">
                <a:solidFill>
                  <a:srgbClr val="2424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800"/>
              <a:buNone/>
              <a:defRPr sz="2800">
                <a:solidFill>
                  <a:srgbClr val="242424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200"/>
              <a:buFont typeface="Roboto"/>
              <a:buChar char="●"/>
              <a:defRPr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200"/>
              <a:buFont typeface="Roboto"/>
              <a:buChar char="○"/>
              <a:defRPr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200"/>
              <a:buFont typeface="Roboto"/>
              <a:buChar char="■"/>
              <a:defRPr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200"/>
              <a:buFont typeface="Roboto"/>
              <a:buChar char="●"/>
              <a:defRPr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200"/>
              <a:buFont typeface="Roboto"/>
              <a:buChar char="○"/>
              <a:defRPr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200"/>
              <a:buFont typeface="Roboto"/>
              <a:buChar char="■"/>
              <a:defRPr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200"/>
              <a:buFont typeface="Roboto"/>
              <a:buChar char="●"/>
              <a:defRPr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200"/>
              <a:buFont typeface="Roboto"/>
              <a:buChar char="○"/>
              <a:defRPr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200"/>
              <a:buFont typeface="Roboto"/>
              <a:buChar char="■"/>
              <a:defRPr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spreadsheets/d/1U4YfPWbYItiz55Mud2fkQ74r6rm4qrcLMmz8LwSoOm4/copy#gid=0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docs.google.com/spreadsheets/d/1U4YfPWbYItiz55Mud2fkQ74r6rm4qrcLMmz8LwSoOm4/copy#gid=0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spreadsheets/d/1U4YfPWbYItiz55Mud2fkQ74r6rm4qrcLMmz8LwSoOm4/copy#gid=0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/>
          <p:nvPr/>
        </p:nvSpPr>
        <p:spPr>
          <a:xfrm>
            <a:off x="4940275" y="510913"/>
            <a:ext cx="3090133" cy="2426409"/>
          </a:xfrm>
          <a:custGeom>
            <a:rect b="b" l="l" r="r" t="t"/>
            <a:pathLst>
              <a:path extrusionOk="0" h="83937" w="106768">
                <a:moveTo>
                  <a:pt x="49149" y="1"/>
                </a:moveTo>
                <a:cubicBezTo>
                  <a:pt x="22006" y="1"/>
                  <a:pt x="0" y="22006"/>
                  <a:pt x="0" y="49149"/>
                </a:cubicBezTo>
                <a:lnTo>
                  <a:pt x="0" y="83936"/>
                </a:lnTo>
                <a:lnTo>
                  <a:pt x="106768" y="83936"/>
                </a:lnTo>
                <a:lnTo>
                  <a:pt x="106768" y="49149"/>
                </a:lnTo>
                <a:cubicBezTo>
                  <a:pt x="106768" y="22006"/>
                  <a:pt x="84763" y="1"/>
                  <a:pt x="57620" y="1"/>
                </a:cubicBezTo>
                <a:close/>
              </a:path>
            </a:pathLst>
          </a:custGeom>
          <a:solidFill>
            <a:srgbClr val="BDE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5"/>
          <p:cNvSpPr txBox="1"/>
          <p:nvPr>
            <p:ph type="ctrTitle"/>
          </p:nvPr>
        </p:nvSpPr>
        <p:spPr>
          <a:xfrm>
            <a:off x="545375" y="1042988"/>
            <a:ext cx="3461700" cy="242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Earth &amp; Ocean Zones  Infographics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7" name="Google Shape;47;p15"/>
          <p:cNvSpPr txBox="1"/>
          <p:nvPr>
            <p:ph idx="1" type="subTitle"/>
          </p:nvPr>
        </p:nvSpPr>
        <p:spPr>
          <a:xfrm>
            <a:off x="545375" y="3469388"/>
            <a:ext cx="3858900" cy="4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 Here is where this template begins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8" name="Google Shape;48;p15"/>
          <p:cNvSpPr/>
          <p:nvPr/>
        </p:nvSpPr>
        <p:spPr>
          <a:xfrm>
            <a:off x="5150738" y="899588"/>
            <a:ext cx="2669200" cy="2098425"/>
          </a:xfrm>
          <a:custGeom>
            <a:rect b="b" l="l" r="r" t="t"/>
            <a:pathLst>
              <a:path extrusionOk="0" h="83937" w="106768">
                <a:moveTo>
                  <a:pt x="49149" y="1"/>
                </a:moveTo>
                <a:cubicBezTo>
                  <a:pt x="22006" y="1"/>
                  <a:pt x="0" y="22006"/>
                  <a:pt x="0" y="49149"/>
                </a:cubicBezTo>
                <a:lnTo>
                  <a:pt x="0" y="83936"/>
                </a:lnTo>
                <a:lnTo>
                  <a:pt x="106768" y="83936"/>
                </a:lnTo>
                <a:lnTo>
                  <a:pt x="106768" y="49149"/>
                </a:lnTo>
                <a:cubicBezTo>
                  <a:pt x="106768" y="22006"/>
                  <a:pt x="84763" y="1"/>
                  <a:pt x="576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5"/>
          <p:cNvSpPr/>
          <p:nvPr/>
        </p:nvSpPr>
        <p:spPr>
          <a:xfrm>
            <a:off x="4255275" y="1441375"/>
            <a:ext cx="1546300" cy="565475"/>
          </a:xfrm>
          <a:custGeom>
            <a:rect b="b" l="l" r="r" t="t"/>
            <a:pathLst>
              <a:path extrusionOk="0" h="22619" w="61852">
                <a:moveTo>
                  <a:pt x="9813" y="1"/>
                </a:moveTo>
                <a:cubicBezTo>
                  <a:pt x="7242" y="1"/>
                  <a:pt x="5157" y="2085"/>
                  <a:pt x="5157" y="4656"/>
                </a:cubicBezTo>
                <a:cubicBezTo>
                  <a:pt x="5157" y="7227"/>
                  <a:pt x="7242" y="9311"/>
                  <a:pt x="9813" y="9311"/>
                </a:cubicBezTo>
                <a:lnTo>
                  <a:pt x="9703" y="9311"/>
                </a:lnTo>
                <a:cubicBezTo>
                  <a:pt x="10534" y="9311"/>
                  <a:pt x="11208" y="9985"/>
                  <a:pt x="11208" y="10816"/>
                </a:cubicBezTo>
                <a:cubicBezTo>
                  <a:pt x="11208" y="11631"/>
                  <a:pt x="10534" y="12305"/>
                  <a:pt x="9703" y="12305"/>
                </a:cubicBezTo>
                <a:lnTo>
                  <a:pt x="5424" y="12305"/>
                </a:lnTo>
                <a:cubicBezTo>
                  <a:pt x="2430" y="12305"/>
                  <a:pt x="0" y="14609"/>
                  <a:pt x="0" y="17462"/>
                </a:cubicBezTo>
                <a:cubicBezTo>
                  <a:pt x="0" y="20315"/>
                  <a:pt x="2430" y="22619"/>
                  <a:pt x="5424" y="22619"/>
                </a:cubicBezTo>
                <a:lnTo>
                  <a:pt x="56428" y="22619"/>
                </a:lnTo>
                <a:cubicBezTo>
                  <a:pt x="59422" y="22619"/>
                  <a:pt x="61851" y="20315"/>
                  <a:pt x="61851" y="17462"/>
                </a:cubicBezTo>
                <a:cubicBezTo>
                  <a:pt x="61851" y="14609"/>
                  <a:pt x="59422" y="12305"/>
                  <a:pt x="56428" y="12305"/>
                </a:cubicBezTo>
                <a:lnTo>
                  <a:pt x="38199" y="12305"/>
                </a:lnTo>
                <a:cubicBezTo>
                  <a:pt x="37368" y="12305"/>
                  <a:pt x="36710" y="11631"/>
                  <a:pt x="36710" y="10816"/>
                </a:cubicBezTo>
                <a:cubicBezTo>
                  <a:pt x="36710" y="9985"/>
                  <a:pt x="37368" y="9311"/>
                  <a:pt x="38199" y="9311"/>
                </a:cubicBezTo>
                <a:lnTo>
                  <a:pt x="38904" y="9311"/>
                </a:lnTo>
                <a:cubicBezTo>
                  <a:pt x="41475" y="9311"/>
                  <a:pt x="43559" y="7227"/>
                  <a:pt x="43559" y="4656"/>
                </a:cubicBezTo>
                <a:cubicBezTo>
                  <a:pt x="43559" y="2085"/>
                  <a:pt x="41475" y="1"/>
                  <a:pt x="389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5"/>
          <p:cNvSpPr/>
          <p:nvPr/>
        </p:nvSpPr>
        <p:spPr>
          <a:xfrm>
            <a:off x="6297125" y="1391550"/>
            <a:ext cx="1464925" cy="1552675"/>
          </a:xfrm>
          <a:custGeom>
            <a:rect b="b" l="l" r="r" t="t"/>
            <a:pathLst>
              <a:path extrusionOk="0" h="62107" w="58597">
                <a:moveTo>
                  <a:pt x="23083" y="1906"/>
                </a:moveTo>
                <a:cubicBezTo>
                  <a:pt x="21404" y="3109"/>
                  <a:pt x="20100" y="4813"/>
                  <a:pt x="19374" y="6868"/>
                </a:cubicBezTo>
                <a:lnTo>
                  <a:pt x="19374" y="6868"/>
                </a:lnTo>
                <a:lnTo>
                  <a:pt x="16166" y="15991"/>
                </a:lnTo>
                <a:lnTo>
                  <a:pt x="0" y="62106"/>
                </a:lnTo>
                <a:lnTo>
                  <a:pt x="58597" y="62106"/>
                </a:lnTo>
                <a:lnTo>
                  <a:pt x="41629" y="15465"/>
                </a:lnTo>
                <a:lnTo>
                  <a:pt x="38471" y="6768"/>
                </a:lnTo>
                <a:cubicBezTo>
                  <a:pt x="36993" y="2708"/>
                  <a:pt x="33208" y="1"/>
                  <a:pt x="28948" y="1"/>
                </a:cubicBezTo>
                <a:lnTo>
                  <a:pt x="28948" y="1"/>
                </a:lnTo>
                <a:cubicBezTo>
                  <a:pt x="26792" y="1"/>
                  <a:pt x="24762" y="703"/>
                  <a:pt x="23083" y="1906"/>
                </a:cubicBezTo>
              </a:path>
            </a:pathLst>
          </a:custGeom>
          <a:solidFill>
            <a:srgbClr val="2A8D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5"/>
          <p:cNvSpPr/>
          <p:nvPr/>
        </p:nvSpPr>
        <p:spPr>
          <a:xfrm>
            <a:off x="6701250" y="1391550"/>
            <a:ext cx="636625" cy="431100"/>
          </a:xfrm>
          <a:custGeom>
            <a:rect b="b" l="l" r="r" t="t"/>
            <a:pathLst>
              <a:path extrusionOk="0" h="17244" w="25465">
                <a:moveTo>
                  <a:pt x="12783" y="1"/>
                </a:moveTo>
                <a:cubicBezTo>
                  <a:pt x="10627" y="1"/>
                  <a:pt x="8597" y="703"/>
                  <a:pt x="6918" y="1906"/>
                </a:cubicBezTo>
                <a:cubicBezTo>
                  <a:pt x="5239" y="3109"/>
                  <a:pt x="3935" y="4813"/>
                  <a:pt x="3209" y="6868"/>
                </a:cubicBezTo>
                <a:lnTo>
                  <a:pt x="1" y="15991"/>
                </a:lnTo>
                <a:cubicBezTo>
                  <a:pt x="402" y="16567"/>
                  <a:pt x="1053" y="16993"/>
                  <a:pt x="2056" y="17169"/>
                </a:cubicBezTo>
                <a:cubicBezTo>
                  <a:pt x="2334" y="17214"/>
                  <a:pt x="2605" y="17235"/>
                  <a:pt x="2869" y="17235"/>
                </a:cubicBezTo>
                <a:cubicBezTo>
                  <a:pt x="7011" y="17235"/>
                  <a:pt x="9248" y="12006"/>
                  <a:pt x="9249" y="12006"/>
                </a:cubicBezTo>
                <a:lnTo>
                  <a:pt x="9249" y="12006"/>
                </a:lnTo>
                <a:cubicBezTo>
                  <a:pt x="9249" y="12006"/>
                  <a:pt x="9174" y="16693"/>
                  <a:pt x="12607" y="17244"/>
                </a:cubicBezTo>
                <a:cubicBezTo>
                  <a:pt x="16015" y="16693"/>
                  <a:pt x="15940" y="12006"/>
                  <a:pt x="15940" y="12006"/>
                </a:cubicBezTo>
                <a:lnTo>
                  <a:pt x="15940" y="12006"/>
                </a:lnTo>
                <a:cubicBezTo>
                  <a:pt x="15941" y="12006"/>
                  <a:pt x="18179" y="17235"/>
                  <a:pt x="22321" y="17235"/>
                </a:cubicBezTo>
                <a:cubicBezTo>
                  <a:pt x="22584" y="17235"/>
                  <a:pt x="22855" y="17214"/>
                  <a:pt x="23133" y="17169"/>
                </a:cubicBezTo>
                <a:cubicBezTo>
                  <a:pt x="24412" y="16968"/>
                  <a:pt x="25113" y="16292"/>
                  <a:pt x="25464" y="15465"/>
                </a:cubicBezTo>
                <a:lnTo>
                  <a:pt x="22306" y="6768"/>
                </a:lnTo>
                <a:cubicBezTo>
                  <a:pt x="20828" y="2708"/>
                  <a:pt x="17043" y="1"/>
                  <a:pt x="1278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5"/>
          <p:cNvSpPr/>
          <p:nvPr/>
        </p:nvSpPr>
        <p:spPr>
          <a:xfrm>
            <a:off x="4931825" y="1971125"/>
            <a:ext cx="746250" cy="985625"/>
          </a:xfrm>
          <a:custGeom>
            <a:rect b="b" l="l" r="r" t="t"/>
            <a:pathLst>
              <a:path extrusionOk="0" h="39425" w="29850">
                <a:moveTo>
                  <a:pt x="14712" y="452"/>
                </a:moveTo>
                <a:lnTo>
                  <a:pt x="12281" y="5439"/>
                </a:lnTo>
                <a:lnTo>
                  <a:pt x="12080" y="5866"/>
                </a:lnTo>
                <a:lnTo>
                  <a:pt x="9775" y="10602"/>
                </a:lnTo>
                <a:lnTo>
                  <a:pt x="9574" y="11028"/>
                </a:lnTo>
                <a:lnTo>
                  <a:pt x="7268" y="15765"/>
                </a:lnTo>
                <a:lnTo>
                  <a:pt x="7068" y="16166"/>
                </a:lnTo>
                <a:lnTo>
                  <a:pt x="5088" y="20227"/>
                </a:lnTo>
                <a:lnTo>
                  <a:pt x="8597" y="20227"/>
                </a:lnTo>
                <a:lnTo>
                  <a:pt x="7494" y="22683"/>
                </a:lnTo>
                <a:lnTo>
                  <a:pt x="7319" y="23109"/>
                </a:lnTo>
                <a:lnTo>
                  <a:pt x="4411" y="29600"/>
                </a:lnTo>
                <a:lnTo>
                  <a:pt x="4311" y="29801"/>
                </a:lnTo>
                <a:lnTo>
                  <a:pt x="2406" y="34036"/>
                </a:lnTo>
                <a:lnTo>
                  <a:pt x="2231" y="34462"/>
                </a:lnTo>
                <a:lnTo>
                  <a:pt x="0" y="39425"/>
                </a:lnTo>
                <a:lnTo>
                  <a:pt x="29850" y="39425"/>
                </a:lnTo>
                <a:lnTo>
                  <a:pt x="27945" y="35239"/>
                </a:lnTo>
                <a:lnTo>
                  <a:pt x="27770" y="34838"/>
                </a:lnTo>
                <a:lnTo>
                  <a:pt x="25790" y="30502"/>
                </a:lnTo>
                <a:lnTo>
                  <a:pt x="25715" y="30327"/>
                </a:lnTo>
                <a:lnTo>
                  <a:pt x="22682" y="23635"/>
                </a:lnTo>
                <a:lnTo>
                  <a:pt x="22482" y="23234"/>
                </a:lnTo>
                <a:lnTo>
                  <a:pt x="21128" y="20227"/>
                </a:lnTo>
                <a:lnTo>
                  <a:pt x="24762" y="20227"/>
                </a:lnTo>
                <a:lnTo>
                  <a:pt x="23033" y="16668"/>
                </a:lnTo>
                <a:lnTo>
                  <a:pt x="22832" y="16267"/>
                </a:lnTo>
                <a:lnTo>
                  <a:pt x="20451" y="11354"/>
                </a:lnTo>
                <a:lnTo>
                  <a:pt x="20251" y="10953"/>
                </a:lnTo>
                <a:lnTo>
                  <a:pt x="17870" y="6041"/>
                </a:lnTo>
                <a:lnTo>
                  <a:pt x="17669" y="5615"/>
                </a:lnTo>
                <a:lnTo>
                  <a:pt x="15163" y="452"/>
                </a:lnTo>
                <a:lnTo>
                  <a:pt x="1493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5"/>
          <p:cNvSpPr/>
          <p:nvPr/>
        </p:nvSpPr>
        <p:spPr>
          <a:xfrm>
            <a:off x="6775825" y="2394075"/>
            <a:ext cx="417300" cy="551400"/>
          </a:xfrm>
          <a:custGeom>
            <a:rect b="b" l="l" r="r" t="t"/>
            <a:pathLst>
              <a:path extrusionOk="0" h="22056" w="16692">
                <a:moveTo>
                  <a:pt x="8221" y="251"/>
                </a:moveTo>
                <a:lnTo>
                  <a:pt x="6867" y="3058"/>
                </a:lnTo>
                <a:lnTo>
                  <a:pt x="6767" y="3283"/>
                </a:lnTo>
                <a:lnTo>
                  <a:pt x="5464" y="5940"/>
                </a:lnTo>
                <a:lnTo>
                  <a:pt x="5363" y="6166"/>
                </a:lnTo>
                <a:lnTo>
                  <a:pt x="4060" y="8822"/>
                </a:lnTo>
                <a:lnTo>
                  <a:pt x="3960" y="9048"/>
                </a:lnTo>
                <a:lnTo>
                  <a:pt x="2857" y="11329"/>
                </a:lnTo>
                <a:lnTo>
                  <a:pt x="4812" y="11329"/>
                </a:lnTo>
                <a:lnTo>
                  <a:pt x="4185" y="12682"/>
                </a:lnTo>
                <a:lnTo>
                  <a:pt x="4085" y="12933"/>
                </a:lnTo>
                <a:lnTo>
                  <a:pt x="2456" y="16542"/>
                </a:lnTo>
                <a:lnTo>
                  <a:pt x="2406" y="16667"/>
                </a:lnTo>
                <a:lnTo>
                  <a:pt x="1353" y="19048"/>
                </a:lnTo>
                <a:lnTo>
                  <a:pt x="1253" y="19274"/>
                </a:lnTo>
                <a:lnTo>
                  <a:pt x="0" y="22055"/>
                </a:lnTo>
                <a:lnTo>
                  <a:pt x="16692" y="22055"/>
                </a:lnTo>
                <a:lnTo>
                  <a:pt x="15639" y="19725"/>
                </a:lnTo>
                <a:lnTo>
                  <a:pt x="15539" y="19499"/>
                </a:lnTo>
                <a:lnTo>
                  <a:pt x="14436" y="17068"/>
                </a:lnTo>
                <a:lnTo>
                  <a:pt x="14386" y="16968"/>
                </a:lnTo>
                <a:lnTo>
                  <a:pt x="12682" y="13233"/>
                </a:lnTo>
                <a:lnTo>
                  <a:pt x="12582" y="12983"/>
                </a:lnTo>
                <a:lnTo>
                  <a:pt x="11830" y="11329"/>
                </a:lnTo>
                <a:lnTo>
                  <a:pt x="13860" y="11329"/>
                </a:lnTo>
                <a:lnTo>
                  <a:pt x="12882" y="9324"/>
                </a:lnTo>
                <a:lnTo>
                  <a:pt x="12782" y="9098"/>
                </a:lnTo>
                <a:lnTo>
                  <a:pt x="11429" y="6341"/>
                </a:lnTo>
                <a:lnTo>
                  <a:pt x="11328" y="6116"/>
                </a:lnTo>
                <a:lnTo>
                  <a:pt x="10000" y="3384"/>
                </a:lnTo>
                <a:lnTo>
                  <a:pt x="9875" y="3133"/>
                </a:lnTo>
                <a:lnTo>
                  <a:pt x="8471" y="251"/>
                </a:lnTo>
                <a:lnTo>
                  <a:pt x="834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5"/>
          <p:cNvSpPr/>
          <p:nvPr/>
        </p:nvSpPr>
        <p:spPr>
          <a:xfrm>
            <a:off x="5100375" y="2956725"/>
            <a:ext cx="2661675" cy="1452425"/>
          </a:xfrm>
          <a:custGeom>
            <a:rect b="b" l="l" r="r" t="t"/>
            <a:pathLst>
              <a:path extrusionOk="0" h="58097" w="106467">
                <a:moveTo>
                  <a:pt x="0" y="1"/>
                </a:moveTo>
                <a:lnTo>
                  <a:pt x="0" y="3986"/>
                </a:lnTo>
                <a:cubicBezTo>
                  <a:pt x="0" y="7595"/>
                  <a:pt x="351" y="11128"/>
                  <a:pt x="1003" y="14562"/>
                </a:cubicBezTo>
                <a:cubicBezTo>
                  <a:pt x="1704" y="18171"/>
                  <a:pt x="2782" y="21680"/>
                  <a:pt x="4161" y="25013"/>
                </a:cubicBezTo>
                <a:cubicBezTo>
                  <a:pt x="6341" y="30251"/>
                  <a:pt x="9323" y="35089"/>
                  <a:pt x="12932" y="39349"/>
                </a:cubicBezTo>
                <a:cubicBezTo>
                  <a:pt x="22707" y="50828"/>
                  <a:pt x="37118" y="58096"/>
                  <a:pt x="53233" y="58096"/>
                </a:cubicBezTo>
                <a:cubicBezTo>
                  <a:pt x="69499" y="58096"/>
                  <a:pt x="84061" y="50678"/>
                  <a:pt x="93835" y="38973"/>
                </a:cubicBezTo>
                <a:cubicBezTo>
                  <a:pt x="97394" y="34738"/>
                  <a:pt x="100301" y="29951"/>
                  <a:pt x="102432" y="24713"/>
                </a:cubicBezTo>
                <a:cubicBezTo>
                  <a:pt x="103860" y="21204"/>
                  <a:pt x="104963" y="17469"/>
                  <a:pt x="105640" y="13610"/>
                </a:cubicBezTo>
                <a:cubicBezTo>
                  <a:pt x="106191" y="10477"/>
                  <a:pt x="106467" y="7269"/>
                  <a:pt x="106467" y="3986"/>
                </a:cubicBezTo>
                <a:lnTo>
                  <a:pt x="106467" y="1"/>
                </a:lnTo>
                <a:close/>
              </a:path>
            </a:pathLst>
          </a:custGeom>
          <a:solidFill>
            <a:srgbClr val="35AA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5"/>
          <p:cNvSpPr/>
          <p:nvPr/>
        </p:nvSpPr>
        <p:spPr>
          <a:xfrm>
            <a:off x="5204375" y="3456725"/>
            <a:ext cx="2456800" cy="525100"/>
          </a:xfrm>
          <a:custGeom>
            <a:rect b="b" l="l" r="r" t="t"/>
            <a:pathLst>
              <a:path extrusionOk="0" h="21004" w="98272">
                <a:moveTo>
                  <a:pt x="5865" y="1"/>
                </a:moveTo>
                <a:cubicBezTo>
                  <a:pt x="2757" y="1"/>
                  <a:pt x="2306" y="3860"/>
                  <a:pt x="1" y="5013"/>
                </a:cubicBezTo>
                <a:cubicBezTo>
                  <a:pt x="2181" y="10251"/>
                  <a:pt x="5163" y="15089"/>
                  <a:pt x="8772" y="19349"/>
                </a:cubicBezTo>
                <a:cubicBezTo>
                  <a:pt x="9976" y="17770"/>
                  <a:pt x="10828" y="15665"/>
                  <a:pt x="13133" y="15665"/>
                </a:cubicBezTo>
                <a:cubicBezTo>
                  <a:pt x="16768" y="15665"/>
                  <a:pt x="16768" y="21003"/>
                  <a:pt x="20402" y="21003"/>
                </a:cubicBezTo>
                <a:cubicBezTo>
                  <a:pt x="24036" y="21003"/>
                  <a:pt x="24036" y="15665"/>
                  <a:pt x="27670" y="15665"/>
                </a:cubicBezTo>
                <a:cubicBezTo>
                  <a:pt x="31304" y="15665"/>
                  <a:pt x="31304" y="21003"/>
                  <a:pt x="34938" y="21003"/>
                </a:cubicBezTo>
                <a:cubicBezTo>
                  <a:pt x="38572" y="21003"/>
                  <a:pt x="38572" y="15665"/>
                  <a:pt x="42206" y="15665"/>
                </a:cubicBezTo>
                <a:cubicBezTo>
                  <a:pt x="45765" y="15665"/>
                  <a:pt x="45840" y="20728"/>
                  <a:pt x="49224" y="20978"/>
                </a:cubicBezTo>
                <a:lnTo>
                  <a:pt x="49224" y="21003"/>
                </a:lnTo>
                <a:cubicBezTo>
                  <a:pt x="49274" y="21003"/>
                  <a:pt x="49324" y="21003"/>
                  <a:pt x="49349" y="20978"/>
                </a:cubicBezTo>
                <a:cubicBezTo>
                  <a:pt x="49399" y="21003"/>
                  <a:pt x="49449" y="21003"/>
                  <a:pt x="49500" y="21003"/>
                </a:cubicBezTo>
                <a:lnTo>
                  <a:pt x="49500" y="20978"/>
                </a:lnTo>
                <a:cubicBezTo>
                  <a:pt x="52858" y="20728"/>
                  <a:pt x="52958" y="15665"/>
                  <a:pt x="56492" y="15665"/>
                </a:cubicBezTo>
                <a:cubicBezTo>
                  <a:pt x="60126" y="15665"/>
                  <a:pt x="60126" y="21003"/>
                  <a:pt x="63760" y="21003"/>
                </a:cubicBezTo>
                <a:cubicBezTo>
                  <a:pt x="67419" y="21003"/>
                  <a:pt x="67419" y="15665"/>
                  <a:pt x="71054" y="15665"/>
                </a:cubicBezTo>
                <a:cubicBezTo>
                  <a:pt x="74688" y="15665"/>
                  <a:pt x="74688" y="21003"/>
                  <a:pt x="78322" y="21003"/>
                </a:cubicBezTo>
                <a:cubicBezTo>
                  <a:pt x="81956" y="21003"/>
                  <a:pt x="81956" y="15665"/>
                  <a:pt x="85590" y="15665"/>
                </a:cubicBezTo>
                <a:cubicBezTo>
                  <a:pt x="87695" y="15665"/>
                  <a:pt x="88597" y="17469"/>
                  <a:pt x="89675" y="18973"/>
                </a:cubicBezTo>
                <a:cubicBezTo>
                  <a:pt x="93209" y="14738"/>
                  <a:pt x="96116" y="9951"/>
                  <a:pt x="98272" y="4713"/>
                </a:cubicBezTo>
                <a:cubicBezTo>
                  <a:pt x="96342" y="3334"/>
                  <a:pt x="95740" y="1"/>
                  <a:pt x="92858" y="1"/>
                </a:cubicBezTo>
                <a:cubicBezTo>
                  <a:pt x="89224" y="1"/>
                  <a:pt x="89224" y="5339"/>
                  <a:pt x="85590" y="5339"/>
                </a:cubicBezTo>
                <a:cubicBezTo>
                  <a:pt x="81956" y="5339"/>
                  <a:pt x="81956" y="1"/>
                  <a:pt x="78322" y="1"/>
                </a:cubicBezTo>
                <a:cubicBezTo>
                  <a:pt x="74688" y="1"/>
                  <a:pt x="74688" y="5339"/>
                  <a:pt x="71054" y="5339"/>
                </a:cubicBezTo>
                <a:cubicBezTo>
                  <a:pt x="67419" y="5339"/>
                  <a:pt x="67419" y="1"/>
                  <a:pt x="63760" y="1"/>
                </a:cubicBezTo>
                <a:cubicBezTo>
                  <a:pt x="60126" y="1"/>
                  <a:pt x="60126" y="5339"/>
                  <a:pt x="56492" y="5339"/>
                </a:cubicBezTo>
                <a:cubicBezTo>
                  <a:pt x="52958" y="5339"/>
                  <a:pt x="52858" y="276"/>
                  <a:pt x="49500" y="1"/>
                </a:cubicBezTo>
                <a:lnTo>
                  <a:pt x="49224" y="1"/>
                </a:lnTo>
                <a:cubicBezTo>
                  <a:pt x="45840" y="276"/>
                  <a:pt x="45765" y="5339"/>
                  <a:pt x="42206" y="5339"/>
                </a:cubicBezTo>
                <a:cubicBezTo>
                  <a:pt x="38572" y="5339"/>
                  <a:pt x="38572" y="1"/>
                  <a:pt x="34938" y="1"/>
                </a:cubicBezTo>
                <a:cubicBezTo>
                  <a:pt x="31304" y="1"/>
                  <a:pt x="31304" y="5339"/>
                  <a:pt x="27670" y="5339"/>
                </a:cubicBezTo>
                <a:cubicBezTo>
                  <a:pt x="24036" y="5339"/>
                  <a:pt x="24036" y="1"/>
                  <a:pt x="20402" y="1"/>
                </a:cubicBezTo>
                <a:cubicBezTo>
                  <a:pt x="16768" y="1"/>
                  <a:pt x="16768" y="5339"/>
                  <a:pt x="13133" y="5339"/>
                </a:cubicBezTo>
                <a:cubicBezTo>
                  <a:pt x="9499" y="5339"/>
                  <a:pt x="9499" y="1"/>
                  <a:pt x="5865" y="1"/>
                </a:cubicBezTo>
                <a:close/>
              </a:path>
            </a:pathLst>
          </a:custGeom>
          <a:solidFill>
            <a:srgbClr val="009E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5"/>
          <p:cNvSpPr/>
          <p:nvPr/>
        </p:nvSpPr>
        <p:spPr>
          <a:xfrm>
            <a:off x="6181200" y="2833925"/>
            <a:ext cx="440500" cy="110300"/>
          </a:xfrm>
          <a:custGeom>
            <a:rect b="b" l="l" r="r" t="t"/>
            <a:pathLst>
              <a:path extrusionOk="0" h="4412" w="17620">
                <a:moveTo>
                  <a:pt x="4537" y="25"/>
                </a:moveTo>
                <a:cubicBezTo>
                  <a:pt x="1028" y="251"/>
                  <a:pt x="0" y="3810"/>
                  <a:pt x="76" y="4411"/>
                </a:cubicBezTo>
                <a:lnTo>
                  <a:pt x="76" y="4411"/>
                </a:lnTo>
                <a:lnTo>
                  <a:pt x="17620" y="4411"/>
                </a:lnTo>
                <a:cubicBezTo>
                  <a:pt x="17620" y="4411"/>
                  <a:pt x="16968" y="2482"/>
                  <a:pt x="14537" y="1354"/>
                </a:cubicBezTo>
                <a:lnTo>
                  <a:pt x="14537" y="1354"/>
                </a:lnTo>
                <a:cubicBezTo>
                  <a:pt x="12131" y="201"/>
                  <a:pt x="9900" y="2306"/>
                  <a:pt x="9900" y="2306"/>
                </a:cubicBezTo>
                <a:lnTo>
                  <a:pt x="9900" y="2306"/>
                </a:lnTo>
                <a:cubicBezTo>
                  <a:pt x="9900" y="2306"/>
                  <a:pt x="8196" y="0"/>
                  <a:pt x="4963" y="0"/>
                </a:cubicBezTo>
                <a:lnTo>
                  <a:pt x="4963" y="0"/>
                </a:lnTo>
                <a:cubicBezTo>
                  <a:pt x="4838" y="0"/>
                  <a:pt x="4687" y="0"/>
                  <a:pt x="4537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5"/>
          <p:cNvSpPr/>
          <p:nvPr/>
        </p:nvSpPr>
        <p:spPr>
          <a:xfrm>
            <a:off x="6861025" y="2704850"/>
            <a:ext cx="911675" cy="245000"/>
          </a:xfrm>
          <a:custGeom>
            <a:rect b="b" l="l" r="r" t="t"/>
            <a:pathLst>
              <a:path extrusionOk="0" h="9800" w="36467">
                <a:moveTo>
                  <a:pt x="18722" y="0"/>
                </a:moveTo>
                <a:cubicBezTo>
                  <a:pt x="14712" y="25"/>
                  <a:pt x="12607" y="3760"/>
                  <a:pt x="12607" y="3760"/>
                </a:cubicBezTo>
                <a:lnTo>
                  <a:pt x="12607" y="3760"/>
                </a:lnTo>
                <a:cubicBezTo>
                  <a:pt x="12607" y="3760"/>
                  <a:pt x="9449" y="1830"/>
                  <a:pt x="5539" y="3509"/>
                </a:cubicBezTo>
                <a:lnTo>
                  <a:pt x="5539" y="3509"/>
                </a:lnTo>
                <a:cubicBezTo>
                  <a:pt x="1655" y="5188"/>
                  <a:pt x="1" y="9574"/>
                  <a:pt x="1" y="9574"/>
                </a:cubicBezTo>
                <a:lnTo>
                  <a:pt x="1" y="9574"/>
                </a:lnTo>
                <a:lnTo>
                  <a:pt x="36467" y="9800"/>
                </a:lnTo>
                <a:cubicBezTo>
                  <a:pt x="36467" y="9800"/>
                  <a:pt x="35715" y="5715"/>
                  <a:pt x="32682" y="4136"/>
                </a:cubicBezTo>
                <a:lnTo>
                  <a:pt x="32682" y="4136"/>
                </a:lnTo>
                <a:cubicBezTo>
                  <a:pt x="29650" y="2557"/>
                  <a:pt x="25339" y="3810"/>
                  <a:pt x="25339" y="3810"/>
                </a:cubicBezTo>
                <a:lnTo>
                  <a:pt x="25339" y="3810"/>
                </a:lnTo>
                <a:cubicBezTo>
                  <a:pt x="25339" y="3810"/>
                  <a:pt x="23133" y="0"/>
                  <a:pt x="18773" y="0"/>
                </a:cubicBezTo>
                <a:lnTo>
                  <a:pt x="18773" y="0"/>
                </a:lnTo>
                <a:cubicBezTo>
                  <a:pt x="18773" y="0"/>
                  <a:pt x="18748" y="0"/>
                  <a:pt x="18722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5"/>
          <p:cNvSpPr/>
          <p:nvPr/>
        </p:nvSpPr>
        <p:spPr>
          <a:xfrm>
            <a:off x="5099750" y="2956725"/>
            <a:ext cx="2662300" cy="387575"/>
          </a:xfrm>
          <a:custGeom>
            <a:rect b="b" l="l" r="r" t="t"/>
            <a:pathLst>
              <a:path extrusionOk="0" h="15966" w="106492">
                <a:moveTo>
                  <a:pt x="0" y="1"/>
                </a:moveTo>
                <a:lnTo>
                  <a:pt x="0" y="3986"/>
                </a:lnTo>
                <a:cubicBezTo>
                  <a:pt x="0" y="7595"/>
                  <a:pt x="351" y="11128"/>
                  <a:pt x="1028" y="14562"/>
                </a:cubicBezTo>
                <a:lnTo>
                  <a:pt x="1028" y="14562"/>
                </a:lnTo>
                <a:cubicBezTo>
                  <a:pt x="2556" y="15464"/>
                  <a:pt x="4361" y="15966"/>
                  <a:pt x="6291" y="15966"/>
                </a:cubicBezTo>
                <a:lnTo>
                  <a:pt x="6291" y="15966"/>
                </a:lnTo>
                <a:cubicBezTo>
                  <a:pt x="7845" y="15966"/>
                  <a:pt x="9298" y="15514"/>
                  <a:pt x="10627" y="14813"/>
                </a:cubicBezTo>
                <a:lnTo>
                  <a:pt x="10627" y="14813"/>
                </a:lnTo>
                <a:cubicBezTo>
                  <a:pt x="11930" y="14086"/>
                  <a:pt x="13083" y="13108"/>
                  <a:pt x="14010" y="12056"/>
                </a:cubicBezTo>
                <a:lnTo>
                  <a:pt x="14010" y="12056"/>
                </a:lnTo>
                <a:cubicBezTo>
                  <a:pt x="15865" y="14161"/>
                  <a:pt x="18647" y="15966"/>
                  <a:pt x="21755" y="15966"/>
                </a:cubicBezTo>
                <a:lnTo>
                  <a:pt x="21755" y="15966"/>
                </a:lnTo>
                <a:cubicBezTo>
                  <a:pt x="23308" y="15966"/>
                  <a:pt x="24762" y="15640"/>
                  <a:pt x="26090" y="15038"/>
                </a:cubicBezTo>
                <a:lnTo>
                  <a:pt x="26090" y="15038"/>
                </a:lnTo>
                <a:cubicBezTo>
                  <a:pt x="27394" y="14437"/>
                  <a:pt x="28547" y="13560"/>
                  <a:pt x="29474" y="12507"/>
                </a:cubicBezTo>
                <a:lnTo>
                  <a:pt x="29474" y="12507"/>
                </a:lnTo>
                <a:cubicBezTo>
                  <a:pt x="31329" y="14637"/>
                  <a:pt x="34110" y="15966"/>
                  <a:pt x="37218" y="15966"/>
                </a:cubicBezTo>
                <a:lnTo>
                  <a:pt x="37218" y="15966"/>
                </a:lnTo>
                <a:cubicBezTo>
                  <a:pt x="38747" y="15966"/>
                  <a:pt x="40226" y="15464"/>
                  <a:pt x="41529" y="14687"/>
                </a:cubicBezTo>
                <a:lnTo>
                  <a:pt x="41529" y="14687"/>
                </a:lnTo>
                <a:cubicBezTo>
                  <a:pt x="42857" y="13936"/>
                  <a:pt x="44010" y="12883"/>
                  <a:pt x="44938" y="11830"/>
                </a:cubicBezTo>
                <a:lnTo>
                  <a:pt x="44938" y="11830"/>
                </a:lnTo>
                <a:cubicBezTo>
                  <a:pt x="46792" y="13961"/>
                  <a:pt x="49574" y="15966"/>
                  <a:pt x="52657" y="15966"/>
                </a:cubicBezTo>
                <a:lnTo>
                  <a:pt x="52657" y="15966"/>
                </a:lnTo>
                <a:cubicBezTo>
                  <a:pt x="54211" y="15966"/>
                  <a:pt x="55690" y="15514"/>
                  <a:pt x="56993" y="14813"/>
                </a:cubicBezTo>
                <a:lnTo>
                  <a:pt x="56993" y="14813"/>
                </a:lnTo>
                <a:cubicBezTo>
                  <a:pt x="58321" y="14086"/>
                  <a:pt x="59474" y="13108"/>
                  <a:pt x="60401" y="12056"/>
                </a:cubicBezTo>
                <a:lnTo>
                  <a:pt x="60401" y="12056"/>
                </a:lnTo>
                <a:cubicBezTo>
                  <a:pt x="62256" y="14161"/>
                  <a:pt x="65038" y="15966"/>
                  <a:pt x="68121" y="15966"/>
                </a:cubicBezTo>
                <a:lnTo>
                  <a:pt x="68121" y="15966"/>
                </a:lnTo>
                <a:cubicBezTo>
                  <a:pt x="69675" y="15966"/>
                  <a:pt x="71153" y="15640"/>
                  <a:pt x="72457" y="15038"/>
                </a:cubicBezTo>
                <a:lnTo>
                  <a:pt x="72457" y="15038"/>
                </a:lnTo>
                <a:cubicBezTo>
                  <a:pt x="73785" y="14437"/>
                  <a:pt x="74938" y="13560"/>
                  <a:pt x="75865" y="12507"/>
                </a:cubicBezTo>
                <a:lnTo>
                  <a:pt x="75865" y="12507"/>
                </a:lnTo>
                <a:cubicBezTo>
                  <a:pt x="77720" y="14637"/>
                  <a:pt x="80477" y="15966"/>
                  <a:pt x="83584" y="15966"/>
                </a:cubicBezTo>
                <a:lnTo>
                  <a:pt x="83584" y="15966"/>
                </a:lnTo>
                <a:cubicBezTo>
                  <a:pt x="85138" y="15966"/>
                  <a:pt x="86617" y="15489"/>
                  <a:pt x="87920" y="14712"/>
                </a:cubicBezTo>
                <a:lnTo>
                  <a:pt x="87920" y="14712"/>
                </a:lnTo>
                <a:cubicBezTo>
                  <a:pt x="89224" y="13961"/>
                  <a:pt x="90402" y="12933"/>
                  <a:pt x="91329" y="11880"/>
                </a:cubicBezTo>
                <a:lnTo>
                  <a:pt x="91329" y="11880"/>
                </a:lnTo>
                <a:cubicBezTo>
                  <a:pt x="93183" y="13986"/>
                  <a:pt x="95940" y="15966"/>
                  <a:pt x="99048" y="15966"/>
                </a:cubicBezTo>
                <a:lnTo>
                  <a:pt x="99048" y="15966"/>
                </a:lnTo>
                <a:cubicBezTo>
                  <a:pt x="101580" y="15966"/>
                  <a:pt x="103885" y="15088"/>
                  <a:pt x="105665" y="13610"/>
                </a:cubicBezTo>
                <a:lnTo>
                  <a:pt x="105665" y="13610"/>
                </a:lnTo>
                <a:cubicBezTo>
                  <a:pt x="106216" y="10477"/>
                  <a:pt x="106492" y="7269"/>
                  <a:pt x="106492" y="3986"/>
                </a:cubicBezTo>
                <a:lnTo>
                  <a:pt x="106492" y="3986"/>
                </a:lnTo>
                <a:lnTo>
                  <a:pt x="10649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5086575" y="2825150"/>
            <a:ext cx="282625" cy="119075"/>
          </a:xfrm>
          <a:custGeom>
            <a:rect b="b" l="l" r="r" t="t"/>
            <a:pathLst>
              <a:path extrusionOk="0" h="4763" w="11305">
                <a:moveTo>
                  <a:pt x="2983" y="2457"/>
                </a:moveTo>
                <a:cubicBezTo>
                  <a:pt x="2958" y="2457"/>
                  <a:pt x="2933" y="2457"/>
                  <a:pt x="2908" y="2457"/>
                </a:cubicBezTo>
                <a:lnTo>
                  <a:pt x="2908" y="2457"/>
                </a:lnTo>
                <a:cubicBezTo>
                  <a:pt x="1504" y="2457"/>
                  <a:pt x="327" y="3434"/>
                  <a:pt x="1" y="4762"/>
                </a:cubicBezTo>
                <a:lnTo>
                  <a:pt x="1" y="4762"/>
                </a:lnTo>
                <a:lnTo>
                  <a:pt x="11304" y="4762"/>
                </a:lnTo>
                <a:cubicBezTo>
                  <a:pt x="11003" y="3609"/>
                  <a:pt x="10076" y="2707"/>
                  <a:pt x="8898" y="2507"/>
                </a:cubicBezTo>
                <a:lnTo>
                  <a:pt x="8898" y="2507"/>
                </a:lnTo>
                <a:cubicBezTo>
                  <a:pt x="8647" y="1078"/>
                  <a:pt x="7419" y="0"/>
                  <a:pt x="5941" y="0"/>
                </a:cubicBezTo>
                <a:lnTo>
                  <a:pt x="5941" y="0"/>
                </a:lnTo>
                <a:cubicBezTo>
                  <a:pt x="4487" y="0"/>
                  <a:pt x="3259" y="1053"/>
                  <a:pt x="2983" y="2457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4840350" y="2942325"/>
            <a:ext cx="3245025" cy="102775"/>
          </a:xfrm>
          <a:custGeom>
            <a:rect b="b" l="l" r="r" t="t"/>
            <a:pathLst>
              <a:path extrusionOk="0" h="4111" w="129801">
                <a:moveTo>
                  <a:pt x="1880" y="0"/>
                </a:moveTo>
                <a:cubicBezTo>
                  <a:pt x="852" y="0"/>
                  <a:pt x="0" y="827"/>
                  <a:pt x="0" y="1855"/>
                </a:cubicBezTo>
                <a:lnTo>
                  <a:pt x="0" y="1855"/>
                </a:lnTo>
                <a:lnTo>
                  <a:pt x="0" y="2256"/>
                </a:lnTo>
                <a:cubicBezTo>
                  <a:pt x="0" y="3283"/>
                  <a:pt x="852" y="4110"/>
                  <a:pt x="1880" y="4110"/>
                </a:cubicBezTo>
                <a:lnTo>
                  <a:pt x="1880" y="4110"/>
                </a:lnTo>
                <a:lnTo>
                  <a:pt x="127921" y="4110"/>
                </a:lnTo>
                <a:cubicBezTo>
                  <a:pt x="128948" y="4110"/>
                  <a:pt x="129800" y="3283"/>
                  <a:pt x="129800" y="2256"/>
                </a:cubicBezTo>
                <a:lnTo>
                  <a:pt x="129800" y="2256"/>
                </a:lnTo>
                <a:lnTo>
                  <a:pt x="129800" y="1855"/>
                </a:lnTo>
                <a:cubicBezTo>
                  <a:pt x="129800" y="827"/>
                  <a:pt x="128948" y="0"/>
                  <a:pt x="127921" y="0"/>
                </a:cubicBezTo>
                <a:lnTo>
                  <a:pt x="127921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7396125" y="2113375"/>
            <a:ext cx="625950" cy="827075"/>
          </a:xfrm>
          <a:custGeom>
            <a:rect b="b" l="l" r="r" t="t"/>
            <a:pathLst>
              <a:path extrusionOk="0" h="33083" w="25038">
                <a:moveTo>
                  <a:pt x="12331" y="401"/>
                </a:moveTo>
                <a:lnTo>
                  <a:pt x="10301" y="4587"/>
                </a:lnTo>
                <a:lnTo>
                  <a:pt x="10126" y="4912"/>
                </a:lnTo>
                <a:lnTo>
                  <a:pt x="8196" y="8897"/>
                </a:lnTo>
                <a:lnTo>
                  <a:pt x="8020" y="9248"/>
                </a:lnTo>
                <a:lnTo>
                  <a:pt x="6090" y="13233"/>
                </a:lnTo>
                <a:lnTo>
                  <a:pt x="5915" y="13584"/>
                </a:lnTo>
                <a:lnTo>
                  <a:pt x="4261" y="16993"/>
                </a:lnTo>
                <a:lnTo>
                  <a:pt x="7193" y="16993"/>
                </a:lnTo>
                <a:lnTo>
                  <a:pt x="6266" y="19048"/>
                </a:lnTo>
                <a:lnTo>
                  <a:pt x="6115" y="19399"/>
                </a:lnTo>
                <a:lnTo>
                  <a:pt x="3684" y="24837"/>
                </a:lnTo>
                <a:lnTo>
                  <a:pt x="3609" y="25013"/>
                </a:lnTo>
                <a:lnTo>
                  <a:pt x="2005" y="28572"/>
                </a:lnTo>
                <a:lnTo>
                  <a:pt x="1855" y="28923"/>
                </a:lnTo>
                <a:lnTo>
                  <a:pt x="0" y="33083"/>
                </a:lnTo>
                <a:lnTo>
                  <a:pt x="25038" y="33083"/>
                </a:lnTo>
                <a:lnTo>
                  <a:pt x="23459" y="29599"/>
                </a:lnTo>
                <a:lnTo>
                  <a:pt x="23309" y="29248"/>
                </a:lnTo>
                <a:lnTo>
                  <a:pt x="21654" y="25614"/>
                </a:lnTo>
                <a:lnTo>
                  <a:pt x="21579" y="25464"/>
                </a:lnTo>
                <a:lnTo>
                  <a:pt x="19023" y="19850"/>
                </a:lnTo>
                <a:lnTo>
                  <a:pt x="18872" y="19499"/>
                </a:lnTo>
                <a:lnTo>
                  <a:pt x="17720" y="16993"/>
                </a:lnTo>
                <a:lnTo>
                  <a:pt x="20777" y="16993"/>
                </a:lnTo>
                <a:lnTo>
                  <a:pt x="19324" y="13985"/>
                </a:lnTo>
                <a:lnTo>
                  <a:pt x="19148" y="13659"/>
                </a:lnTo>
                <a:lnTo>
                  <a:pt x="17143" y="9524"/>
                </a:lnTo>
                <a:lnTo>
                  <a:pt x="16993" y="9198"/>
                </a:lnTo>
                <a:lnTo>
                  <a:pt x="14988" y="5063"/>
                </a:lnTo>
                <a:lnTo>
                  <a:pt x="14812" y="4712"/>
                </a:lnTo>
                <a:lnTo>
                  <a:pt x="12707" y="401"/>
                </a:lnTo>
                <a:lnTo>
                  <a:pt x="1250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7442475" y="3942975"/>
            <a:ext cx="361575" cy="172300"/>
          </a:xfrm>
          <a:custGeom>
            <a:rect b="b" l="l" r="r" t="t"/>
            <a:pathLst>
              <a:path extrusionOk="0" h="6892" w="14463">
                <a:moveTo>
                  <a:pt x="6470" y="1"/>
                </a:moveTo>
                <a:cubicBezTo>
                  <a:pt x="6272" y="1"/>
                  <a:pt x="6071" y="8"/>
                  <a:pt x="5866" y="25"/>
                </a:cubicBezTo>
                <a:cubicBezTo>
                  <a:pt x="1354" y="375"/>
                  <a:pt x="1" y="3458"/>
                  <a:pt x="1" y="3458"/>
                </a:cubicBezTo>
                <a:cubicBezTo>
                  <a:pt x="1" y="3458"/>
                  <a:pt x="1354" y="6516"/>
                  <a:pt x="5866" y="6867"/>
                </a:cubicBezTo>
                <a:cubicBezTo>
                  <a:pt x="6074" y="6883"/>
                  <a:pt x="6279" y="6891"/>
                  <a:pt x="6480" y="6891"/>
                </a:cubicBezTo>
                <a:cubicBezTo>
                  <a:pt x="9274" y="6891"/>
                  <a:pt x="11330" y="5341"/>
                  <a:pt x="12382" y="4335"/>
                </a:cubicBezTo>
                <a:cubicBezTo>
                  <a:pt x="12883" y="5513"/>
                  <a:pt x="14462" y="6015"/>
                  <a:pt x="14462" y="6015"/>
                </a:cubicBezTo>
                <a:lnTo>
                  <a:pt x="14462" y="952"/>
                </a:lnTo>
                <a:cubicBezTo>
                  <a:pt x="14462" y="952"/>
                  <a:pt x="13033" y="1428"/>
                  <a:pt x="12457" y="2656"/>
                </a:cubicBezTo>
                <a:cubicBezTo>
                  <a:pt x="11425" y="1624"/>
                  <a:pt x="9341" y="1"/>
                  <a:pt x="6470" y="1"/>
                </a:cubicBezTo>
                <a:close/>
              </a:path>
            </a:pathLst>
          </a:custGeom>
          <a:solidFill>
            <a:srgbClr val="009E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5531450" y="3632825"/>
            <a:ext cx="361550" cy="172300"/>
          </a:xfrm>
          <a:custGeom>
            <a:rect b="b" l="l" r="r" t="t"/>
            <a:pathLst>
              <a:path extrusionOk="0" h="6892" w="14462">
                <a:moveTo>
                  <a:pt x="6470" y="1"/>
                </a:moveTo>
                <a:cubicBezTo>
                  <a:pt x="6272" y="1"/>
                  <a:pt x="6070" y="8"/>
                  <a:pt x="5865" y="24"/>
                </a:cubicBezTo>
                <a:cubicBezTo>
                  <a:pt x="1329" y="375"/>
                  <a:pt x="0" y="3458"/>
                  <a:pt x="0" y="3458"/>
                </a:cubicBezTo>
                <a:cubicBezTo>
                  <a:pt x="0" y="3458"/>
                  <a:pt x="1329" y="6516"/>
                  <a:pt x="5865" y="6867"/>
                </a:cubicBezTo>
                <a:cubicBezTo>
                  <a:pt x="6073" y="6883"/>
                  <a:pt x="6278" y="6891"/>
                  <a:pt x="6479" y="6891"/>
                </a:cubicBezTo>
                <a:cubicBezTo>
                  <a:pt x="9274" y="6891"/>
                  <a:pt x="11329" y="5341"/>
                  <a:pt x="12381" y="4335"/>
                </a:cubicBezTo>
                <a:cubicBezTo>
                  <a:pt x="12883" y="5513"/>
                  <a:pt x="14462" y="6014"/>
                  <a:pt x="14462" y="6014"/>
                </a:cubicBezTo>
                <a:lnTo>
                  <a:pt x="14462" y="952"/>
                </a:lnTo>
                <a:cubicBezTo>
                  <a:pt x="14462" y="952"/>
                  <a:pt x="13008" y="1428"/>
                  <a:pt x="12457" y="2656"/>
                </a:cubicBezTo>
                <a:cubicBezTo>
                  <a:pt x="11425" y="1624"/>
                  <a:pt x="9340" y="1"/>
                  <a:pt x="6470" y="1"/>
                </a:cubicBezTo>
                <a:close/>
              </a:path>
            </a:pathLst>
          </a:custGeom>
          <a:solidFill>
            <a:srgbClr val="1F71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5003875" y="4005650"/>
            <a:ext cx="361550" cy="172275"/>
          </a:xfrm>
          <a:custGeom>
            <a:rect b="b" l="l" r="r" t="t"/>
            <a:pathLst>
              <a:path extrusionOk="0" h="6891" w="14462">
                <a:moveTo>
                  <a:pt x="6463" y="0"/>
                </a:moveTo>
                <a:cubicBezTo>
                  <a:pt x="6267" y="0"/>
                  <a:pt x="6068" y="8"/>
                  <a:pt x="5865" y="24"/>
                </a:cubicBezTo>
                <a:cubicBezTo>
                  <a:pt x="1354" y="375"/>
                  <a:pt x="0" y="3457"/>
                  <a:pt x="0" y="3457"/>
                </a:cubicBezTo>
                <a:cubicBezTo>
                  <a:pt x="0" y="3457"/>
                  <a:pt x="1354" y="6515"/>
                  <a:pt x="5865" y="6866"/>
                </a:cubicBezTo>
                <a:cubicBezTo>
                  <a:pt x="6074" y="6883"/>
                  <a:pt x="6278" y="6891"/>
                  <a:pt x="6479" y="6891"/>
                </a:cubicBezTo>
                <a:cubicBezTo>
                  <a:pt x="9274" y="6891"/>
                  <a:pt x="11331" y="5340"/>
                  <a:pt x="12407" y="4335"/>
                </a:cubicBezTo>
                <a:cubicBezTo>
                  <a:pt x="12883" y="5513"/>
                  <a:pt x="14462" y="6014"/>
                  <a:pt x="14462" y="6014"/>
                </a:cubicBezTo>
                <a:lnTo>
                  <a:pt x="14462" y="951"/>
                </a:lnTo>
                <a:cubicBezTo>
                  <a:pt x="14462" y="951"/>
                  <a:pt x="13033" y="1427"/>
                  <a:pt x="12482" y="2655"/>
                </a:cubicBezTo>
                <a:cubicBezTo>
                  <a:pt x="11449" y="1646"/>
                  <a:pt x="9340" y="0"/>
                  <a:pt x="6463" y="0"/>
                </a:cubicBezTo>
                <a:close/>
              </a:path>
            </a:pathLst>
          </a:custGeom>
          <a:solidFill>
            <a:srgbClr val="009E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6245725" y="4102975"/>
            <a:ext cx="276350" cy="131875"/>
          </a:xfrm>
          <a:custGeom>
            <a:rect b="b" l="l" r="r" t="t"/>
            <a:pathLst>
              <a:path extrusionOk="0" h="5275" w="11054">
                <a:moveTo>
                  <a:pt x="4916" y="0"/>
                </a:moveTo>
                <a:cubicBezTo>
                  <a:pt x="4775" y="0"/>
                  <a:pt x="4632" y="5"/>
                  <a:pt x="4487" y="16"/>
                </a:cubicBezTo>
                <a:cubicBezTo>
                  <a:pt x="1028" y="291"/>
                  <a:pt x="1" y="2647"/>
                  <a:pt x="1" y="2647"/>
                </a:cubicBezTo>
                <a:cubicBezTo>
                  <a:pt x="1" y="2647"/>
                  <a:pt x="1028" y="4978"/>
                  <a:pt x="4487" y="5254"/>
                </a:cubicBezTo>
                <a:cubicBezTo>
                  <a:pt x="4653" y="5268"/>
                  <a:pt x="4817" y="5274"/>
                  <a:pt x="4976" y="5274"/>
                </a:cubicBezTo>
                <a:cubicBezTo>
                  <a:pt x="7105" y="5274"/>
                  <a:pt x="8659" y="4091"/>
                  <a:pt x="9475" y="3299"/>
                </a:cubicBezTo>
                <a:cubicBezTo>
                  <a:pt x="9851" y="4226"/>
                  <a:pt x="11054" y="4602"/>
                  <a:pt x="11054" y="4602"/>
                </a:cubicBezTo>
                <a:lnTo>
                  <a:pt x="11054" y="717"/>
                </a:lnTo>
                <a:cubicBezTo>
                  <a:pt x="11054" y="717"/>
                  <a:pt x="9951" y="1093"/>
                  <a:pt x="9525" y="2021"/>
                </a:cubicBezTo>
                <a:cubicBezTo>
                  <a:pt x="8747" y="1243"/>
                  <a:pt x="7128" y="0"/>
                  <a:pt x="4916" y="0"/>
                </a:cubicBezTo>
                <a:close/>
              </a:path>
            </a:pathLst>
          </a:custGeom>
          <a:solidFill>
            <a:srgbClr val="1F71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5185400" y="3762513"/>
            <a:ext cx="85250" cy="86500"/>
          </a:xfrm>
          <a:custGeom>
            <a:rect b="b" l="l" r="r" t="t"/>
            <a:pathLst>
              <a:path extrusionOk="0" h="3460" w="3410">
                <a:moveTo>
                  <a:pt x="1705" y="0"/>
                </a:moveTo>
                <a:cubicBezTo>
                  <a:pt x="753" y="0"/>
                  <a:pt x="1" y="752"/>
                  <a:pt x="1" y="1730"/>
                </a:cubicBezTo>
                <a:cubicBezTo>
                  <a:pt x="1" y="2682"/>
                  <a:pt x="753" y="3459"/>
                  <a:pt x="1705" y="3459"/>
                </a:cubicBezTo>
                <a:cubicBezTo>
                  <a:pt x="2632" y="3459"/>
                  <a:pt x="3409" y="2682"/>
                  <a:pt x="3409" y="1730"/>
                </a:cubicBezTo>
                <a:cubicBezTo>
                  <a:pt x="3409" y="752"/>
                  <a:pt x="2632" y="0"/>
                  <a:pt x="1705" y="0"/>
                </a:cubicBezTo>
                <a:close/>
              </a:path>
            </a:pathLst>
          </a:custGeom>
          <a:solidFill>
            <a:srgbClr val="35AA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7711275" y="3632800"/>
            <a:ext cx="96525" cy="97775"/>
          </a:xfrm>
          <a:custGeom>
            <a:rect b="b" l="l" r="r" t="t"/>
            <a:pathLst>
              <a:path extrusionOk="0" h="3911" w="3861">
                <a:moveTo>
                  <a:pt x="1931" y="0"/>
                </a:moveTo>
                <a:cubicBezTo>
                  <a:pt x="878" y="0"/>
                  <a:pt x="1" y="878"/>
                  <a:pt x="1" y="1955"/>
                </a:cubicBezTo>
                <a:cubicBezTo>
                  <a:pt x="1" y="3033"/>
                  <a:pt x="878" y="3910"/>
                  <a:pt x="1931" y="3910"/>
                </a:cubicBezTo>
                <a:cubicBezTo>
                  <a:pt x="2983" y="3910"/>
                  <a:pt x="3860" y="3033"/>
                  <a:pt x="3860" y="1955"/>
                </a:cubicBezTo>
                <a:cubicBezTo>
                  <a:pt x="3860" y="878"/>
                  <a:pt x="2983" y="0"/>
                  <a:pt x="1931" y="0"/>
                </a:cubicBezTo>
                <a:close/>
              </a:path>
            </a:pathLst>
          </a:custGeom>
          <a:solidFill>
            <a:srgbClr val="35AA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7108525" y="4271900"/>
            <a:ext cx="135350" cy="137250"/>
          </a:xfrm>
          <a:custGeom>
            <a:rect b="b" l="l" r="r" t="t"/>
            <a:pathLst>
              <a:path extrusionOk="0" h="5490" w="5414">
                <a:moveTo>
                  <a:pt x="2707" y="0"/>
                </a:moveTo>
                <a:cubicBezTo>
                  <a:pt x="1203" y="0"/>
                  <a:pt x="0" y="1228"/>
                  <a:pt x="0" y="2732"/>
                </a:cubicBezTo>
                <a:cubicBezTo>
                  <a:pt x="0" y="4261"/>
                  <a:pt x="1203" y="5489"/>
                  <a:pt x="2707" y="5489"/>
                </a:cubicBezTo>
                <a:cubicBezTo>
                  <a:pt x="4186" y="5489"/>
                  <a:pt x="5414" y="4261"/>
                  <a:pt x="5414" y="2732"/>
                </a:cubicBezTo>
                <a:cubicBezTo>
                  <a:pt x="5414" y="1228"/>
                  <a:pt x="4186" y="0"/>
                  <a:pt x="2707" y="0"/>
                </a:cubicBezTo>
                <a:close/>
              </a:path>
            </a:pathLst>
          </a:custGeom>
          <a:solidFill>
            <a:srgbClr val="35AA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5931825" y="1015625"/>
            <a:ext cx="464925" cy="293250"/>
          </a:xfrm>
          <a:custGeom>
            <a:rect b="b" l="l" r="r" t="t"/>
            <a:pathLst>
              <a:path extrusionOk="0" h="11730" w="18597">
                <a:moveTo>
                  <a:pt x="9324" y="0"/>
                </a:moveTo>
                <a:cubicBezTo>
                  <a:pt x="7219" y="0"/>
                  <a:pt x="5439" y="1504"/>
                  <a:pt x="4988" y="3509"/>
                </a:cubicBezTo>
                <a:cubicBezTo>
                  <a:pt x="4562" y="3333"/>
                  <a:pt x="4111" y="3233"/>
                  <a:pt x="3635" y="3233"/>
                </a:cubicBezTo>
                <a:cubicBezTo>
                  <a:pt x="1630" y="3233"/>
                  <a:pt x="0" y="4887"/>
                  <a:pt x="0" y="6917"/>
                </a:cubicBezTo>
                <a:cubicBezTo>
                  <a:pt x="0" y="8973"/>
                  <a:pt x="1630" y="10627"/>
                  <a:pt x="3635" y="10627"/>
                </a:cubicBezTo>
                <a:cubicBezTo>
                  <a:pt x="4386" y="10627"/>
                  <a:pt x="5088" y="10376"/>
                  <a:pt x="5665" y="9975"/>
                </a:cubicBezTo>
                <a:cubicBezTo>
                  <a:pt x="6416" y="11053"/>
                  <a:pt x="7645" y="11729"/>
                  <a:pt x="9048" y="11729"/>
                </a:cubicBezTo>
                <a:cubicBezTo>
                  <a:pt x="10401" y="11729"/>
                  <a:pt x="11604" y="11078"/>
                  <a:pt x="12381" y="10075"/>
                </a:cubicBezTo>
                <a:cubicBezTo>
                  <a:pt x="13033" y="10577"/>
                  <a:pt x="13835" y="10877"/>
                  <a:pt x="14712" y="10877"/>
                </a:cubicBezTo>
                <a:cubicBezTo>
                  <a:pt x="16843" y="10877"/>
                  <a:pt x="18597" y="9098"/>
                  <a:pt x="18597" y="6917"/>
                </a:cubicBezTo>
                <a:cubicBezTo>
                  <a:pt x="18597" y="4762"/>
                  <a:pt x="16843" y="2983"/>
                  <a:pt x="14712" y="2983"/>
                </a:cubicBezTo>
                <a:cubicBezTo>
                  <a:pt x="14311" y="2983"/>
                  <a:pt x="13935" y="3058"/>
                  <a:pt x="13584" y="3158"/>
                </a:cubicBezTo>
                <a:cubicBezTo>
                  <a:pt x="13008" y="1328"/>
                  <a:pt x="11329" y="0"/>
                  <a:pt x="93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7914925" y="1934800"/>
            <a:ext cx="214300" cy="218075"/>
          </a:xfrm>
          <a:custGeom>
            <a:rect b="b" l="l" r="r" t="t"/>
            <a:pathLst>
              <a:path extrusionOk="0" h="8723" w="8572">
                <a:moveTo>
                  <a:pt x="4386" y="0"/>
                </a:moveTo>
                <a:lnTo>
                  <a:pt x="3258" y="3233"/>
                </a:lnTo>
                <a:lnTo>
                  <a:pt x="0" y="4587"/>
                </a:lnTo>
                <a:lnTo>
                  <a:pt x="3283" y="5765"/>
                </a:lnTo>
                <a:lnTo>
                  <a:pt x="4386" y="8722"/>
                </a:lnTo>
                <a:lnTo>
                  <a:pt x="5689" y="5715"/>
                </a:lnTo>
                <a:lnTo>
                  <a:pt x="8572" y="4587"/>
                </a:lnTo>
                <a:lnTo>
                  <a:pt x="5714" y="3308"/>
                </a:lnTo>
                <a:lnTo>
                  <a:pt x="438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5749950" y="942938"/>
            <a:ext cx="214300" cy="218075"/>
          </a:xfrm>
          <a:custGeom>
            <a:rect b="b" l="l" r="r" t="t"/>
            <a:pathLst>
              <a:path extrusionOk="0" h="8723" w="8572">
                <a:moveTo>
                  <a:pt x="4361" y="1"/>
                </a:moveTo>
                <a:lnTo>
                  <a:pt x="3233" y="3234"/>
                </a:lnTo>
                <a:lnTo>
                  <a:pt x="0" y="4587"/>
                </a:lnTo>
                <a:lnTo>
                  <a:pt x="3259" y="5765"/>
                </a:lnTo>
                <a:lnTo>
                  <a:pt x="4361" y="8723"/>
                </a:lnTo>
                <a:lnTo>
                  <a:pt x="5665" y="5715"/>
                </a:lnTo>
                <a:lnTo>
                  <a:pt x="8572" y="4587"/>
                </a:lnTo>
                <a:lnTo>
                  <a:pt x="5715" y="3309"/>
                </a:lnTo>
                <a:lnTo>
                  <a:pt x="436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" name="Google Shape;72;p15"/>
          <p:cNvGrpSpPr/>
          <p:nvPr/>
        </p:nvGrpSpPr>
        <p:grpSpPr>
          <a:xfrm>
            <a:off x="6049763" y="608575"/>
            <a:ext cx="871125" cy="886800"/>
            <a:chOff x="2559375" y="1977175"/>
            <a:chExt cx="871125" cy="886800"/>
          </a:xfrm>
        </p:grpSpPr>
        <p:sp>
          <p:nvSpPr>
            <p:cNvPr id="73" name="Google Shape;73;p15"/>
            <p:cNvSpPr/>
            <p:nvPr/>
          </p:nvSpPr>
          <p:spPr>
            <a:xfrm>
              <a:off x="2830150" y="2658225"/>
              <a:ext cx="88200" cy="104250"/>
            </a:xfrm>
            <a:custGeom>
              <a:rect b="b" l="l" r="r" t="t"/>
              <a:pathLst>
                <a:path extrusionOk="0" h="4170" w="3528">
                  <a:moveTo>
                    <a:pt x="0" y="1"/>
                  </a:moveTo>
                  <a:lnTo>
                    <a:pt x="16" y="2085"/>
                  </a:lnTo>
                  <a:lnTo>
                    <a:pt x="32" y="4170"/>
                  </a:lnTo>
                  <a:lnTo>
                    <a:pt x="1787" y="3026"/>
                  </a:lnTo>
                  <a:lnTo>
                    <a:pt x="3527" y="1897"/>
                  </a:lnTo>
                  <a:lnTo>
                    <a:pt x="1772" y="9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" name="Google Shape;74;p15"/>
            <p:cNvGrpSpPr/>
            <p:nvPr/>
          </p:nvGrpSpPr>
          <p:grpSpPr>
            <a:xfrm>
              <a:off x="2559375" y="1977175"/>
              <a:ext cx="871125" cy="886800"/>
              <a:chOff x="2559375" y="1977175"/>
              <a:chExt cx="871125" cy="886800"/>
            </a:xfrm>
          </p:grpSpPr>
          <p:sp>
            <p:nvSpPr>
              <p:cNvPr id="75" name="Google Shape;75;p15"/>
              <p:cNvSpPr/>
              <p:nvPr/>
            </p:nvSpPr>
            <p:spPr>
              <a:xfrm>
                <a:off x="2932025" y="1977175"/>
                <a:ext cx="139150" cy="154025"/>
              </a:xfrm>
              <a:custGeom>
                <a:rect b="b" l="l" r="r" t="t"/>
                <a:pathLst>
                  <a:path extrusionOk="0" h="6161" w="5566">
                    <a:moveTo>
                      <a:pt x="2791" y="1"/>
                    </a:moveTo>
                    <a:lnTo>
                      <a:pt x="1396" y="3073"/>
                    </a:lnTo>
                    <a:lnTo>
                      <a:pt x="1" y="6161"/>
                    </a:lnTo>
                    <a:lnTo>
                      <a:pt x="5565" y="6161"/>
                    </a:lnTo>
                    <a:lnTo>
                      <a:pt x="4186" y="3073"/>
                    </a:lnTo>
                    <a:lnTo>
                      <a:pt x="279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2925375" y="2710350"/>
                <a:ext cx="139125" cy="153625"/>
              </a:xfrm>
              <a:custGeom>
                <a:rect b="b" l="l" r="r" t="t"/>
                <a:pathLst>
                  <a:path extrusionOk="0" h="6145" w="5565">
                    <a:moveTo>
                      <a:pt x="0" y="0"/>
                    </a:moveTo>
                    <a:lnTo>
                      <a:pt x="1395" y="3072"/>
                    </a:lnTo>
                    <a:lnTo>
                      <a:pt x="2790" y="6145"/>
                    </a:lnTo>
                    <a:lnTo>
                      <a:pt x="4185" y="3072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3149500" y="2564575"/>
                <a:ext cx="152850" cy="162650"/>
              </a:xfrm>
              <a:custGeom>
                <a:rect b="b" l="l" r="r" t="t"/>
                <a:pathLst>
                  <a:path extrusionOk="0" h="6506" w="6114">
                    <a:moveTo>
                      <a:pt x="4249" y="0"/>
                    </a:moveTo>
                    <a:lnTo>
                      <a:pt x="2133" y="1819"/>
                    </a:lnTo>
                    <a:lnTo>
                      <a:pt x="1" y="3621"/>
                    </a:lnTo>
                    <a:lnTo>
                      <a:pt x="3057" y="5063"/>
                    </a:lnTo>
                    <a:lnTo>
                      <a:pt x="6114" y="6505"/>
                    </a:lnTo>
                    <a:lnTo>
                      <a:pt x="5189" y="3261"/>
                    </a:lnTo>
                    <a:lnTo>
                      <a:pt x="4249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2671825" y="2117850"/>
                <a:ext cx="160700" cy="154825"/>
              </a:xfrm>
              <a:custGeom>
                <a:rect b="b" l="l" r="r" t="t"/>
                <a:pathLst>
                  <a:path extrusionOk="0" h="6193" w="6428">
                    <a:moveTo>
                      <a:pt x="1" y="1"/>
                    </a:moveTo>
                    <a:lnTo>
                      <a:pt x="1333" y="3104"/>
                    </a:lnTo>
                    <a:lnTo>
                      <a:pt x="2681" y="6192"/>
                    </a:lnTo>
                    <a:lnTo>
                      <a:pt x="4562" y="4139"/>
                    </a:lnTo>
                    <a:lnTo>
                      <a:pt x="6427" y="2070"/>
                    </a:lnTo>
                    <a:lnTo>
                      <a:pt x="3214" y="10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2830150" y="2081800"/>
                <a:ext cx="88200" cy="94075"/>
              </a:xfrm>
              <a:custGeom>
                <a:rect b="b" l="l" r="r" t="t"/>
                <a:pathLst>
                  <a:path extrusionOk="0" h="3763" w="3528">
                    <a:moveTo>
                      <a:pt x="251" y="1"/>
                    </a:moveTo>
                    <a:lnTo>
                      <a:pt x="126" y="1882"/>
                    </a:lnTo>
                    <a:lnTo>
                      <a:pt x="0" y="3763"/>
                    </a:lnTo>
                    <a:lnTo>
                      <a:pt x="1772" y="2806"/>
                    </a:lnTo>
                    <a:lnTo>
                      <a:pt x="3527" y="1850"/>
                    </a:lnTo>
                    <a:lnTo>
                      <a:pt x="1897" y="925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3060175" y="2071225"/>
                <a:ext cx="92100" cy="92900"/>
              </a:xfrm>
              <a:custGeom>
                <a:rect b="b" l="l" r="r" t="t"/>
                <a:pathLst>
                  <a:path extrusionOk="0" h="3716" w="3684">
                    <a:moveTo>
                      <a:pt x="3119" y="0"/>
                    </a:moveTo>
                    <a:lnTo>
                      <a:pt x="1568" y="1051"/>
                    </a:lnTo>
                    <a:lnTo>
                      <a:pt x="0" y="2117"/>
                    </a:lnTo>
                    <a:lnTo>
                      <a:pt x="1850" y="2916"/>
                    </a:lnTo>
                    <a:lnTo>
                      <a:pt x="3684" y="3715"/>
                    </a:lnTo>
                    <a:lnTo>
                      <a:pt x="3402" y="1850"/>
                    </a:lnTo>
                    <a:lnTo>
                      <a:pt x="3119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3064475" y="2658225"/>
                <a:ext cx="90150" cy="103875"/>
              </a:xfrm>
              <a:custGeom>
                <a:rect b="b" l="l" r="r" t="t"/>
                <a:pathLst>
                  <a:path extrusionOk="0" h="4155" w="3606">
                    <a:moveTo>
                      <a:pt x="3606" y="1"/>
                    </a:moveTo>
                    <a:lnTo>
                      <a:pt x="1803" y="878"/>
                    </a:lnTo>
                    <a:lnTo>
                      <a:pt x="1" y="1772"/>
                    </a:lnTo>
                    <a:lnTo>
                      <a:pt x="1709" y="2963"/>
                    </a:lnTo>
                    <a:lnTo>
                      <a:pt x="3418" y="4154"/>
                    </a:lnTo>
                    <a:lnTo>
                      <a:pt x="3512" y="2070"/>
                    </a:lnTo>
                    <a:lnTo>
                      <a:pt x="3606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3235725" y="2483450"/>
                <a:ext cx="104250" cy="89375"/>
              </a:xfrm>
              <a:custGeom>
                <a:rect b="b" l="l" r="r" t="t"/>
                <a:pathLst>
                  <a:path extrusionOk="0" h="3575" w="4170">
                    <a:moveTo>
                      <a:pt x="2022" y="1"/>
                    </a:moveTo>
                    <a:lnTo>
                      <a:pt x="1003" y="1741"/>
                    </a:lnTo>
                    <a:lnTo>
                      <a:pt x="0" y="3481"/>
                    </a:lnTo>
                    <a:lnTo>
                      <a:pt x="2085" y="3528"/>
                    </a:lnTo>
                    <a:lnTo>
                      <a:pt x="4170" y="3575"/>
                    </a:lnTo>
                    <a:lnTo>
                      <a:pt x="3088" y="1788"/>
                    </a:lnTo>
                    <a:lnTo>
                      <a:pt x="2022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3234150" y="2256975"/>
                <a:ext cx="103875" cy="90150"/>
              </a:xfrm>
              <a:custGeom>
                <a:rect b="b" l="l" r="r" t="t"/>
                <a:pathLst>
                  <a:path extrusionOk="0" h="3606" w="4155">
                    <a:moveTo>
                      <a:pt x="1" y="0"/>
                    </a:moveTo>
                    <a:lnTo>
                      <a:pt x="878" y="1803"/>
                    </a:lnTo>
                    <a:lnTo>
                      <a:pt x="1756" y="3605"/>
                    </a:lnTo>
                    <a:lnTo>
                      <a:pt x="2963" y="1897"/>
                    </a:lnTo>
                    <a:lnTo>
                      <a:pt x="4154" y="188"/>
                    </a:lnTo>
                    <a:lnTo>
                      <a:pt x="2070" y="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2642050" y="2257750"/>
                <a:ext cx="104275" cy="88575"/>
              </a:xfrm>
              <a:custGeom>
                <a:rect b="b" l="l" r="r" t="t"/>
                <a:pathLst>
                  <a:path extrusionOk="0" h="3543" w="4171">
                    <a:moveTo>
                      <a:pt x="4170" y="0"/>
                    </a:moveTo>
                    <a:lnTo>
                      <a:pt x="2085" y="16"/>
                    </a:lnTo>
                    <a:lnTo>
                      <a:pt x="1" y="47"/>
                    </a:lnTo>
                    <a:lnTo>
                      <a:pt x="1145" y="1787"/>
                    </a:lnTo>
                    <a:lnTo>
                      <a:pt x="2273" y="3543"/>
                    </a:lnTo>
                    <a:lnTo>
                      <a:pt x="3230" y="1772"/>
                    </a:lnTo>
                    <a:lnTo>
                      <a:pt x="4170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2626775" y="2469350"/>
                <a:ext cx="102300" cy="95650"/>
              </a:xfrm>
              <a:custGeom>
                <a:rect b="b" l="l" r="r" t="t"/>
                <a:pathLst>
                  <a:path extrusionOk="0" h="3826" w="4092">
                    <a:moveTo>
                      <a:pt x="2884" y="1"/>
                    </a:moveTo>
                    <a:lnTo>
                      <a:pt x="1442" y="1521"/>
                    </a:lnTo>
                    <a:lnTo>
                      <a:pt x="0" y="3026"/>
                    </a:lnTo>
                    <a:lnTo>
                      <a:pt x="2054" y="3433"/>
                    </a:lnTo>
                    <a:lnTo>
                      <a:pt x="4091" y="3825"/>
                    </a:lnTo>
                    <a:lnTo>
                      <a:pt x="4091" y="3825"/>
                    </a:lnTo>
                    <a:lnTo>
                      <a:pt x="3496" y="1913"/>
                    </a:lnTo>
                    <a:lnTo>
                      <a:pt x="2884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136575" y="2090425"/>
                <a:ext cx="154025" cy="161475"/>
              </a:xfrm>
              <a:custGeom>
                <a:rect b="b" l="l" r="r" t="t"/>
                <a:pathLst>
                  <a:path extrusionOk="0" h="6459" w="6161">
                    <a:moveTo>
                      <a:pt x="6161" y="1"/>
                    </a:moveTo>
                    <a:lnTo>
                      <a:pt x="3073" y="1380"/>
                    </a:lnTo>
                    <a:lnTo>
                      <a:pt x="1" y="2775"/>
                    </a:lnTo>
                    <a:lnTo>
                      <a:pt x="2085" y="4624"/>
                    </a:lnTo>
                    <a:lnTo>
                      <a:pt x="4170" y="6458"/>
                    </a:lnTo>
                    <a:lnTo>
                      <a:pt x="5173" y="3229"/>
                    </a:lnTo>
                    <a:lnTo>
                      <a:pt x="616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2678100" y="2564975"/>
                <a:ext cx="154025" cy="161850"/>
              </a:xfrm>
              <a:custGeom>
                <a:rect b="b" l="l" r="r" t="t"/>
                <a:pathLst>
                  <a:path extrusionOk="0" h="6474" w="6161">
                    <a:moveTo>
                      <a:pt x="1976" y="0"/>
                    </a:moveTo>
                    <a:lnTo>
                      <a:pt x="988" y="3245"/>
                    </a:lnTo>
                    <a:lnTo>
                      <a:pt x="1" y="6474"/>
                    </a:lnTo>
                    <a:lnTo>
                      <a:pt x="1" y="6474"/>
                    </a:lnTo>
                    <a:lnTo>
                      <a:pt x="3089" y="5079"/>
                    </a:lnTo>
                    <a:lnTo>
                      <a:pt x="6161" y="3699"/>
                    </a:lnTo>
                    <a:lnTo>
                      <a:pt x="4076" y="1850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2559375" y="2344350"/>
                <a:ext cx="157950" cy="139125"/>
              </a:xfrm>
              <a:custGeom>
                <a:rect b="b" l="l" r="r" t="t"/>
                <a:pathLst>
                  <a:path extrusionOk="0" h="5565" w="6318">
                    <a:moveTo>
                      <a:pt x="5972" y="0"/>
                    </a:moveTo>
                    <a:lnTo>
                      <a:pt x="2979" y="1584"/>
                    </a:lnTo>
                    <a:lnTo>
                      <a:pt x="0" y="3167"/>
                    </a:lnTo>
                    <a:lnTo>
                      <a:pt x="3151" y="4358"/>
                    </a:lnTo>
                    <a:lnTo>
                      <a:pt x="6317" y="5565"/>
                    </a:lnTo>
                    <a:lnTo>
                      <a:pt x="6145" y="2775"/>
                    </a:lnTo>
                    <a:lnTo>
                      <a:pt x="5972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3276475" y="2344350"/>
                <a:ext cx="154025" cy="139125"/>
              </a:xfrm>
              <a:custGeom>
                <a:rect b="b" l="l" r="r" t="t"/>
                <a:pathLst>
                  <a:path extrusionOk="0" h="5565" w="6161">
                    <a:moveTo>
                      <a:pt x="16" y="0"/>
                    </a:moveTo>
                    <a:lnTo>
                      <a:pt x="0" y="2791"/>
                    </a:lnTo>
                    <a:lnTo>
                      <a:pt x="0" y="5565"/>
                    </a:lnTo>
                    <a:lnTo>
                      <a:pt x="3073" y="4186"/>
                    </a:lnTo>
                    <a:lnTo>
                      <a:pt x="6160" y="2791"/>
                    </a:lnTo>
                    <a:lnTo>
                      <a:pt x="3088" y="139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2694175" y="2117850"/>
                <a:ext cx="601525" cy="601150"/>
              </a:xfrm>
              <a:custGeom>
                <a:rect b="b" l="l" r="r" t="t"/>
                <a:pathLst>
                  <a:path extrusionOk="0" h="24046" w="24061">
                    <a:moveTo>
                      <a:pt x="12038" y="1"/>
                    </a:moveTo>
                    <a:cubicBezTo>
                      <a:pt x="5392" y="1"/>
                      <a:pt x="0" y="5377"/>
                      <a:pt x="0" y="12023"/>
                    </a:cubicBezTo>
                    <a:cubicBezTo>
                      <a:pt x="0" y="18669"/>
                      <a:pt x="5392" y="24045"/>
                      <a:pt x="12038" y="24045"/>
                    </a:cubicBezTo>
                    <a:cubicBezTo>
                      <a:pt x="18668" y="24045"/>
                      <a:pt x="24060" y="18669"/>
                      <a:pt x="24060" y="12023"/>
                    </a:cubicBezTo>
                    <a:cubicBezTo>
                      <a:pt x="24060" y="5377"/>
                      <a:pt x="18668" y="1"/>
                      <a:pt x="12038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1" name="Google Shape;91;p15"/>
          <p:cNvSpPr/>
          <p:nvPr/>
        </p:nvSpPr>
        <p:spPr>
          <a:xfrm>
            <a:off x="6645813" y="858175"/>
            <a:ext cx="1060775" cy="387575"/>
          </a:xfrm>
          <a:custGeom>
            <a:rect b="b" l="l" r="r" t="t"/>
            <a:pathLst>
              <a:path extrusionOk="0" h="15503" w="42431">
                <a:moveTo>
                  <a:pt x="15753" y="1"/>
                </a:moveTo>
                <a:cubicBezTo>
                  <a:pt x="13982" y="1"/>
                  <a:pt x="12555" y="1427"/>
                  <a:pt x="12555" y="3183"/>
                </a:cubicBezTo>
                <a:cubicBezTo>
                  <a:pt x="12555" y="4954"/>
                  <a:pt x="13982" y="6380"/>
                  <a:pt x="15753" y="6380"/>
                </a:cubicBezTo>
                <a:lnTo>
                  <a:pt x="16223" y="6380"/>
                </a:lnTo>
                <a:cubicBezTo>
                  <a:pt x="16803" y="6380"/>
                  <a:pt x="17258" y="6850"/>
                  <a:pt x="17258" y="7415"/>
                </a:cubicBezTo>
                <a:cubicBezTo>
                  <a:pt x="17258" y="7979"/>
                  <a:pt x="16803" y="8434"/>
                  <a:pt x="16223" y="8434"/>
                </a:cubicBezTo>
                <a:lnTo>
                  <a:pt x="3731" y="8434"/>
                </a:lnTo>
                <a:cubicBezTo>
                  <a:pt x="1677" y="8434"/>
                  <a:pt x="0" y="10017"/>
                  <a:pt x="0" y="11976"/>
                </a:cubicBezTo>
                <a:cubicBezTo>
                  <a:pt x="0" y="13920"/>
                  <a:pt x="1677" y="15503"/>
                  <a:pt x="3731" y="15503"/>
                </a:cubicBezTo>
                <a:lnTo>
                  <a:pt x="38716" y="15503"/>
                </a:lnTo>
                <a:cubicBezTo>
                  <a:pt x="40769" y="15503"/>
                  <a:pt x="42431" y="13920"/>
                  <a:pt x="42431" y="11976"/>
                </a:cubicBezTo>
                <a:cubicBezTo>
                  <a:pt x="42431" y="10017"/>
                  <a:pt x="40769" y="8434"/>
                  <a:pt x="38716" y="8434"/>
                </a:cubicBezTo>
                <a:lnTo>
                  <a:pt x="35769" y="8434"/>
                </a:lnTo>
                <a:cubicBezTo>
                  <a:pt x="35205" y="8434"/>
                  <a:pt x="34750" y="7979"/>
                  <a:pt x="34750" y="7415"/>
                </a:cubicBezTo>
                <a:cubicBezTo>
                  <a:pt x="34750" y="6850"/>
                  <a:pt x="35205" y="6380"/>
                  <a:pt x="35769" y="6380"/>
                </a:cubicBezTo>
                <a:lnTo>
                  <a:pt x="35706" y="6380"/>
                </a:lnTo>
                <a:cubicBezTo>
                  <a:pt x="37462" y="6380"/>
                  <a:pt x="38904" y="4954"/>
                  <a:pt x="38904" y="3183"/>
                </a:cubicBezTo>
                <a:cubicBezTo>
                  <a:pt x="38904" y="1427"/>
                  <a:pt x="37462" y="1"/>
                  <a:pt x="357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" name="Google Shape;92;p15"/>
          <p:cNvGrpSpPr/>
          <p:nvPr/>
        </p:nvGrpSpPr>
        <p:grpSpPr>
          <a:xfrm>
            <a:off x="5386836" y="852965"/>
            <a:ext cx="940537" cy="1426188"/>
            <a:chOff x="5923700" y="446825"/>
            <a:chExt cx="1462050" cy="2216988"/>
          </a:xfrm>
        </p:grpSpPr>
        <p:sp>
          <p:nvSpPr>
            <p:cNvPr id="93" name="Google Shape;93;p15"/>
            <p:cNvSpPr/>
            <p:nvPr/>
          </p:nvSpPr>
          <p:spPr>
            <a:xfrm>
              <a:off x="6559300" y="2376163"/>
              <a:ext cx="6700" cy="112500"/>
            </a:xfrm>
            <a:custGeom>
              <a:rect b="b" l="l" r="r" t="t"/>
              <a:pathLst>
                <a:path extrusionOk="0" h="4500" w="268">
                  <a:moveTo>
                    <a:pt x="1" y="1"/>
                  </a:moveTo>
                  <a:lnTo>
                    <a:pt x="1" y="4499"/>
                  </a:lnTo>
                  <a:lnTo>
                    <a:pt x="267" y="4499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5B4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751700" y="2376163"/>
              <a:ext cx="6700" cy="114050"/>
            </a:xfrm>
            <a:custGeom>
              <a:rect b="b" l="l" r="r" t="t"/>
              <a:pathLst>
                <a:path extrusionOk="0" h="4562" w="268">
                  <a:moveTo>
                    <a:pt x="1" y="1"/>
                  </a:moveTo>
                  <a:lnTo>
                    <a:pt x="1" y="4562"/>
                  </a:lnTo>
                  <a:lnTo>
                    <a:pt x="267" y="4562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5B45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6508350" y="2483938"/>
              <a:ext cx="300200" cy="179875"/>
            </a:xfrm>
            <a:custGeom>
              <a:rect b="b" l="l" r="r" t="t"/>
              <a:pathLst>
                <a:path extrusionOk="0" h="7195" w="12008">
                  <a:moveTo>
                    <a:pt x="2274" y="0"/>
                  </a:moveTo>
                  <a:cubicBezTo>
                    <a:pt x="1020" y="0"/>
                    <a:pt x="1" y="784"/>
                    <a:pt x="1" y="1756"/>
                  </a:cubicBezTo>
                  <a:lnTo>
                    <a:pt x="1" y="5439"/>
                  </a:lnTo>
                  <a:cubicBezTo>
                    <a:pt x="1" y="6411"/>
                    <a:pt x="1020" y="7195"/>
                    <a:pt x="2274" y="7195"/>
                  </a:cubicBezTo>
                  <a:lnTo>
                    <a:pt x="9735" y="7195"/>
                  </a:lnTo>
                  <a:cubicBezTo>
                    <a:pt x="10989" y="7195"/>
                    <a:pt x="12007" y="6411"/>
                    <a:pt x="12007" y="5439"/>
                  </a:cubicBezTo>
                  <a:lnTo>
                    <a:pt x="12007" y="1756"/>
                  </a:lnTo>
                  <a:cubicBezTo>
                    <a:pt x="12007" y="784"/>
                    <a:pt x="10989" y="0"/>
                    <a:pt x="9735" y="0"/>
                  </a:cubicBezTo>
                  <a:cubicBezTo>
                    <a:pt x="9735" y="0"/>
                    <a:pt x="8920" y="580"/>
                    <a:pt x="6333" y="580"/>
                  </a:cubicBezTo>
                  <a:cubicBezTo>
                    <a:pt x="3747" y="580"/>
                    <a:pt x="2274" y="0"/>
                    <a:pt x="2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535000" y="2544263"/>
              <a:ext cx="43125" cy="54900"/>
            </a:xfrm>
            <a:custGeom>
              <a:rect b="b" l="l" r="r" t="t"/>
              <a:pathLst>
                <a:path extrusionOk="0" h="2196" w="1725">
                  <a:moveTo>
                    <a:pt x="738" y="1"/>
                  </a:moveTo>
                  <a:cubicBezTo>
                    <a:pt x="314" y="158"/>
                    <a:pt x="1" y="847"/>
                    <a:pt x="1" y="1286"/>
                  </a:cubicBezTo>
                  <a:cubicBezTo>
                    <a:pt x="1" y="1788"/>
                    <a:pt x="393" y="2195"/>
                    <a:pt x="863" y="2195"/>
                  </a:cubicBezTo>
                  <a:cubicBezTo>
                    <a:pt x="1349" y="2195"/>
                    <a:pt x="1725" y="1788"/>
                    <a:pt x="1725" y="1286"/>
                  </a:cubicBezTo>
                  <a:cubicBezTo>
                    <a:pt x="1725" y="863"/>
                    <a:pt x="1459" y="205"/>
                    <a:pt x="1082" y="17"/>
                  </a:cubicBezTo>
                  <a:cubicBezTo>
                    <a:pt x="1082" y="32"/>
                    <a:pt x="1082" y="32"/>
                    <a:pt x="1082" y="48"/>
                  </a:cubicBezTo>
                  <a:cubicBezTo>
                    <a:pt x="1082" y="220"/>
                    <a:pt x="1004" y="361"/>
                    <a:pt x="910" y="361"/>
                  </a:cubicBezTo>
                  <a:cubicBezTo>
                    <a:pt x="800" y="361"/>
                    <a:pt x="738" y="220"/>
                    <a:pt x="738" y="48"/>
                  </a:cubicBezTo>
                  <a:cubicBezTo>
                    <a:pt x="738" y="32"/>
                    <a:pt x="738" y="17"/>
                    <a:pt x="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598500" y="2544263"/>
              <a:ext cx="43500" cy="54900"/>
            </a:xfrm>
            <a:custGeom>
              <a:rect b="b" l="l" r="r" t="t"/>
              <a:pathLst>
                <a:path extrusionOk="0" h="2196" w="1740">
                  <a:moveTo>
                    <a:pt x="737" y="1"/>
                  </a:moveTo>
                  <a:cubicBezTo>
                    <a:pt x="314" y="158"/>
                    <a:pt x="0" y="847"/>
                    <a:pt x="0" y="1286"/>
                  </a:cubicBezTo>
                  <a:cubicBezTo>
                    <a:pt x="0" y="1788"/>
                    <a:pt x="392" y="2195"/>
                    <a:pt x="862" y="2195"/>
                  </a:cubicBezTo>
                  <a:cubicBezTo>
                    <a:pt x="1348" y="2195"/>
                    <a:pt x="1740" y="1788"/>
                    <a:pt x="1740" y="1286"/>
                  </a:cubicBezTo>
                  <a:cubicBezTo>
                    <a:pt x="1740" y="863"/>
                    <a:pt x="1458" y="205"/>
                    <a:pt x="1082" y="17"/>
                  </a:cubicBezTo>
                  <a:cubicBezTo>
                    <a:pt x="1082" y="32"/>
                    <a:pt x="1082" y="32"/>
                    <a:pt x="1082" y="48"/>
                  </a:cubicBezTo>
                  <a:cubicBezTo>
                    <a:pt x="1082" y="220"/>
                    <a:pt x="1003" y="361"/>
                    <a:pt x="909" y="361"/>
                  </a:cubicBezTo>
                  <a:cubicBezTo>
                    <a:pt x="815" y="361"/>
                    <a:pt x="737" y="220"/>
                    <a:pt x="737" y="48"/>
                  </a:cubicBezTo>
                  <a:cubicBezTo>
                    <a:pt x="737" y="32"/>
                    <a:pt x="737" y="17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669025" y="2544263"/>
              <a:ext cx="43125" cy="54900"/>
            </a:xfrm>
            <a:custGeom>
              <a:rect b="b" l="l" r="r" t="t"/>
              <a:pathLst>
                <a:path extrusionOk="0" h="2196" w="1725">
                  <a:moveTo>
                    <a:pt x="721" y="1"/>
                  </a:moveTo>
                  <a:cubicBezTo>
                    <a:pt x="314" y="158"/>
                    <a:pt x="0" y="847"/>
                    <a:pt x="0" y="1286"/>
                  </a:cubicBezTo>
                  <a:cubicBezTo>
                    <a:pt x="0" y="1788"/>
                    <a:pt x="377" y="2195"/>
                    <a:pt x="863" y="2195"/>
                  </a:cubicBezTo>
                  <a:cubicBezTo>
                    <a:pt x="1348" y="2195"/>
                    <a:pt x="1725" y="1788"/>
                    <a:pt x="1725" y="1286"/>
                  </a:cubicBezTo>
                  <a:cubicBezTo>
                    <a:pt x="1725" y="863"/>
                    <a:pt x="1458" y="205"/>
                    <a:pt x="1066" y="17"/>
                  </a:cubicBezTo>
                  <a:lnTo>
                    <a:pt x="1066" y="17"/>
                  </a:lnTo>
                  <a:cubicBezTo>
                    <a:pt x="1066" y="32"/>
                    <a:pt x="1082" y="32"/>
                    <a:pt x="1082" y="48"/>
                  </a:cubicBezTo>
                  <a:cubicBezTo>
                    <a:pt x="1082" y="220"/>
                    <a:pt x="1004" y="361"/>
                    <a:pt x="894" y="361"/>
                  </a:cubicBezTo>
                  <a:cubicBezTo>
                    <a:pt x="800" y="361"/>
                    <a:pt x="721" y="220"/>
                    <a:pt x="721" y="48"/>
                  </a:cubicBezTo>
                  <a:cubicBezTo>
                    <a:pt x="721" y="32"/>
                    <a:pt x="721" y="17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730550" y="2544263"/>
              <a:ext cx="43525" cy="54900"/>
            </a:xfrm>
            <a:custGeom>
              <a:rect b="b" l="l" r="r" t="t"/>
              <a:pathLst>
                <a:path extrusionOk="0" h="2196" w="1741">
                  <a:moveTo>
                    <a:pt x="737" y="1"/>
                  </a:moveTo>
                  <a:cubicBezTo>
                    <a:pt x="329" y="158"/>
                    <a:pt x="0" y="847"/>
                    <a:pt x="0" y="1286"/>
                  </a:cubicBezTo>
                  <a:cubicBezTo>
                    <a:pt x="0" y="1788"/>
                    <a:pt x="392" y="2195"/>
                    <a:pt x="878" y="2195"/>
                  </a:cubicBezTo>
                  <a:cubicBezTo>
                    <a:pt x="1348" y="2195"/>
                    <a:pt x="1740" y="1788"/>
                    <a:pt x="1740" y="1286"/>
                  </a:cubicBezTo>
                  <a:cubicBezTo>
                    <a:pt x="1740" y="863"/>
                    <a:pt x="1474" y="205"/>
                    <a:pt x="1082" y="17"/>
                  </a:cubicBezTo>
                  <a:cubicBezTo>
                    <a:pt x="1082" y="32"/>
                    <a:pt x="1082" y="32"/>
                    <a:pt x="1082" y="48"/>
                  </a:cubicBezTo>
                  <a:cubicBezTo>
                    <a:pt x="1082" y="220"/>
                    <a:pt x="1003" y="361"/>
                    <a:pt x="909" y="361"/>
                  </a:cubicBezTo>
                  <a:cubicBezTo>
                    <a:pt x="815" y="361"/>
                    <a:pt x="737" y="220"/>
                    <a:pt x="737" y="48"/>
                  </a:cubicBezTo>
                  <a:cubicBezTo>
                    <a:pt x="737" y="32"/>
                    <a:pt x="737" y="17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553425" y="2184088"/>
              <a:ext cx="22750" cy="196800"/>
            </a:xfrm>
            <a:custGeom>
              <a:rect b="b" l="l" r="r" t="t"/>
              <a:pathLst>
                <a:path extrusionOk="0" h="7872" w="910">
                  <a:moveTo>
                    <a:pt x="154" y="1"/>
                  </a:moveTo>
                  <a:cubicBezTo>
                    <a:pt x="145" y="1"/>
                    <a:pt x="136" y="2"/>
                    <a:pt x="126" y="3"/>
                  </a:cubicBezTo>
                  <a:cubicBezTo>
                    <a:pt x="48" y="19"/>
                    <a:pt x="1" y="97"/>
                    <a:pt x="16" y="176"/>
                  </a:cubicBezTo>
                  <a:cubicBezTo>
                    <a:pt x="16" y="207"/>
                    <a:pt x="518" y="2903"/>
                    <a:pt x="612" y="7731"/>
                  </a:cubicBezTo>
                  <a:cubicBezTo>
                    <a:pt x="612" y="7809"/>
                    <a:pt x="690" y="7872"/>
                    <a:pt x="769" y="7872"/>
                  </a:cubicBezTo>
                  <a:cubicBezTo>
                    <a:pt x="847" y="7872"/>
                    <a:pt x="910" y="7809"/>
                    <a:pt x="910" y="7731"/>
                  </a:cubicBezTo>
                  <a:cubicBezTo>
                    <a:pt x="816" y="2872"/>
                    <a:pt x="314" y="160"/>
                    <a:pt x="298" y="129"/>
                  </a:cubicBezTo>
                  <a:cubicBezTo>
                    <a:pt x="284" y="58"/>
                    <a:pt x="233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603200" y="2174113"/>
              <a:ext cx="17250" cy="202475"/>
            </a:xfrm>
            <a:custGeom>
              <a:rect b="b" l="l" r="r" t="t"/>
              <a:pathLst>
                <a:path extrusionOk="0" h="8099" w="690">
                  <a:moveTo>
                    <a:pt x="160" y="1"/>
                  </a:moveTo>
                  <a:cubicBezTo>
                    <a:pt x="143" y="1"/>
                    <a:pt x="127" y="4"/>
                    <a:pt x="110" y="10"/>
                  </a:cubicBezTo>
                  <a:cubicBezTo>
                    <a:pt x="47" y="42"/>
                    <a:pt x="0" y="120"/>
                    <a:pt x="16" y="183"/>
                  </a:cubicBezTo>
                  <a:cubicBezTo>
                    <a:pt x="63" y="449"/>
                    <a:pt x="392" y="4760"/>
                    <a:pt x="220" y="7957"/>
                  </a:cubicBezTo>
                  <a:cubicBezTo>
                    <a:pt x="220" y="8036"/>
                    <a:pt x="267" y="8098"/>
                    <a:pt x="361" y="8098"/>
                  </a:cubicBezTo>
                  <a:cubicBezTo>
                    <a:pt x="439" y="8098"/>
                    <a:pt x="502" y="8051"/>
                    <a:pt x="502" y="7973"/>
                  </a:cubicBezTo>
                  <a:cubicBezTo>
                    <a:pt x="690" y="4713"/>
                    <a:pt x="345" y="214"/>
                    <a:pt x="298" y="104"/>
                  </a:cubicBezTo>
                  <a:cubicBezTo>
                    <a:pt x="273" y="43"/>
                    <a:pt x="220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6654525" y="2170838"/>
              <a:ext cx="7475" cy="200250"/>
            </a:xfrm>
            <a:custGeom>
              <a:rect b="b" l="l" r="r" t="t"/>
              <a:pathLst>
                <a:path extrusionOk="0" h="8010" w="299">
                  <a:moveTo>
                    <a:pt x="142" y="0"/>
                  </a:moveTo>
                  <a:cubicBezTo>
                    <a:pt x="63" y="0"/>
                    <a:pt x="0" y="79"/>
                    <a:pt x="0" y="157"/>
                  </a:cubicBezTo>
                  <a:lnTo>
                    <a:pt x="0" y="7853"/>
                  </a:lnTo>
                  <a:cubicBezTo>
                    <a:pt x="0" y="7932"/>
                    <a:pt x="63" y="8010"/>
                    <a:pt x="142" y="8010"/>
                  </a:cubicBezTo>
                  <a:cubicBezTo>
                    <a:pt x="220" y="8010"/>
                    <a:pt x="298" y="7932"/>
                    <a:pt x="298" y="7853"/>
                  </a:cubicBezTo>
                  <a:lnTo>
                    <a:pt x="283" y="157"/>
                  </a:lnTo>
                  <a:cubicBezTo>
                    <a:pt x="283" y="79"/>
                    <a:pt x="220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689800" y="2172513"/>
              <a:ext cx="23925" cy="198975"/>
            </a:xfrm>
            <a:custGeom>
              <a:rect b="b" l="l" r="r" t="t"/>
              <a:pathLst>
                <a:path extrusionOk="0" h="7959" w="957">
                  <a:moveTo>
                    <a:pt x="791" y="1"/>
                  </a:moveTo>
                  <a:cubicBezTo>
                    <a:pt x="745" y="1"/>
                    <a:pt x="704" y="25"/>
                    <a:pt x="674" y="74"/>
                  </a:cubicBezTo>
                  <a:cubicBezTo>
                    <a:pt x="596" y="200"/>
                    <a:pt x="0" y="4839"/>
                    <a:pt x="376" y="7833"/>
                  </a:cubicBezTo>
                  <a:cubicBezTo>
                    <a:pt x="392" y="7896"/>
                    <a:pt x="455" y="7959"/>
                    <a:pt x="517" y="7959"/>
                  </a:cubicBezTo>
                  <a:lnTo>
                    <a:pt x="549" y="7959"/>
                  </a:lnTo>
                  <a:cubicBezTo>
                    <a:pt x="627" y="7943"/>
                    <a:pt x="674" y="7865"/>
                    <a:pt x="674" y="7786"/>
                  </a:cubicBezTo>
                  <a:cubicBezTo>
                    <a:pt x="298" y="4902"/>
                    <a:pt x="847" y="513"/>
                    <a:pt x="941" y="200"/>
                  </a:cubicBezTo>
                  <a:cubicBezTo>
                    <a:pt x="956" y="137"/>
                    <a:pt x="941" y="59"/>
                    <a:pt x="878" y="27"/>
                  </a:cubicBezTo>
                  <a:cubicBezTo>
                    <a:pt x="849" y="10"/>
                    <a:pt x="819" y="1"/>
                    <a:pt x="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732100" y="2173888"/>
              <a:ext cx="22375" cy="196825"/>
            </a:xfrm>
            <a:custGeom>
              <a:rect b="b" l="l" r="r" t="t"/>
              <a:pathLst>
                <a:path extrusionOk="0" h="7873" w="895">
                  <a:moveTo>
                    <a:pt x="734" y="1"/>
                  </a:moveTo>
                  <a:cubicBezTo>
                    <a:pt x="660" y="1"/>
                    <a:pt x="610" y="45"/>
                    <a:pt x="597" y="113"/>
                  </a:cubicBezTo>
                  <a:cubicBezTo>
                    <a:pt x="581" y="145"/>
                    <a:pt x="1" y="2997"/>
                    <a:pt x="330" y="7731"/>
                  </a:cubicBezTo>
                  <a:cubicBezTo>
                    <a:pt x="346" y="7810"/>
                    <a:pt x="409" y="7872"/>
                    <a:pt x="487" y="7872"/>
                  </a:cubicBezTo>
                  <a:cubicBezTo>
                    <a:pt x="565" y="7857"/>
                    <a:pt x="628" y="7794"/>
                    <a:pt x="628" y="7715"/>
                  </a:cubicBezTo>
                  <a:cubicBezTo>
                    <a:pt x="299" y="3013"/>
                    <a:pt x="863" y="207"/>
                    <a:pt x="879" y="176"/>
                  </a:cubicBezTo>
                  <a:cubicBezTo>
                    <a:pt x="894" y="98"/>
                    <a:pt x="847" y="19"/>
                    <a:pt x="769" y="4"/>
                  </a:cubicBezTo>
                  <a:cubicBezTo>
                    <a:pt x="757" y="2"/>
                    <a:pt x="745" y="1"/>
                    <a:pt x="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539325" y="2357288"/>
              <a:ext cx="240625" cy="44775"/>
            </a:xfrm>
            <a:custGeom>
              <a:rect b="b" l="l" r="r" t="t"/>
              <a:pathLst>
                <a:path extrusionOk="0" h="1791" w="9625">
                  <a:moveTo>
                    <a:pt x="5288" y="0"/>
                  </a:moveTo>
                  <a:cubicBezTo>
                    <a:pt x="2765" y="0"/>
                    <a:pt x="721" y="552"/>
                    <a:pt x="721" y="552"/>
                  </a:cubicBezTo>
                  <a:cubicBezTo>
                    <a:pt x="0" y="1179"/>
                    <a:pt x="784" y="1790"/>
                    <a:pt x="784" y="1790"/>
                  </a:cubicBezTo>
                  <a:cubicBezTo>
                    <a:pt x="2266" y="1354"/>
                    <a:pt x="3820" y="1221"/>
                    <a:pt x="5162" y="1221"/>
                  </a:cubicBezTo>
                  <a:cubicBezTo>
                    <a:pt x="7240" y="1221"/>
                    <a:pt x="8809" y="1539"/>
                    <a:pt x="8809" y="1539"/>
                  </a:cubicBezTo>
                  <a:cubicBezTo>
                    <a:pt x="9624" y="1006"/>
                    <a:pt x="8919" y="458"/>
                    <a:pt x="8919" y="458"/>
                  </a:cubicBezTo>
                  <a:cubicBezTo>
                    <a:pt x="7709" y="117"/>
                    <a:pt x="6448" y="0"/>
                    <a:pt x="5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6" name="Google Shape;106;p15"/>
            <p:cNvGrpSpPr/>
            <p:nvPr/>
          </p:nvGrpSpPr>
          <p:grpSpPr>
            <a:xfrm>
              <a:off x="5923700" y="446825"/>
              <a:ext cx="1462050" cy="1699813"/>
              <a:chOff x="5923700" y="446825"/>
              <a:chExt cx="1462050" cy="1699813"/>
            </a:xfrm>
          </p:grpSpPr>
          <p:sp>
            <p:nvSpPr>
              <p:cNvPr id="107" name="Google Shape;107;p15"/>
              <p:cNvSpPr/>
              <p:nvPr/>
            </p:nvSpPr>
            <p:spPr>
              <a:xfrm>
                <a:off x="5923700" y="693538"/>
                <a:ext cx="642300" cy="1453100"/>
              </a:xfrm>
              <a:custGeom>
                <a:rect b="b" l="l" r="r" t="t"/>
                <a:pathLst>
                  <a:path extrusionOk="0" h="58124" w="25692">
                    <a:moveTo>
                      <a:pt x="10879" y="0"/>
                    </a:moveTo>
                    <a:lnTo>
                      <a:pt x="10879" y="0"/>
                    </a:lnTo>
                    <a:cubicBezTo>
                      <a:pt x="9985" y="110"/>
                      <a:pt x="4907" y="1144"/>
                      <a:pt x="1490" y="11395"/>
                    </a:cubicBezTo>
                    <a:cubicBezTo>
                      <a:pt x="1474" y="11427"/>
                      <a:pt x="1474" y="11474"/>
                      <a:pt x="1459" y="11505"/>
                    </a:cubicBezTo>
                    <a:cubicBezTo>
                      <a:pt x="17" y="15910"/>
                      <a:pt x="1" y="20314"/>
                      <a:pt x="941" y="24436"/>
                    </a:cubicBezTo>
                    <a:cubicBezTo>
                      <a:pt x="2133" y="29656"/>
                      <a:pt x="4844" y="34437"/>
                      <a:pt x="8152" y="38245"/>
                    </a:cubicBezTo>
                    <a:cubicBezTo>
                      <a:pt x="8920" y="39123"/>
                      <a:pt x="9703" y="39938"/>
                      <a:pt x="10518" y="40706"/>
                    </a:cubicBezTo>
                    <a:cubicBezTo>
                      <a:pt x="17650" y="47478"/>
                      <a:pt x="24045" y="58120"/>
                      <a:pt x="24045" y="58120"/>
                    </a:cubicBezTo>
                    <a:cubicBezTo>
                      <a:pt x="24045" y="58120"/>
                      <a:pt x="24087" y="58123"/>
                      <a:pt x="24158" y="58123"/>
                    </a:cubicBezTo>
                    <a:cubicBezTo>
                      <a:pt x="24457" y="58123"/>
                      <a:pt x="25273" y="58072"/>
                      <a:pt x="25691" y="57541"/>
                    </a:cubicBezTo>
                    <a:cubicBezTo>
                      <a:pt x="25472" y="57415"/>
                      <a:pt x="25299" y="57258"/>
                      <a:pt x="25299" y="57258"/>
                    </a:cubicBezTo>
                    <a:cubicBezTo>
                      <a:pt x="25299" y="57258"/>
                      <a:pt x="21114" y="49374"/>
                      <a:pt x="14562" y="38245"/>
                    </a:cubicBezTo>
                    <a:cubicBezTo>
                      <a:pt x="14515" y="38151"/>
                      <a:pt x="14453" y="38057"/>
                      <a:pt x="14390" y="37948"/>
                    </a:cubicBezTo>
                    <a:cubicBezTo>
                      <a:pt x="11772" y="33496"/>
                      <a:pt x="9656" y="28919"/>
                      <a:pt x="8261" y="24436"/>
                    </a:cubicBezTo>
                    <a:cubicBezTo>
                      <a:pt x="6882" y="19969"/>
                      <a:pt x="6224" y="15596"/>
                      <a:pt x="6490" y="11505"/>
                    </a:cubicBezTo>
                    <a:cubicBezTo>
                      <a:pt x="6631" y="9326"/>
                      <a:pt x="7039" y="7226"/>
                      <a:pt x="7760" y="5251"/>
                    </a:cubicBezTo>
                    <a:cubicBezTo>
                      <a:pt x="8575" y="2994"/>
                      <a:pt x="9672" y="1285"/>
                      <a:pt x="108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6743475" y="693538"/>
                <a:ext cx="642275" cy="1453100"/>
              </a:xfrm>
              <a:custGeom>
                <a:rect b="b" l="l" r="r" t="t"/>
                <a:pathLst>
                  <a:path extrusionOk="0" h="58124" w="25691">
                    <a:moveTo>
                      <a:pt x="14813" y="0"/>
                    </a:moveTo>
                    <a:lnTo>
                      <a:pt x="14813" y="0"/>
                    </a:lnTo>
                    <a:cubicBezTo>
                      <a:pt x="16020" y="1285"/>
                      <a:pt x="17117" y="2994"/>
                      <a:pt x="17932" y="5251"/>
                    </a:cubicBezTo>
                    <a:cubicBezTo>
                      <a:pt x="18653" y="7226"/>
                      <a:pt x="19061" y="9326"/>
                      <a:pt x="19202" y="11505"/>
                    </a:cubicBezTo>
                    <a:cubicBezTo>
                      <a:pt x="19468" y="15596"/>
                      <a:pt x="18810" y="19969"/>
                      <a:pt x="17430" y="24436"/>
                    </a:cubicBezTo>
                    <a:cubicBezTo>
                      <a:pt x="16035" y="28919"/>
                      <a:pt x="13919" y="33496"/>
                      <a:pt x="11302" y="37948"/>
                    </a:cubicBezTo>
                    <a:cubicBezTo>
                      <a:pt x="11239" y="38057"/>
                      <a:pt x="11176" y="38151"/>
                      <a:pt x="11129" y="38245"/>
                    </a:cubicBezTo>
                    <a:cubicBezTo>
                      <a:pt x="4577" y="49359"/>
                      <a:pt x="392" y="57258"/>
                      <a:pt x="392" y="57258"/>
                    </a:cubicBezTo>
                    <a:cubicBezTo>
                      <a:pt x="392" y="57258"/>
                      <a:pt x="220" y="57415"/>
                      <a:pt x="1" y="57541"/>
                    </a:cubicBezTo>
                    <a:cubicBezTo>
                      <a:pt x="431" y="58072"/>
                      <a:pt x="1240" y="58123"/>
                      <a:pt x="1535" y="58123"/>
                    </a:cubicBezTo>
                    <a:cubicBezTo>
                      <a:pt x="1605" y="58123"/>
                      <a:pt x="1646" y="58120"/>
                      <a:pt x="1646" y="58120"/>
                    </a:cubicBezTo>
                    <a:cubicBezTo>
                      <a:pt x="1646" y="58120"/>
                      <a:pt x="8041" y="47478"/>
                      <a:pt x="15173" y="40706"/>
                    </a:cubicBezTo>
                    <a:cubicBezTo>
                      <a:pt x="15988" y="39938"/>
                      <a:pt x="16772" y="39123"/>
                      <a:pt x="17540" y="38245"/>
                    </a:cubicBezTo>
                    <a:cubicBezTo>
                      <a:pt x="20847" y="34437"/>
                      <a:pt x="23559" y="29656"/>
                      <a:pt x="24750" y="24436"/>
                    </a:cubicBezTo>
                    <a:cubicBezTo>
                      <a:pt x="25691" y="20314"/>
                      <a:pt x="25675" y="15910"/>
                      <a:pt x="24233" y="11505"/>
                    </a:cubicBezTo>
                    <a:cubicBezTo>
                      <a:pt x="24233" y="11474"/>
                      <a:pt x="24217" y="11427"/>
                      <a:pt x="24202" y="11395"/>
                    </a:cubicBezTo>
                    <a:cubicBezTo>
                      <a:pt x="20785" y="1144"/>
                      <a:pt x="15706" y="110"/>
                      <a:pt x="148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6084375" y="599513"/>
                <a:ext cx="506300" cy="1536025"/>
              </a:xfrm>
              <a:custGeom>
                <a:rect b="b" l="l" r="r" t="t"/>
                <a:pathLst>
                  <a:path extrusionOk="0" h="61441" w="20252">
                    <a:moveTo>
                      <a:pt x="12266" y="1"/>
                    </a:moveTo>
                    <a:cubicBezTo>
                      <a:pt x="10895" y="1"/>
                      <a:pt x="7381" y="639"/>
                      <a:pt x="4452" y="3761"/>
                    </a:cubicBezTo>
                    <a:cubicBezTo>
                      <a:pt x="3245" y="5046"/>
                      <a:pt x="2148" y="6755"/>
                      <a:pt x="1333" y="9012"/>
                    </a:cubicBezTo>
                    <a:cubicBezTo>
                      <a:pt x="612" y="10987"/>
                      <a:pt x="204" y="13087"/>
                      <a:pt x="63" y="15266"/>
                    </a:cubicBezTo>
                    <a:lnTo>
                      <a:pt x="32" y="15940"/>
                    </a:lnTo>
                    <a:cubicBezTo>
                      <a:pt x="0" y="16520"/>
                      <a:pt x="0" y="17116"/>
                      <a:pt x="16" y="17711"/>
                    </a:cubicBezTo>
                    <a:lnTo>
                      <a:pt x="47" y="18589"/>
                    </a:lnTo>
                    <a:cubicBezTo>
                      <a:pt x="79" y="19200"/>
                      <a:pt x="126" y="19812"/>
                      <a:pt x="188" y="20423"/>
                    </a:cubicBezTo>
                    <a:lnTo>
                      <a:pt x="298" y="21316"/>
                    </a:lnTo>
                    <a:cubicBezTo>
                      <a:pt x="361" y="21865"/>
                      <a:pt x="455" y="22429"/>
                      <a:pt x="549" y="22978"/>
                    </a:cubicBezTo>
                    <a:lnTo>
                      <a:pt x="643" y="23479"/>
                    </a:lnTo>
                    <a:lnTo>
                      <a:pt x="706" y="23793"/>
                    </a:lnTo>
                    <a:cubicBezTo>
                      <a:pt x="737" y="23918"/>
                      <a:pt x="768" y="24059"/>
                      <a:pt x="784" y="24185"/>
                    </a:cubicBezTo>
                    <a:lnTo>
                      <a:pt x="988" y="25063"/>
                    </a:lnTo>
                    <a:cubicBezTo>
                      <a:pt x="1223" y="26097"/>
                      <a:pt x="1521" y="27147"/>
                      <a:pt x="1834" y="28197"/>
                    </a:cubicBezTo>
                    <a:cubicBezTo>
                      <a:pt x="3229" y="32680"/>
                      <a:pt x="5345" y="37257"/>
                      <a:pt x="7979" y="41709"/>
                    </a:cubicBezTo>
                    <a:cubicBezTo>
                      <a:pt x="8026" y="41818"/>
                      <a:pt x="8088" y="41912"/>
                      <a:pt x="8135" y="42006"/>
                    </a:cubicBezTo>
                    <a:cubicBezTo>
                      <a:pt x="14687" y="53135"/>
                      <a:pt x="18872" y="61019"/>
                      <a:pt x="18872" y="61019"/>
                    </a:cubicBezTo>
                    <a:cubicBezTo>
                      <a:pt x="18872" y="61019"/>
                      <a:pt x="19045" y="61176"/>
                      <a:pt x="19264" y="61302"/>
                    </a:cubicBezTo>
                    <a:cubicBezTo>
                      <a:pt x="19403" y="61377"/>
                      <a:pt x="19565" y="61440"/>
                      <a:pt x="19719" y="61440"/>
                    </a:cubicBezTo>
                    <a:cubicBezTo>
                      <a:pt x="19947" y="61440"/>
                      <a:pt x="20158" y="61302"/>
                      <a:pt x="20252" y="60863"/>
                    </a:cubicBezTo>
                    <a:cubicBezTo>
                      <a:pt x="20095" y="60737"/>
                      <a:pt x="20001" y="60643"/>
                      <a:pt x="20001" y="60643"/>
                    </a:cubicBezTo>
                    <a:cubicBezTo>
                      <a:pt x="20001" y="60643"/>
                      <a:pt x="16709" y="50126"/>
                      <a:pt x="13449" y="42006"/>
                    </a:cubicBezTo>
                    <a:cubicBezTo>
                      <a:pt x="13167" y="41301"/>
                      <a:pt x="12885" y="40611"/>
                      <a:pt x="12602" y="39969"/>
                    </a:cubicBezTo>
                    <a:cubicBezTo>
                      <a:pt x="11113" y="36458"/>
                      <a:pt x="9562" y="32539"/>
                      <a:pt x="8496" y="28197"/>
                    </a:cubicBezTo>
                    <a:cubicBezTo>
                      <a:pt x="8449" y="28009"/>
                      <a:pt x="8402" y="27821"/>
                      <a:pt x="8355" y="27617"/>
                    </a:cubicBezTo>
                    <a:lnTo>
                      <a:pt x="8151" y="26740"/>
                    </a:lnTo>
                    <a:cubicBezTo>
                      <a:pt x="8120" y="26583"/>
                      <a:pt x="8088" y="26442"/>
                      <a:pt x="8057" y="26301"/>
                    </a:cubicBezTo>
                    <a:lnTo>
                      <a:pt x="7885" y="25407"/>
                    </a:lnTo>
                    <a:cubicBezTo>
                      <a:pt x="7790" y="24906"/>
                      <a:pt x="7712" y="24389"/>
                      <a:pt x="7634" y="23871"/>
                    </a:cubicBezTo>
                    <a:lnTo>
                      <a:pt x="7571" y="23871"/>
                    </a:lnTo>
                    <a:lnTo>
                      <a:pt x="7571" y="23495"/>
                    </a:lnTo>
                    <a:cubicBezTo>
                      <a:pt x="7508" y="23088"/>
                      <a:pt x="7461" y="22664"/>
                      <a:pt x="7414" y="22241"/>
                    </a:cubicBezTo>
                    <a:lnTo>
                      <a:pt x="7414" y="22602"/>
                    </a:lnTo>
                    <a:lnTo>
                      <a:pt x="7352" y="21708"/>
                    </a:lnTo>
                    <a:cubicBezTo>
                      <a:pt x="7305" y="21128"/>
                      <a:pt x="7258" y="20517"/>
                      <a:pt x="7211" y="19921"/>
                    </a:cubicBezTo>
                    <a:lnTo>
                      <a:pt x="7179" y="19028"/>
                    </a:lnTo>
                    <a:cubicBezTo>
                      <a:pt x="7148" y="18495"/>
                      <a:pt x="7148" y="17946"/>
                      <a:pt x="7148" y="17398"/>
                    </a:cubicBezTo>
                    <a:lnTo>
                      <a:pt x="7164" y="16504"/>
                    </a:lnTo>
                    <a:cubicBezTo>
                      <a:pt x="7164" y="16097"/>
                      <a:pt x="7179" y="15689"/>
                      <a:pt x="7211" y="15266"/>
                    </a:cubicBezTo>
                    <a:cubicBezTo>
                      <a:pt x="7336" y="13009"/>
                      <a:pt x="7665" y="10673"/>
                      <a:pt x="8214" y="8260"/>
                    </a:cubicBezTo>
                    <a:cubicBezTo>
                      <a:pt x="9217" y="3996"/>
                      <a:pt x="10894" y="1473"/>
                      <a:pt x="12697" y="31"/>
                    </a:cubicBezTo>
                    <a:cubicBezTo>
                      <a:pt x="12596" y="12"/>
                      <a:pt x="12451" y="1"/>
                      <a:pt x="122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6722700" y="599513"/>
                <a:ext cx="511400" cy="1536025"/>
              </a:xfrm>
              <a:custGeom>
                <a:rect b="b" l="l" r="r" t="t"/>
                <a:pathLst>
                  <a:path extrusionOk="0" h="61441" w="20456">
                    <a:moveTo>
                      <a:pt x="7986" y="1"/>
                    </a:moveTo>
                    <a:cubicBezTo>
                      <a:pt x="7802" y="1"/>
                      <a:pt x="7656" y="12"/>
                      <a:pt x="7556" y="31"/>
                    </a:cubicBezTo>
                    <a:cubicBezTo>
                      <a:pt x="9358" y="1473"/>
                      <a:pt x="11036" y="3996"/>
                      <a:pt x="12039" y="8260"/>
                    </a:cubicBezTo>
                    <a:cubicBezTo>
                      <a:pt x="12587" y="10673"/>
                      <a:pt x="12916" y="13009"/>
                      <a:pt x="13042" y="15266"/>
                    </a:cubicBezTo>
                    <a:cubicBezTo>
                      <a:pt x="13308" y="19937"/>
                      <a:pt x="12744" y="24232"/>
                      <a:pt x="11757" y="28197"/>
                    </a:cubicBezTo>
                    <a:cubicBezTo>
                      <a:pt x="10691" y="32539"/>
                      <a:pt x="9139" y="36458"/>
                      <a:pt x="7650" y="39969"/>
                    </a:cubicBezTo>
                    <a:cubicBezTo>
                      <a:pt x="7368" y="40611"/>
                      <a:pt x="7086" y="41301"/>
                      <a:pt x="6803" y="42006"/>
                    </a:cubicBezTo>
                    <a:cubicBezTo>
                      <a:pt x="3543" y="50126"/>
                      <a:pt x="252" y="60643"/>
                      <a:pt x="252" y="60643"/>
                    </a:cubicBezTo>
                    <a:cubicBezTo>
                      <a:pt x="252" y="60643"/>
                      <a:pt x="158" y="60737"/>
                      <a:pt x="1" y="60863"/>
                    </a:cubicBezTo>
                    <a:cubicBezTo>
                      <a:pt x="94" y="61302"/>
                      <a:pt x="305" y="61440"/>
                      <a:pt x="533" y="61440"/>
                    </a:cubicBezTo>
                    <a:cubicBezTo>
                      <a:pt x="687" y="61440"/>
                      <a:pt x="849" y="61377"/>
                      <a:pt x="988" y="61302"/>
                    </a:cubicBezTo>
                    <a:cubicBezTo>
                      <a:pt x="1208" y="61176"/>
                      <a:pt x="1380" y="61019"/>
                      <a:pt x="1380" y="61019"/>
                    </a:cubicBezTo>
                    <a:cubicBezTo>
                      <a:pt x="1380" y="61019"/>
                      <a:pt x="5565" y="53120"/>
                      <a:pt x="12117" y="42006"/>
                    </a:cubicBezTo>
                    <a:cubicBezTo>
                      <a:pt x="12164" y="41912"/>
                      <a:pt x="12227" y="41818"/>
                      <a:pt x="12289" y="41709"/>
                    </a:cubicBezTo>
                    <a:cubicBezTo>
                      <a:pt x="14907" y="37257"/>
                      <a:pt x="17023" y="32680"/>
                      <a:pt x="18418" y="28197"/>
                    </a:cubicBezTo>
                    <a:cubicBezTo>
                      <a:pt x="19797" y="23730"/>
                      <a:pt x="20456" y="19357"/>
                      <a:pt x="20189" y="15266"/>
                    </a:cubicBezTo>
                    <a:cubicBezTo>
                      <a:pt x="20048" y="13087"/>
                      <a:pt x="19641" y="10987"/>
                      <a:pt x="18920" y="9012"/>
                    </a:cubicBezTo>
                    <a:cubicBezTo>
                      <a:pt x="18105" y="6755"/>
                      <a:pt x="17007" y="5046"/>
                      <a:pt x="15801" y="3761"/>
                    </a:cubicBezTo>
                    <a:cubicBezTo>
                      <a:pt x="12871" y="639"/>
                      <a:pt x="9358" y="1"/>
                      <a:pt x="79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6257975" y="553288"/>
                <a:ext cx="370325" cy="1577950"/>
              </a:xfrm>
              <a:custGeom>
                <a:rect b="b" l="l" r="r" t="t"/>
                <a:pathLst>
                  <a:path extrusionOk="0" h="63118" w="14813">
                    <a:moveTo>
                      <a:pt x="11118" y="1"/>
                    </a:moveTo>
                    <a:cubicBezTo>
                      <a:pt x="9611" y="1"/>
                      <a:pt x="7614" y="371"/>
                      <a:pt x="5753" y="1880"/>
                    </a:cubicBezTo>
                    <a:cubicBezTo>
                      <a:pt x="3950" y="3322"/>
                      <a:pt x="2273" y="5845"/>
                      <a:pt x="1270" y="10109"/>
                    </a:cubicBezTo>
                    <a:cubicBezTo>
                      <a:pt x="721" y="12522"/>
                      <a:pt x="392" y="14858"/>
                      <a:pt x="267" y="17115"/>
                    </a:cubicBezTo>
                    <a:cubicBezTo>
                      <a:pt x="0" y="21786"/>
                      <a:pt x="564" y="26081"/>
                      <a:pt x="1552" y="30046"/>
                    </a:cubicBezTo>
                    <a:cubicBezTo>
                      <a:pt x="2618" y="34388"/>
                      <a:pt x="4169" y="38307"/>
                      <a:pt x="5658" y="41818"/>
                    </a:cubicBezTo>
                    <a:cubicBezTo>
                      <a:pt x="5941" y="42460"/>
                      <a:pt x="6223" y="43150"/>
                      <a:pt x="6505" y="43855"/>
                    </a:cubicBezTo>
                    <a:cubicBezTo>
                      <a:pt x="9765" y="51975"/>
                      <a:pt x="13057" y="62492"/>
                      <a:pt x="13057" y="62492"/>
                    </a:cubicBezTo>
                    <a:cubicBezTo>
                      <a:pt x="13057" y="62492"/>
                      <a:pt x="13151" y="62586"/>
                      <a:pt x="13308" y="62712"/>
                    </a:cubicBezTo>
                    <a:cubicBezTo>
                      <a:pt x="13544" y="62894"/>
                      <a:pt x="13896" y="63118"/>
                      <a:pt x="14218" y="63118"/>
                    </a:cubicBezTo>
                    <a:cubicBezTo>
                      <a:pt x="14451" y="63118"/>
                      <a:pt x="14668" y="63000"/>
                      <a:pt x="14812" y="62665"/>
                    </a:cubicBezTo>
                    <a:cubicBezTo>
                      <a:pt x="14577" y="62414"/>
                      <a:pt x="14436" y="62116"/>
                      <a:pt x="14436" y="62116"/>
                    </a:cubicBezTo>
                    <a:cubicBezTo>
                      <a:pt x="13888" y="55596"/>
                      <a:pt x="12367" y="49843"/>
                      <a:pt x="10847" y="43855"/>
                    </a:cubicBezTo>
                    <a:cubicBezTo>
                      <a:pt x="9749" y="39498"/>
                      <a:pt x="8668" y="35031"/>
                      <a:pt x="7978" y="30046"/>
                    </a:cubicBezTo>
                    <a:cubicBezTo>
                      <a:pt x="7430" y="26112"/>
                      <a:pt x="7132" y="21864"/>
                      <a:pt x="7273" y="17115"/>
                    </a:cubicBezTo>
                    <a:cubicBezTo>
                      <a:pt x="7273" y="16864"/>
                      <a:pt x="7289" y="16629"/>
                      <a:pt x="7289" y="16378"/>
                    </a:cubicBezTo>
                    <a:cubicBezTo>
                      <a:pt x="7696" y="5720"/>
                      <a:pt x="10612" y="1692"/>
                      <a:pt x="13166" y="234"/>
                    </a:cubicBezTo>
                    <a:cubicBezTo>
                      <a:pt x="12749" y="134"/>
                      <a:pt x="12022" y="1"/>
                      <a:pt x="11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6685100" y="553288"/>
                <a:ext cx="370325" cy="1577950"/>
              </a:xfrm>
              <a:custGeom>
                <a:rect b="b" l="l" r="r" t="t"/>
                <a:pathLst>
                  <a:path extrusionOk="0" h="63118" w="14813">
                    <a:moveTo>
                      <a:pt x="3695" y="1"/>
                    </a:moveTo>
                    <a:cubicBezTo>
                      <a:pt x="2791" y="1"/>
                      <a:pt x="2063" y="134"/>
                      <a:pt x="1646" y="234"/>
                    </a:cubicBezTo>
                    <a:cubicBezTo>
                      <a:pt x="4201" y="1692"/>
                      <a:pt x="7116" y="5720"/>
                      <a:pt x="7524" y="16378"/>
                    </a:cubicBezTo>
                    <a:cubicBezTo>
                      <a:pt x="7524" y="16629"/>
                      <a:pt x="7539" y="16864"/>
                      <a:pt x="7539" y="17115"/>
                    </a:cubicBezTo>
                    <a:cubicBezTo>
                      <a:pt x="7680" y="21864"/>
                      <a:pt x="7383" y="26112"/>
                      <a:pt x="6834" y="30046"/>
                    </a:cubicBezTo>
                    <a:cubicBezTo>
                      <a:pt x="6144" y="35031"/>
                      <a:pt x="5063" y="39498"/>
                      <a:pt x="3966" y="43855"/>
                    </a:cubicBezTo>
                    <a:cubicBezTo>
                      <a:pt x="2445" y="49843"/>
                      <a:pt x="909" y="55596"/>
                      <a:pt x="376" y="62116"/>
                    </a:cubicBezTo>
                    <a:cubicBezTo>
                      <a:pt x="376" y="62116"/>
                      <a:pt x="235" y="62414"/>
                      <a:pt x="0" y="62665"/>
                    </a:cubicBezTo>
                    <a:cubicBezTo>
                      <a:pt x="145" y="63000"/>
                      <a:pt x="361" y="63118"/>
                      <a:pt x="594" y="63118"/>
                    </a:cubicBezTo>
                    <a:cubicBezTo>
                      <a:pt x="916" y="63118"/>
                      <a:pt x="1268" y="62894"/>
                      <a:pt x="1505" y="62712"/>
                    </a:cubicBezTo>
                    <a:cubicBezTo>
                      <a:pt x="1662" y="62586"/>
                      <a:pt x="1756" y="62492"/>
                      <a:pt x="1756" y="62492"/>
                    </a:cubicBezTo>
                    <a:cubicBezTo>
                      <a:pt x="1756" y="62492"/>
                      <a:pt x="5047" y="51975"/>
                      <a:pt x="8307" y="43855"/>
                    </a:cubicBezTo>
                    <a:cubicBezTo>
                      <a:pt x="8590" y="43150"/>
                      <a:pt x="8872" y="42460"/>
                      <a:pt x="9154" y="41818"/>
                    </a:cubicBezTo>
                    <a:cubicBezTo>
                      <a:pt x="10643" y="38307"/>
                      <a:pt x="12195" y="34388"/>
                      <a:pt x="13261" y="30046"/>
                    </a:cubicBezTo>
                    <a:cubicBezTo>
                      <a:pt x="14248" y="26081"/>
                      <a:pt x="14812" y="21786"/>
                      <a:pt x="14546" y="17115"/>
                    </a:cubicBezTo>
                    <a:cubicBezTo>
                      <a:pt x="14420" y="14858"/>
                      <a:pt x="14091" y="12522"/>
                      <a:pt x="13543" y="10109"/>
                    </a:cubicBezTo>
                    <a:cubicBezTo>
                      <a:pt x="12540" y="5845"/>
                      <a:pt x="10862" y="3322"/>
                      <a:pt x="9060" y="1880"/>
                    </a:cubicBezTo>
                    <a:cubicBezTo>
                      <a:pt x="7198" y="371"/>
                      <a:pt x="5202" y="1"/>
                      <a:pt x="36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6436250" y="539488"/>
                <a:ext cx="440875" cy="1590175"/>
              </a:xfrm>
              <a:custGeom>
                <a:rect b="b" l="l" r="r" t="t"/>
                <a:pathLst>
                  <a:path extrusionOk="0" h="63607" w="17635">
                    <a:moveTo>
                      <a:pt x="8704" y="1"/>
                    </a:moveTo>
                    <a:cubicBezTo>
                      <a:pt x="8012" y="1"/>
                      <a:pt x="7572" y="143"/>
                      <a:pt x="7572" y="143"/>
                    </a:cubicBezTo>
                    <a:cubicBezTo>
                      <a:pt x="7572" y="143"/>
                      <a:pt x="7572" y="159"/>
                      <a:pt x="7587" y="159"/>
                    </a:cubicBezTo>
                    <a:cubicBezTo>
                      <a:pt x="7101" y="284"/>
                      <a:pt x="6568" y="472"/>
                      <a:pt x="6035" y="786"/>
                    </a:cubicBezTo>
                    <a:cubicBezTo>
                      <a:pt x="3481" y="2244"/>
                      <a:pt x="565" y="6272"/>
                      <a:pt x="158" y="16930"/>
                    </a:cubicBezTo>
                    <a:cubicBezTo>
                      <a:pt x="158" y="17181"/>
                      <a:pt x="142" y="17416"/>
                      <a:pt x="142" y="17667"/>
                    </a:cubicBezTo>
                    <a:cubicBezTo>
                      <a:pt x="1" y="22416"/>
                      <a:pt x="299" y="26664"/>
                      <a:pt x="847" y="30598"/>
                    </a:cubicBezTo>
                    <a:cubicBezTo>
                      <a:pt x="1537" y="35583"/>
                      <a:pt x="2618" y="40050"/>
                      <a:pt x="3716" y="44407"/>
                    </a:cubicBezTo>
                    <a:cubicBezTo>
                      <a:pt x="5236" y="50395"/>
                      <a:pt x="6757" y="56148"/>
                      <a:pt x="7305" y="62668"/>
                    </a:cubicBezTo>
                    <a:cubicBezTo>
                      <a:pt x="7305" y="62668"/>
                      <a:pt x="7446" y="62966"/>
                      <a:pt x="7681" y="63217"/>
                    </a:cubicBezTo>
                    <a:cubicBezTo>
                      <a:pt x="7859" y="63426"/>
                      <a:pt x="8099" y="63607"/>
                      <a:pt x="8379" y="63607"/>
                    </a:cubicBezTo>
                    <a:cubicBezTo>
                      <a:pt x="8519" y="63607"/>
                      <a:pt x="8669" y="63561"/>
                      <a:pt x="8826" y="63452"/>
                    </a:cubicBezTo>
                    <a:cubicBezTo>
                      <a:pt x="8977" y="63561"/>
                      <a:pt x="9123" y="63607"/>
                      <a:pt x="9261" y="63607"/>
                    </a:cubicBezTo>
                    <a:cubicBezTo>
                      <a:pt x="9536" y="63607"/>
                      <a:pt x="9776" y="63426"/>
                      <a:pt x="9954" y="63217"/>
                    </a:cubicBezTo>
                    <a:cubicBezTo>
                      <a:pt x="10189" y="62966"/>
                      <a:pt x="10330" y="62668"/>
                      <a:pt x="10330" y="62668"/>
                    </a:cubicBezTo>
                    <a:cubicBezTo>
                      <a:pt x="10863" y="56148"/>
                      <a:pt x="12399" y="50395"/>
                      <a:pt x="13920" y="44407"/>
                    </a:cubicBezTo>
                    <a:cubicBezTo>
                      <a:pt x="15017" y="40050"/>
                      <a:pt x="16098" y="35583"/>
                      <a:pt x="16788" y="30598"/>
                    </a:cubicBezTo>
                    <a:cubicBezTo>
                      <a:pt x="17337" y="26664"/>
                      <a:pt x="17634" y="22416"/>
                      <a:pt x="17493" y="17667"/>
                    </a:cubicBezTo>
                    <a:cubicBezTo>
                      <a:pt x="17493" y="17416"/>
                      <a:pt x="17478" y="17181"/>
                      <a:pt x="17478" y="16930"/>
                    </a:cubicBezTo>
                    <a:cubicBezTo>
                      <a:pt x="17070" y="6272"/>
                      <a:pt x="14155" y="2244"/>
                      <a:pt x="11600" y="786"/>
                    </a:cubicBezTo>
                    <a:cubicBezTo>
                      <a:pt x="11067" y="472"/>
                      <a:pt x="10534" y="284"/>
                      <a:pt x="10048" y="159"/>
                    </a:cubicBezTo>
                    <a:cubicBezTo>
                      <a:pt x="10064" y="159"/>
                      <a:pt x="10064" y="143"/>
                      <a:pt x="10064" y="143"/>
                    </a:cubicBezTo>
                    <a:cubicBezTo>
                      <a:pt x="10064" y="143"/>
                      <a:pt x="9623" y="1"/>
                      <a:pt x="8918" y="1"/>
                    </a:cubicBezTo>
                    <a:cubicBezTo>
                      <a:pt x="8882" y="1"/>
                      <a:pt x="8846" y="1"/>
                      <a:pt x="8810" y="2"/>
                    </a:cubicBezTo>
                    <a:cubicBezTo>
                      <a:pt x="8774" y="1"/>
                      <a:pt x="8739" y="1"/>
                      <a:pt x="87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5932775" y="446825"/>
                <a:ext cx="1447800" cy="1350600"/>
              </a:xfrm>
              <a:prstGeom prst="ellipse">
                <a:avLst/>
              </a:pr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5" name="Google Shape;115;p15"/>
            <p:cNvSpPr/>
            <p:nvPr/>
          </p:nvSpPr>
          <p:spPr>
            <a:xfrm>
              <a:off x="6516600" y="2102263"/>
              <a:ext cx="282150" cy="130500"/>
            </a:xfrm>
            <a:custGeom>
              <a:rect b="b" l="l" r="r" t="t"/>
              <a:pathLst>
                <a:path extrusionOk="0" h="5220" w="11286">
                  <a:moveTo>
                    <a:pt x="5776" y="1"/>
                  </a:moveTo>
                  <a:cubicBezTo>
                    <a:pt x="2391" y="1"/>
                    <a:pt x="0" y="1239"/>
                    <a:pt x="0" y="1239"/>
                  </a:cubicBezTo>
                  <a:cubicBezTo>
                    <a:pt x="1191" y="3276"/>
                    <a:pt x="1395" y="5220"/>
                    <a:pt x="1395" y="5220"/>
                  </a:cubicBezTo>
                  <a:cubicBezTo>
                    <a:pt x="2847" y="4708"/>
                    <a:pt x="4524" y="4557"/>
                    <a:pt x="6000" y="4557"/>
                  </a:cubicBezTo>
                  <a:cubicBezTo>
                    <a:pt x="8141" y="4557"/>
                    <a:pt x="9859" y="4875"/>
                    <a:pt x="9859" y="4875"/>
                  </a:cubicBezTo>
                  <a:cubicBezTo>
                    <a:pt x="10188" y="3119"/>
                    <a:pt x="11286" y="1176"/>
                    <a:pt x="11286" y="1176"/>
                  </a:cubicBezTo>
                  <a:cubicBezTo>
                    <a:pt x="9320" y="296"/>
                    <a:pt x="7429" y="1"/>
                    <a:pt x="5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24"/>
          <p:cNvGrpSpPr/>
          <p:nvPr/>
        </p:nvGrpSpPr>
        <p:grpSpPr>
          <a:xfrm>
            <a:off x="4082864" y="1709766"/>
            <a:ext cx="4684362" cy="2199516"/>
            <a:chOff x="1531125" y="1970125"/>
            <a:chExt cx="4555000" cy="2138775"/>
          </a:xfrm>
        </p:grpSpPr>
        <p:sp>
          <p:nvSpPr>
            <p:cNvPr id="505" name="Google Shape;505;p24"/>
            <p:cNvSpPr/>
            <p:nvPr/>
          </p:nvSpPr>
          <p:spPr>
            <a:xfrm>
              <a:off x="3296450" y="2284775"/>
              <a:ext cx="62725" cy="54500"/>
            </a:xfrm>
            <a:custGeom>
              <a:rect b="b" l="l" r="r" t="t"/>
              <a:pathLst>
                <a:path extrusionOk="0" h="2180" w="2509">
                  <a:moveTo>
                    <a:pt x="1208" y="95"/>
                  </a:moveTo>
                  <a:lnTo>
                    <a:pt x="487" y="612"/>
                  </a:lnTo>
                  <a:cubicBezTo>
                    <a:pt x="377" y="691"/>
                    <a:pt x="267" y="863"/>
                    <a:pt x="236" y="1004"/>
                  </a:cubicBezTo>
                  <a:lnTo>
                    <a:pt x="236" y="1004"/>
                  </a:lnTo>
                  <a:lnTo>
                    <a:pt x="16" y="1960"/>
                  </a:lnTo>
                  <a:cubicBezTo>
                    <a:pt x="1" y="2086"/>
                    <a:pt x="79" y="2180"/>
                    <a:pt x="205" y="2133"/>
                  </a:cubicBezTo>
                  <a:lnTo>
                    <a:pt x="205" y="2133"/>
                  </a:lnTo>
                  <a:lnTo>
                    <a:pt x="1976" y="1694"/>
                  </a:lnTo>
                  <a:cubicBezTo>
                    <a:pt x="2101" y="1662"/>
                    <a:pt x="2227" y="1537"/>
                    <a:pt x="2258" y="1396"/>
                  </a:cubicBezTo>
                  <a:lnTo>
                    <a:pt x="2258" y="1396"/>
                  </a:lnTo>
                  <a:lnTo>
                    <a:pt x="2477" y="440"/>
                  </a:lnTo>
                  <a:cubicBezTo>
                    <a:pt x="2509" y="314"/>
                    <a:pt x="2430" y="173"/>
                    <a:pt x="2289" y="142"/>
                  </a:cubicBezTo>
                  <a:lnTo>
                    <a:pt x="2289" y="142"/>
                  </a:lnTo>
                  <a:lnTo>
                    <a:pt x="1647" y="17"/>
                  </a:lnTo>
                  <a:cubicBezTo>
                    <a:pt x="1615" y="1"/>
                    <a:pt x="1584" y="1"/>
                    <a:pt x="1553" y="1"/>
                  </a:cubicBezTo>
                  <a:lnTo>
                    <a:pt x="1553" y="1"/>
                  </a:lnTo>
                  <a:cubicBezTo>
                    <a:pt x="1443" y="1"/>
                    <a:pt x="1302" y="48"/>
                    <a:pt x="1208" y="9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3347400" y="2228350"/>
              <a:ext cx="98375" cy="130925"/>
            </a:xfrm>
            <a:custGeom>
              <a:rect b="b" l="l" r="r" t="t"/>
              <a:pathLst>
                <a:path extrusionOk="0" h="5237" w="3935">
                  <a:moveTo>
                    <a:pt x="1740" y="48"/>
                  </a:moveTo>
                  <a:lnTo>
                    <a:pt x="1004" y="549"/>
                  </a:lnTo>
                  <a:cubicBezTo>
                    <a:pt x="894" y="628"/>
                    <a:pt x="706" y="659"/>
                    <a:pt x="580" y="612"/>
                  </a:cubicBezTo>
                  <a:lnTo>
                    <a:pt x="580" y="612"/>
                  </a:lnTo>
                  <a:lnTo>
                    <a:pt x="157" y="455"/>
                  </a:lnTo>
                  <a:cubicBezTo>
                    <a:pt x="32" y="408"/>
                    <a:pt x="0" y="471"/>
                    <a:pt x="63" y="581"/>
                  </a:cubicBezTo>
                  <a:lnTo>
                    <a:pt x="63" y="581"/>
                  </a:lnTo>
                  <a:lnTo>
                    <a:pt x="283" y="894"/>
                  </a:lnTo>
                  <a:cubicBezTo>
                    <a:pt x="345" y="1004"/>
                    <a:pt x="392" y="1208"/>
                    <a:pt x="345" y="1333"/>
                  </a:cubicBezTo>
                  <a:lnTo>
                    <a:pt x="345" y="1333"/>
                  </a:lnTo>
                  <a:lnTo>
                    <a:pt x="314" y="1506"/>
                  </a:lnTo>
                  <a:cubicBezTo>
                    <a:pt x="283" y="1631"/>
                    <a:pt x="345" y="1788"/>
                    <a:pt x="471" y="1866"/>
                  </a:cubicBezTo>
                  <a:lnTo>
                    <a:pt x="471" y="1866"/>
                  </a:lnTo>
                  <a:lnTo>
                    <a:pt x="596" y="1944"/>
                  </a:lnTo>
                  <a:cubicBezTo>
                    <a:pt x="721" y="2007"/>
                    <a:pt x="894" y="2133"/>
                    <a:pt x="1004" y="2211"/>
                  </a:cubicBezTo>
                  <a:lnTo>
                    <a:pt x="1004" y="2211"/>
                  </a:lnTo>
                  <a:lnTo>
                    <a:pt x="1584" y="2697"/>
                  </a:lnTo>
                  <a:cubicBezTo>
                    <a:pt x="1693" y="2791"/>
                    <a:pt x="1678" y="2901"/>
                    <a:pt x="1552" y="2963"/>
                  </a:cubicBezTo>
                  <a:lnTo>
                    <a:pt x="1552" y="2963"/>
                  </a:lnTo>
                  <a:lnTo>
                    <a:pt x="1270" y="3073"/>
                  </a:lnTo>
                  <a:cubicBezTo>
                    <a:pt x="1145" y="3136"/>
                    <a:pt x="1004" y="3277"/>
                    <a:pt x="957" y="3402"/>
                  </a:cubicBezTo>
                  <a:lnTo>
                    <a:pt x="957" y="3402"/>
                  </a:lnTo>
                  <a:lnTo>
                    <a:pt x="674" y="4076"/>
                  </a:lnTo>
                  <a:cubicBezTo>
                    <a:pt x="612" y="4202"/>
                    <a:pt x="518" y="4390"/>
                    <a:pt x="455" y="4499"/>
                  </a:cubicBezTo>
                  <a:lnTo>
                    <a:pt x="455" y="4499"/>
                  </a:lnTo>
                  <a:lnTo>
                    <a:pt x="142" y="5048"/>
                  </a:lnTo>
                  <a:cubicBezTo>
                    <a:pt x="63" y="5158"/>
                    <a:pt x="126" y="5236"/>
                    <a:pt x="251" y="5205"/>
                  </a:cubicBezTo>
                  <a:lnTo>
                    <a:pt x="251" y="5205"/>
                  </a:lnTo>
                  <a:lnTo>
                    <a:pt x="2885" y="4672"/>
                  </a:lnTo>
                  <a:cubicBezTo>
                    <a:pt x="3026" y="4640"/>
                    <a:pt x="3214" y="4546"/>
                    <a:pt x="3308" y="4452"/>
                  </a:cubicBezTo>
                  <a:lnTo>
                    <a:pt x="3308" y="4452"/>
                  </a:lnTo>
                  <a:lnTo>
                    <a:pt x="3825" y="3982"/>
                  </a:lnTo>
                  <a:cubicBezTo>
                    <a:pt x="3935" y="3888"/>
                    <a:pt x="3935" y="3747"/>
                    <a:pt x="3825" y="3653"/>
                  </a:cubicBezTo>
                  <a:lnTo>
                    <a:pt x="3825" y="3653"/>
                  </a:lnTo>
                  <a:lnTo>
                    <a:pt x="2117" y="2070"/>
                  </a:lnTo>
                  <a:cubicBezTo>
                    <a:pt x="2007" y="1976"/>
                    <a:pt x="1975" y="1803"/>
                    <a:pt x="2038" y="1678"/>
                  </a:cubicBezTo>
                  <a:lnTo>
                    <a:pt x="2038" y="1678"/>
                  </a:lnTo>
                  <a:lnTo>
                    <a:pt x="2226" y="1318"/>
                  </a:lnTo>
                  <a:cubicBezTo>
                    <a:pt x="2289" y="1192"/>
                    <a:pt x="2289" y="988"/>
                    <a:pt x="2258" y="863"/>
                  </a:cubicBezTo>
                  <a:lnTo>
                    <a:pt x="2258" y="863"/>
                  </a:lnTo>
                  <a:lnTo>
                    <a:pt x="2007" y="126"/>
                  </a:lnTo>
                  <a:cubicBezTo>
                    <a:pt x="1975" y="48"/>
                    <a:pt x="1913" y="1"/>
                    <a:pt x="1850" y="1"/>
                  </a:cubicBezTo>
                  <a:lnTo>
                    <a:pt x="1850" y="1"/>
                  </a:lnTo>
                  <a:cubicBezTo>
                    <a:pt x="1803" y="1"/>
                    <a:pt x="1772" y="17"/>
                    <a:pt x="1740" y="4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3181650" y="2137850"/>
              <a:ext cx="117575" cy="41950"/>
            </a:xfrm>
            <a:custGeom>
              <a:rect b="b" l="l" r="r" t="t"/>
              <a:pathLst>
                <a:path extrusionOk="0" h="1678" w="4703">
                  <a:moveTo>
                    <a:pt x="3840" y="267"/>
                  </a:moveTo>
                  <a:lnTo>
                    <a:pt x="1521" y="486"/>
                  </a:lnTo>
                  <a:cubicBezTo>
                    <a:pt x="1286" y="0"/>
                    <a:pt x="141" y="533"/>
                    <a:pt x="141" y="533"/>
                  </a:cubicBezTo>
                  <a:lnTo>
                    <a:pt x="141" y="533"/>
                  </a:lnTo>
                  <a:cubicBezTo>
                    <a:pt x="32" y="596"/>
                    <a:pt x="0" y="721"/>
                    <a:pt x="79" y="831"/>
                  </a:cubicBezTo>
                  <a:lnTo>
                    <a:pt x="79" y="831"/>
                  </a:lnTo>
                  <a:lnTo>
                    <a:pt x="565" y="1411"/>
                  </a:lnTo>
                  <a:cubicBezTo>
                    <a:pt x="659" y="1521"/>
                    <a:pt x="831" y="1599"/>
                    <a:pt x="972" y="1615"/>
                  </a:cubicBezTo>
                  <a:lnTo>
                    <a:pt x="972" y="1615"/>
                  </a:lnTo>
                  <a:lnTo>
                    <a:pt x="2477" y="1677"/>
                  </a:lnTo>
                  <a:cubicBezTo>
                    <a:pt x="2618" y="1677"/>
                    <a:pt x="2822" y="1630"/>
                    <a:pt x="2947" y="1568"/>
                  </a:cubicBezTo>
                  <a:lnTo>
                    <a:pt x="2947" y="1568"/>
                  </a:lnTo>
                  <a:lnTo>
                    <a:pt x="4593" y="752"/>
                  </a:lnTo>
                  <a:cubicBezTo>
                    <a:pt x="4703" y="690"/>
                    <a:pt x="4703" y="580"/>
                    <a:pt x="4593" y="517"/>
                  </a:cubicBezTo>
                  <a:lnTo>
                    <a:pt x="4593" y="517"/>
                  </a:lnTo>
                  <a:lnTo>
                    <a:pt x="4295" y="361"/>
                  </a:lnTo>
                  <a:cubicBezTo>
                    <a:pt x="4201" y="298"/>
                    <a:pt x="4029" y="267"/>
                    <a:pt x="3887" y="267"/>
                  </a:cubicBezTo>
                  <a:lnTo>
                    <a:pt x="3887" y="267"/>
                  </a:lnTo>
                  <a:cubicBezTo>
                    <a:pt x="3872" y="267"/>
                    <a:pt x="3856" y="267"/>
                    <a:pt x="3840" y="26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820350" y="1970125"/>
              <a:ext cx="542750" cy="258650"/>
            </a:xfrm>
            <a:custGeom>
              <a:rect b="b" l="l" r="r" t="t"/>
              <a:pathLst>
                <a:path extrusionOk="0" h="10346" w="21710">
                  <a:moveTo>
                    <a:pt x="18371" y="1"/>
                  </a:moveTo>
                  <a:lnTo>
                    <a:pt x="8778" y="455"/>
                  </a:lnTo>
                  <a:cubicBezTo>
                    <a:pt x="8653" y="471"/>
                    <a:pt x="8433" y="486"/>
                    <a:pt x="8292" y="486"/>
                  </a:cubicBezTo>
                  <a:lnTo>
                    <a:pt x="8292" y="486"/>
                  </a:lnTo>
                  <a:lnTo>
                    <a:pt x="5910" y="612"/>
                  </a:lnTo>
                  <a:cubicBezTo>
                    <a:pt x="5769" y="627"/>
                    <a:pt x="5549" y="643"/>
                    <a:pt x="5424" y="659"/>
                  </a:cubicBezTo>
                  <a:lnTo>
                    <a:pt x="5424" y="659"/>
                  </a:lnTo>
                  <a:lnTo>
                    <a:pt x="3339" y="925"/>
                  </a:lnTo>
                  <a:cubicBezTo>
                    <a:pt x="3214" y="941"/>
                    <a:pt x="2994" y="972"/>
                    <a:pt x="2869" y="1004"/>
                  </a:cubicBezTo>
                  <a:lnTo>
                    <a:pt x="2869" y="1004"/>
                  </a:lnTo>
                  <a:lnTo>
                    <a:pt x="220" y="1615"/>
                  </a:lnTo>
                  <a:cubicBezTo>
                    <a:pt x="95" y="1646"/>
                    <a:pt x="95" y="1693"/>
                    <a:pt x="220" y="1709"/>
                  </a:cubicBezTo>
                  <a:lnTo>
                    <a:pt x="220" y="1709"/>
                  </a:lnTo>
                  <a:lnTo>
                    <a:pt x="1819" y="1960"/>
                  </a:lnTo>
                  <a:cubicBezTo>
                    <a:pt x="1960" y="1975"/>
                    <a:pt x="1960" y="2022"/>
                    <a:pt x="1834" y="2070"/>
                  </a:cubicBezTo>
                  <a:lnTo>
                    <a:pt x="1834" y="2070"/>
                  </a:lnTo>
                  <a:lnTo>
                    <a:pt x="142" y="2712"/>
                  </a:lnTo>
                  <a:cubicBezTo>
                    <a:pt x="1" y="2759"/>
                    <a:pt x="16" y="2791"/>
                    <a:pt x="142" y="2791"/>
                  </a:cubicBezTo>
                  <a:lnTo>
                    <a:pt x="142" y="2791"/>
                  </a:lnTo>
                  <a:lnTo>
                    <a:pt x="3982" y="2791"/>
                  </a:lnTo>
                  <a:cubicBezTo>
                    <a:pt x="4107" y="2791"/>
                    <a:pt x="4186" y="2900"/>
                    <a:pt x="4139" y="3026"/>
                  </a:cubicBezTo>
                  <a:lnTo>
                    <a:pt x="4139" y="3026"/>
                  </a:lnTo>
                  <a:lnTo>
                    <a:pt x="3747" y="4233"/>
                  </a:lnTo>
                  <a:cubicBezTo>
                    <a:pt x="3700" y="4374"/>
                    <a:pt x="3762" y="4515"/>
                    <a:pt x="3888" y="4562"/>
                  </a:cubicBezTo>
                  <a:lnTo>
                    <a:pt x="3888" y="4562"/>
                  </a:lnTo>
                  <a:lnTo>
                    <a:pt x="5189" y="5032"/>
                  </a:lnTo>
                  <a:cubicBezTo>
                    <a:pt x="5314" y="5079"/>
                    <a:pt x="5314" y="5110"/>
                    <a:pt x="5173" y="5095"/>
                  </a:cubicBezTo>
                  <a:lnTo>
                    <a:pt x="5173" y="5095"/>
                  </a:lnTo>
                  <a:lnTo>
                    <a:pt x="3355" y="5032"/>
                  </a:lnTo>
                  <a:cubicBezTo>
                    <a:pt x="3214" y="5032"/>
                    <a:pt x="3214" y="5063"/>
                    <a:pt x="3339" y="5110"/>
                  </a:cubicBezTo>
                  <a:lnTo>
                    <a:pt x="3339" y="5110"/>
                  </a:lnTo>
                  <a:lnTo>
                    <a:pt x="4311" y="5439"/>
                  </a:lnTo>
                  <a:cubicBezTo>
                    <a:pt x="4436" y="5471"/>
                    <a:pt x="4436" y="5549"/>
                    <a:pt x="4327" y="5612"/>
                  </a:cubicBezTo>
                  <a:lnTo>
                    <a:pt x="4327" y="5612"/>
                  </a:lnTo>
                  <a:lnTo>
                    <a:pt x="2524" y="6443"/>
                  </a:lnTo>
                  <a:cubicBezTo>
                    <a:pt x="2399" y="6505"/>
                    <a:pt x="2336" y="6662"/>
                    <a:pt x="2367" y="6787"/>
                  </a:cubicBezTo>
                  <a:lnTo>
                    <a:pt x="2367" y="6787"/>
                  </a:lnTo>
                  <a:lnTo>
                    <a:pt x="3041" y="9436"/>
                  </a:lnTo>
                  <a:cubicBezTo>
                    <a:pt x="3073" y="9562"/>
                    <a:pt x="3214" y="9703"/>
                    <a:pt x="3339" y="9750"/>
                  </a:cubicBezTo>
                  <a:lnTo>
                    <a:pt x="3339" y="9750"/>
                  </a:lnTo>
                  <a:lnTo>
                    <a:pt x="4875" y="10299"/>
                  </a:lnTo>
                  <a:cubicBezTo>
                    <a:pt x="5001" y="10346"/>
                    <a:pt x="5173" y="10299"/>
                    <a:pt x="5267" y="10204"/>
                  </a:cubicBezTo>
                  <a:lnTo>
                    <a:pt x="5267" y="10204"/>
                  </a:lnTo>
                  <a:lnTo>
                    <a:pt x="7587" y="7540"/>
                  </a:lnTo>
                  <a:cubicBezTo>
                    <a:pt x="7665" y="7430"/>
                    <a:pt x="7853" y="7336"/>
                    <a:pt x="7979" y="7320"/>
                  </a:cubicBezTo>
                  <a:lnTo>
                    <a:pt x="7979" y="7320"/>
                  </a:lnTo>
                  <a:lnTo>
                    <a:pt x="10299" y="7054"/>
                  </a:lnTo>
                  <a:cubicBezTo>
                    <a:pt x="10424" y="7038"/>
                    <a:pt x="10628" y="6960"/>
                    <a:pt x="10737" y="6882"/>
                  </a:cubicBezTo>
                  <a:lnTo>
                    <a:pt x="10737" y="6882"/>
                  </a:lnTo>
                  <a:lnTo>
                    <a:pt x="11709" y="6145"/>
                  </a:lnTo>
                  <a:cubicBezTo>
                    <a:pt x="11819" y="6051"/>
                    <a:pt x="12007" y="5972"/>
                    <a:pt x="12148" y="5972"/>
                  </a:cubicBezTo>
                  <a:lnTo>
                    <a:pt x="12148" y="5972"/>
                  </a:lnTo>
                  <a:lnTo>
                    <a:pt x="16302" y="5534"/>
                  </a:lnTo>
                  <a:cubicBezTo>
                    <a:pt x="16427" y="5518"/>
                    <a:pt x="16537" y="5408"/>
                    <a:pt x="16521" y="5267"/>
                  </a:cubicBezTo>
                  <a:lnTo>
                    <a:pt x="16521" y="5267"/>
                  </a:lnTo>
                  <a:lnTo>
                    <a:pt x="16474" y="4311"/>
                  </a:lnTo>
                  <a:cubicBezTo>
                    <a:pt x="16459" y="4186"/>
                    <a:pt x="16553" y="4013"/>
                    <a:pt x="16662" y="3935"/>
                  </a:cubicBezTo>
                  <a:lnTo>
                    <a:pt x="16662" y="3935"/>
                  </a:lnTo>
                  <a:lnTo>
                    <a:pt x="18402" y="2838"/>
                  </a:lnTo>
                  <a:cubicBezTo>
                    <a:pt x="18528" y="2775"/>
                    <a:pt x="18559" y="2618"/>
                    <a:pt x="18481" y="2508"/>
                  </a:cubicBezTo>
                  <a:lnTo>
                    <a:pt x="18481" y="2508"/>
                  </a:lnTo>
                  <a:lnTo>
                    <a:pt x="18104" y="1881"/>
                  </a:lnTo>
                  <a:cubicBezTo>
                    <a:pt x="18026" y="1772"/>
                    <a:pt x="18089" y="1646"/>
                    <a:pt x="18214" y="1615"/>
                  </a:cubicBezTo>
                  <a:lnTo>
                    <a:pt x="18214" y="1615"/>
                  </a:lnTo>
                  <a:lnTo>
                    <a:pt x="21584" y="690"/>
                  </a:lnTo>
                  <a:cubicBezTo>
                    <a:pt x="21709" y="659"/>
                    <a:pt x="21709" y="643"/>
                    <a:pt x="21568" y="659"/>
                  </a:cubicBezTo>
                  <a:lnTo>
                    <a:pt x="21568" y="659"/>
                  </a:lnTo>
                  <a:lnTo>
                    <a:pt x="17979" y="941"/>
                  </a:lnTo>
                  <a:cubicBezTo>
                    <a:pt x="17838" y="941"/>
                    <a:pt x="17807" y="878"/>
                    <a:pt x="17901" y="769"/>
                  </a:cubicBezTo>
                  <a:lnTo>
                    <a:pt x="17901" y="769"/>
                  </a:lnTo>
                  <a:lnTo>
                    <a:pt x="18449" y="173"/>
                  </a:lnTo>
                  <a:cubicBezTo>
                    <a:pt x="18543" y="79"/>
                    <a:pt x="18512" y="1"/>
                    <a:pt x="18386" y="1"/>
                  </a:cubicBezTo>
                  <a:lnTo>
                    <a:pt x="18386" y="1"/>
                  </a:lnTo>
                  <a:cubicBezTo>
                    <a:pt x="18386" y="1"/>
                    <a:pt x="18371" y="1"/>
                    <a:pt x="18371" y="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2586400" y="1974050"/>
              <a:ext cx="378575" cy="83875"/>
            </a:xfrm>
            <a:custGeom>
              <a:rect b="b" l="l" r="r" t="t"/>
              <a:pathLst>
                <a:path extrusionOk="0" h="3355" w="15143">
                  <a:moveTo>
                    <a:pt x="15017" y="0"/>
                  </a:moveTo>
                  <a:lnTo>
                    <a:pt x="5189" y="314"/>
                  </a:lnTo>
                  <a:cubicBezTo>
                    <a:pt x="5048" y="314"/>
                    <a:pt x="5048" y="361"/>
                    <a:pt x="5173" y="408"/>
                  </a:cubicBezTo>
                  <a:lnTo>
                    <a:pt x="5173" y="408"/>
                  </a:lnTo>
                  <a:lnTo>
                    <a:pt x="6631" y="956"/>
                  </a:lnTo>
                  <a:cubicBezTo>
                    <a:pt x="6757" y="1003"/>
                    <a:pt x="6757" y="1035"/>
                    <a:pt x="6615" y="1035"/>
                  </a:cubicBezTo>
                  <a:lnTo>
                    <a:pt x="6615" y="1035"/>
                  </a:lnTo>
                  <a:lnTo>
                    <a:pt x="5503" y="1035"/>
                  </a:lnTo>
                  <a:cubicBezTo>
                    <a:pt x="5377" y="1035"/>
                    <a:pt x="5346" y="1113"/>
                    <a:pt x="5440" y="1207"/>
                  </a:cubicBezTo>
                  <a:lnTo>
                    <a:pt x="5440" y="1207"/>
                  </a:lnTo>
                  <a:lnTo>
                    <a:pt x="5659" y="1427"/>
                  </a:lnTo>
                  <a:cubicBezTo>
                    <a:pt x="5753" y="1521"/>
                    <a:pt x="5722" y="1536"/>
                    <a:pt x="5612" y="1474"/>
                  </a:cubicBezTo>
                  <a:lnTo>
                    <a:pt x="5612" y="1474"/>
                  </a:lnTo>
                  <a:lnTo>
                    <a:pt x="3967" y="596"/>
                  </a:lnTo>
                  <a:cubicBezTo>
                    <a:pt x="3841" y="533"/>
                    <a:pt x="3637" y="502"/>
                    <a:pt x="3512" y="549"/>
                  </a:cubicBezTo>
                  <a:lnTo>
                    <a:pt x="3512" y="549"/>
                  </a:lnTo>
                  <a:lnTo>
                    <a:pt x="2227" y="956"/>
                  </a:lnTo>
                  <a:cubicBezTo>
                    <a:pt x="2086" y="1003"/>
                    <a:pt x="2086" y="1082"/>
                    <a:pt x="2211" y="1129"/>
                  </a:cubicBezTo>
                  <a:lnTo>
                    <a:pt x="2211" y="1129"/>
                  </a:lnTo>
                  <a:lnTo>
                    <a:pt x="3841" y="1740"/>
                  </a:lnTo>
                  <a:cubicBezTo>
                    <a:pt x="3967" y="1803"/>
                    <a:pt x="3951" y="1850"/>
                    <a:pt x="3825" y="1850"/>
                  </a:cubicBezTo>
                  <a:lnTo>
                    <a:pt x="3825" y="1850"/>
                  </a:lnTo>
                  <a:lnTo>
                    <a:pt x="158" y="2132"/>
                  </a:lnTo>
                  <a:cubicBezTo>
                    <a:pt x="17" y="2148"/>
                    <a:pt x="1" y="2210"/>
                    <a:pt x="126" y="2273"/>
                  </a:cubicBezTo>
                  <a:lnTo>
                    <a:pt x="126" y="2273"/>
                  </a:lnTo>
                  <a:lnTo>
                    <a:pt x="581" y="2524"/>
                  </a:lnTo>
                  <a:cubicBezTo>
                    <a:pt x="691" y="2587"/>
                    <a:pt x="738" y="2728"/>
                    <a:pt x="659" y="2853"/>
                  </a:cubicBezTo>
                  <a:lnTo>
                    <a:pt x="659" y="2853"/>
                  </a:lnTo>
                  <a:lnTo>
                    <a:pt x="581" y="2978"/>
                  </a:lnTo>
                  <a:cubicBezTo>
                    <a:pt x="518" y="3104"/>
                    <a:pt x="581" y="3198"/>
                    <a:pt x="706" y="3198"/>
                  </a:cubicBezTo>
                  <a:lnTo>
                    <a:pt x="706" y="3198"/>
                  </a:lnTo>
                  <a:lnTo>
                    <a:pt x="4061" y="3339"/>
                  </a:lnTo>
                  <a:cubicBezTo>
                    <a:pt x="4202" y="3355"/>
                    <a:pt x="4390" y="3292"/>
                    <a:pt x="4515" y="3213"/>
                  </a:cubicBezTo>
                  <a:lnTo>
                    <a:pt x="4515" y="3213"/>
                  </a:lnTo>
                  <a:lnTo>
                    <a:pt x="5299" y="2696"/>
                  </a:lnTo>
                  <a:cubicBezTo>
                    <a:pt x="5409" y="2618"/>
                    <a:pt x="5393" y="2555"/>
                    <a:pt x="5268" y="2555"/>
                  </a:cubicBezTo>
                  <a:lnTo>
                    <a:pt x="5268" y="2555"/>
                  </a:lnTo>
                  <a:lnTo>
                    <a:pt x="2383" y="2555"/>
                  </a:lnTo>
                  <a:cubicBezTo>
                    <a:pt x="2258" y="2555"/>
                    <a:pt x="2258" y="2555"/>
                    <a:pt x="2383" y="2555"/>
                  </a:cubicBezTo>
                  <a:lnTo>
                    <a:pt x="2383" y="2555"/>
                  </a:lnTo>
                  <a:lnTo>
                    <a:pt x="6224" y="2477"/>
                  </a:lnTo>
                  <a:cubicBezTo>
                    <a:pt x="6349" y="2477"/>
                    <a:pt x="6553" y="2414"/>
                    <a:pt x="6678" y="2351"/>
                  </a:cubicBezTo>
                  <a:lnTo>
                    <a:pt x="6678" y="2351"/>
                  </a:lnTo>
                  <a:lnTo>
                    <a:pt x="8418" y="1317"/>
                  </a:lnTo>
                  <a:cubicBezTo>
                    <a:pt x="8528" y="1254"/>
                    <a:pt x="8732" y="1176"/>
                    <a:pt x="8857" y="1144"/>
                  </a:cubicBezTo>
                  <a:lnTo>
                    <a:pt x="8857" y="1144"/>
                  </a:lnTo>
                  <a:lnTo>
                    <a:pt x="15017" y="32"/>
                  </a:lnTo>
                  <a:cubicBezTo>
                    <a:pt x="15142" y="16"/>
                    <a:pt x="15142" y="0"/>
                    <a:pt x="15048" y="0"/>
                  </a:cubicBezTo>
                  <a:lnTo>
                    <a:pt x="15048" y="0"/>
                  </a:lnTo>
                  <a:cubicBezTo>
                    <a:pt x="15048" y="0"/>
                    <a:pt x="15033" y="0"/>
                    <a:pt x="15017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2570350" y="2062200"/>
              <a:ext cx="232400" cy="137975"/>
            </a:xfrm>
            <a:custGeom>
              <a:rect b="b" l="l" r="r" t="t"/>
              <a:pathLst>
                <a:path extrusionOk="0" h="5519" w="9296">
                  <a:moveTo>
                    <a:pt x="5910" y="1"/>
                  </a:moveTo>
                  <a:lnTo>
                    <a:pt x="4891" y="95"/>
                  </a:lnTo>
                  <a:cubicBezTo>
                    <a:pt x="4750" y="95"/>
                    <a:pt x="4546" y="126"/>
                    <a:pt x="4405" y="142"/>
                  </a:cubicBezTo>
                  <a:lnTo>
                    <a:pt x="4405" y="142"/>
                  </a:lnTo>
                  <a:lnTo>
                    <a:pt x="2665" y="377"/>
                  </a:lnTo>
                  <a:cubicBezTo>
                    <a:pt x="2540" y="393"/>
                    <a:pt x="2367" y="503"/>
                    <a:pt x="2289" y="612"/>
                  </a:cubicBezTo>
                  <a:lnTo>
                    <a:pt x="2289" y="612"/>
                  </a:lnTo>
                  <a:lnTo>
                    <a:pt x="2210" y="738"/>
                  </a:lnTo>
                  <a:cubicBezTo>
                    <a:pt x="2132" y="863"/>
                    <a:pt x="1975" y="910"/>
                    <a:pt x="1850" y="847"/>
                  </a:cubicBezTo>
                  <a:lnTo>
                    <a:pt x="1850" y="847"/>
                  </a:lnTo>
                  <a:lnTo>
                    <a:pt x="1756" y="800"/>
                  </a:lnTo>
                  <a:cubicBezTo>
                    <a:pt x="1630" y="753"/>
                    <a:pt x="1599" y="612"/>
                    <a:pt x="1677" y="518"/>
                  </a:cubicBezTo>
                  <a:lnTo>
                    <a:pt x="1677" y="518"/>
                  </a:lnTo>
                  <a:lnTo>
                    <a:pt x="1866" y="252"/>
                  </a:lnTo>
                  <a:cubicBezTo>
                    <a:pt x="1944" y="142"/>
                    <a:pt x="1913" y="95"/>
                    <a:pt x="1803" y="158"/>
                  </a:cubicBezTo>
                  <a:lnTo>
                    <a:pt x="1803" y="158"/>
                  </a:lnTo>
                  <a:lnTo>
                    <a:pt x="126" y="1067"/>
                  </a:lnTo>
                  <a:cubicBezTo>
                    <a:pt x="0" y="1130"/>
                    <a:pt x="16" y="1192"/>
                    <a:pt x="157" y="1208"/>
                  </a:cubicBezTo>
                  <a:lnTo>
                    <a:pt x="157" y="1208"/>
                  </a:lnTo>
                  <a:lnTo>
                    <a:pt x="2179" y="1349"/>
                  </a:lnTo>
                  <a:cubicBezTo>
                    <a:pt x="2320" y="1365"/>
                    <a:pt x="2508" y="1443"/>
                    <a:pt x="2618" y="1521"/>
                  </a:cubicBezTo>
                  <a:lnTo>
                    <a:pt x="2618" y="1521"/>
                  </a:lnTo>
                  <a:lnTo>
                    <a:pt x="2900" y="1756"/>
                  </a:lnTo>
                  <a:cubicBezTo>
                    <a:pt x="3010" y="1835"/>
                    <a:pt x="3198" y="1898"/>
                    <a:pt x="3339" y="1882"/>
                  </a:cubicBezTo>
                  <a:lnTo>
                    <a:pt x="3339" y="1882"/>
                  </a:lnTo>
                  <a:lnTo>
                    <a:pt x="4279" y="1804"/>
                  </a:lnTo>
                  <a:cubicBezTo>
                    <a:pt x="4420" y="1804"/>
                    <a:pt x="4609" y="1866"/>
                    <a:pt x="4703" y="1960"/>
                  </a:cubicBezTo>
                  <a:lnTo>
                    <a:pt x="4703" y="1960"/>
                  </a:lnTo>
                  <a:lnTo>
                    <a:pt x="5674" y="2932"/>
                  </a:lnTo>
                  <a:cubicBezTo>
                    <a:pt x="5768" y="3026"/>
                    <a:pt x="5737" y="3152"/>
                    <a:pt x="5627" y="3199"/>
                  </a:cubicBezTo>
                  <a:lnTo>
                    <a:pt x="5627" y="3199"/>
                  </a:lnTo>
                  <a:lnTo>
                    <a:pt x="5298" y="3324"/>
                  </a:lnTo>
                  <a:cubicBezTo>
                    <a:pt x="5173" y="3371"/>
                    <a:pt x="5016" y="3308"/>
                    <a:pt x="4953" y="3199"/>
                  </a:cubicBezTo>
                  <a:lnTo>
                    <a:pt x="4953" y="3199"/>
                  </a:lnTo>
                  <a:lnTo>
                    <a:pt x="4891" y="3073"/>
                  </a:lnTo>
                  <a:cubicBezTo>
                    <a:pt x="4828" y="2963"/>
                    <a:pt x="4671" y="2916"/>
                    <a:pt x="4562" y="2995"/>
                  </a:cubicBezTo>
                  <a:lnTo>
                    <a:pt x="4562" y="2995"/>
                  </a:lnTo>
                  <a:lnTo>
                    <a:pt x="3543" y="3590"/>
                  </a:lnTo>
                  <a:cubicBezTo>
                    <a:pt x="3417" y="3653"/>
                    <a:pt x="3214" y="3700"/>
                    <a:pt x="3088" y="3684"/>
                  </a:cubicBezTo>
                  <a:lnTo>
                    <a:pt x="3088" y="3684"/>
                  </a:lnTo>
                  <a:lnTo>
                    <a:pt x="1834" y="3606"/>
                  </a:lnTo>
                  <a:cubicBezTo>
                    <a:pt x="1693" y="3590"/>
                    <a:pt x="1583" y="3700"/>
                    <a:pt x="1568" y="3826"/>
                  </a:cubicBezTo>
                  <a:lnTo>
                    <a:pt x="1568" y="3826"/>
                  </a:lnTo>
                  <a:lnTo>
                    <a:pt x="1552" y="4186"/>
                  </a:lnTo>
                  <a:cubicBezTo>
                    <a:pt x="1536" y="4311"/>
                    <a:pt x="1646" y="4405"/>
                    <a:pt x="1771" y="4390"/>
                  </a:cubicBezTo>
                  <a:lnTo>
                    <a:pt x="1771" y="4390"/>
                  </a:lnTo>
                  <a:lnTo>
                    <a:pt x="3088" y="4217"/>
                  </a:lnTo>
                  <a:cubicBezTo>
                    <a:pt x="3214" y="4202"/>
                    <a:pt x="3417" y="4233"/>
                    <a:pt x="3543" y="4311"/>
                  </a:cubicBezTo>
                  <a:lnTo>
                    <a:pt x="3543" y="4311"/>
                  </a:lnTo>
                  <a:lnTo>
                    <a:pt x="5580" y="5440"/>
                  </a:lnTo>
                  <a:cubicBezTo>
                    <a:pt x="5690" y="5518"/>
                    <a:pt x="5737" y="5471"/>
                    <a:pt x="5674" y="5346"/>
                  </a:cubicBezTo>
                  <a:lnTo>
                    <a:pt x="5674" y="5346"/>
                  </a:lnTo>
                  <a:lnTo>
                    <a:pt x="5298" y="4703"/>
                  </a:lnTo>
                  <a:cubicBezTo>
                    <a:pt x="5236" y="4578"/>
                    <a:pt x="5298" y="4515"/>
                    <a:pt x="5424" y="4562"/>
                  </a:cubicBezTo>
                  <a:lnTo>
                    <a:pt x="5424" y="4562"/>
                  </a:lnTo>
                  <a:lnTo>
                    <a:pt x="6223" y="4829"/>
                  </a:lnTo>
                  <a:cubicBezTo>
                    <a:pt x="6348" y="4876"/>
                    <a:pt x="6552" y="4860"/>
                    <a:pt x="6678" y="4813"/>
                  </a:cubicBezTo>
                  <a:lnTo>
                    <a:pt x="6678" y="4813"/>
                  </a:lnTo>
                  <a:lnTo>
                    <a:pt x="6772" y="4766"/>
                  </a:lnTo>
                  <a:cubicBezTo>
                    <a:pt x="6881" y="4703"/>
                    <a:pt x="6944" y="4562"/>
                    <a:pt x="6881" y="4437"/>
                  </a:cubicBezTo>
                  <a:lnTo>
                    <a:pt x="6881" y="4437"/>
                  </a:lnTo>
                  <a:lnTo>
                    <a:pt x="6552" y="3684"/>
                  </a:lnTo>
                  <a:cubicBezTo>
                    <a:pt x="6489" y="3559"/>
                    <a:pt x="6552" y="3449"/>
                    <a:pt x="6693" y="3434"/>
                  </a:cubicBezTo>
                  <a:lnTo>
                    <a:pt x="6693" y="3434"/>
                  </a:lnTo>
                  <a:lnTo>
                    <a:pt x="6991" y="3387"/>
                  </a:lnTo>
                  <a:cubicBezTo>
                    <a:pt x="7116" y="3371"/>
                    <a:pt x="7289" y="3434"/>
                    <a:pt x="7383" y="3528"/>
                  </a:cubicBezTo>
                  <a:lnTo>
                    <a:pt x="7383" y="3528"/>
                  </a:lnTo>
                  <a:lnTo>
                    <a:pt x="7618" y="3810"/>
                  </a:lnTo>
                  <a:cubicBezTo>
                    <a:pt x="7696" y="3920"/>
                    <a:pt x="7853" y="3951"/>
                    <a:pt x="7963" y="3873"/>
                  </a:cubicBezTo>
                  <a:lnTo>
                    <a:pt x="7963" y="3873"/>
                  </a:lnTo>
                  <a:lnTo>
                    <a:pt x="9185" y="3057"/>
                  </a:lnTo>
                  <a:cubicBezTo>
                    <a:pt x="9295" y="2995"/>
                    <a:pt x="9279" y="2901"/>
                    <a:pt x="9154" y="2854"/>
                  </a:cubicBezTo>
                  <a:lnTo>
                    <a:pt x="9154" y="2854"/>
                  </a:lnTo>
                  <a:lnTo>
                    <a:pt x="7461" y="2336"/>
                  </a:lnTo>
                  <a:cubicBezTo>
                    <a:pt x="7336" y="2305"/>
                    <a:pt x="7289" y="2180"/>
                    <a:pt x="7383" y="2070"/>
                  </a:cubicBezTo>
                  <a:lnTo>
                    <a:pt x="7383" y="2070"/>
                  </a:lnTo>
                  <a:lnTo>
                    <a:pt x="7743" y="1615"/>
                  </a:lnTo>
                  <a:cubicBezTo>
                    <a:pt x="7822" y="1521"/>
                    <a:pt x="7775" y="1396"/>
                    <a:pt x="7649" y="1349"/>
                  </a:cubicBezTo>
                  <a:lnTo>
                    <a:pt x="7649" y="1349"/>
                  </a:lnTo>
                  <a:lnTo>
                    <a:pt x="6505" y="957"/>
                  </a:lnTo>
                  <a:cubicBezTo>
                    <a:pt x="6364" y="926"/>
                    <a:pt x="6254" y="785"/>
                    <a:pt x="6239" y="644"/>
                  </a:cubicBezTo>
                  <a:lnTo>
                    <a:pt x="6239" y="644"/>
                  </a:lnTo>
                  <a:lnTo>
                    <a:pt x="6176" y="236"/>
                  </a:lnTo>
                  <a:cubicBezTo>
                    <a:pt x="6160" y="111"/>
                    <a:pt x="6051" y="1"/>
                    <a:pt x="5925" y="1"/>
                  </a:cubicBezTo>
                  <a:lnTo>
                    <a:pt x="5925" y="1"/>
                  </a:lnTo>
                  <a:cubicBezTo>
                    <a:pt x="5910" y="1"/>
                    <a:pt x="5910" y="1"/>
                    <a:pt x="5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047650" y="3327525"/>
              <a:ext cx="110525" cy="234350"/>
            </a:xfrm>
            <a:custGeom>
              <a:rect b="b" l="l" r="r" t="t"/>
              <a:pathLst>
                <a:path extrusionOk="0" h="9374" w="4421">
                  <a:moveTo>
                    <a:pt x="3809" y="94"/>
                  </a:moveTo>
                  <a:lnTo>
                    <a:pt x="3229" y="1333"/>
                  </a:lnTo>
                  <a:cubicBezTo>
                    <a:pt x="3167" y="1442"/>
                    <a:pt x="3041" y="1615"/>
                    <a:pt x="2932" y="1693"/>
                  </a:cubicBezTo>
                  <a:lnTo>
                    <a:pt x="2932" y="1693"/>
                  </a:lnTo>
                  <a:lnTo>
                    <a:pt x="2007" y="2367"/>
                  </a:lnTo>
                  <a:cubicBezTo>
                    <a:pt x="1897" y="2446"/>
                    <a:pt x="1693" y="2524"/>
                    <a:pt x="1568" y="2555"/>
                  </a:cubicBezTo>
                  <a:lnTo>
                    <a:pt x="1568" y="2555"/>
                  </a:lnTo>
                  <a:lnTo>
                    <a:pt x="972" y="2696"/>
                  </a:lnTo>
                  <a:cubicBezTo>
                    <a:pt x="831" y="2728"/>
                    <a:pt x="690" y="2853"/>
                    <a:pt x="643" y="2978"/>
                  </a:cubicBezTo>
                  <a:lnTo>
                    <a:pt x="643" y="2978"/>
                  </a:lnTo>
                  <a:lnTo>
                    <a:pt x="502" y="3417"/>
                  </a:lnTo>
                  <a:cubicBezTo>
                    <a:pt x="455" y="3543"/>
                    <a:pt x="455" y="3747"/>
                    <a:pt x="486" y="3888"/>
                  </a:cubicBezTo>
                  <a:lnTo>
                    <a:pt x="486" y="3888"/>
                  </a:lnTo>
                  <a:lnTo>
                    <a:pt x="784" y="5095"/>
                  </a:lnTo>
                  <a:cubicBezTo>
                    <a:pt x="816" y="5220"/>
                    <a:pt x="800" y="5424"/>
                    <a:pt x="737" y="5549"/>
                  </a:cubicBezTo>
                  <a:lnTo>
                    <a:pt x="737" y="5549"/>
                  </a:lnTo>
                  <a:lnTo>
                    <a:pt x="48" y="6960"/>
                  </a:lnTo>
                  <a:cubicBezTo>
                    <a:pt x="0" y="7085"/>
                    <a:pt x="0" y="7289"/>
                    <a:pt x="48" y="7414"/>
                  </a:cubicBezTo>
                  <a:lnTo>
                    <a:pt x="48" y="7414"/>
                  </a:lnTo>
                  <a:lnTo>
                    <a:pt x="863" y="9186"/>
                  </a:lnTo>
                  <a:cubicBezTo>
                    <a:pt x="925" y="9311"/>
                    <a:pt x="1066" y="9374"/>
                    <a:pt x="1192" y="9327"/>
                  </a:cubicBezTo>
                  <a:lnTo>
                    <a:pt x="1192" y="9327"/>
                  </a:lnTo>
                  <a:lnTo>
                    <a:pt x="2054" y="9060"/>
                  </a:lnTo>
                  <a:cubicBezTo>
                    <a:pt x="2179" y="9013"/>
                    <a:pt x="2320" y="8872"/>
                    <a:pt x="2352" y="8747"/>
                  </a:cubicBezTo>
                  <a:lnTo>
                    <a:pt x="2352" y="8747"/>
                  </a:lnTo>
                  <a:lnTo>
                    <a:pt x="4374" y="2320"/>
                  </a:lnTo>
                  <a:cubicBezTo>
                    <a:pt x="4421" y="2195"/>
                    <a:pt x="4421" y="1975"/>
                    <a:pt x="4389" y="1850"/>
                  </a:cubicBezTo>
                  <a:lnTo>
                    <a:pt x="4389" y="1850"/>
                  </a:lnTo>
                  <a:lnTo>
                    <a:pt x="3966" y="110"/>
                  </a:lnTo>
                  <a:cubicBezTo>
                    <a:pt x="3950" y="32"/>
                    <a:pt x="3919" y="0"/>
                    <a:pt x="3888" y="0"/>
                  </a:cubicBezTo>
                  <a:lnTo>
                    <a:pt x="3888" y="0"/>
                  </a:lnTo>
                  <a:cubicBezTo>
                    <a:pt x="3856" y="0"/>
                    <a:pt x="3825" y="32"/>
                    <a:pt x="3809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4830575" y="3033625"/>
              <a:ext cx="182250" cy="192050"/>
            </a:xfrm>
            <a:custGeom>
              <a:rect b="b" l="l" r="r" t="t"/>
              <a:pathLst>
                <a:path extrusionOk="0" h="7682" w="7290">
                  <a:moveTo>
                    <a:pt x="1537" y="1"/>
                  </a:moveTo>
                  <a:lnTo>
                    <a:pt x="173" y="63"/>
                  </a:lnTo>
                  <a:cubicBezTo>
                    <a:pt x="48" y="63"/>
                    <a:pt x="1" y="157"/>
                    <a:pt x="95" y="251"/>
                  </a:cubicBezTo>
                  <a:lnTo>
                    <a:pt x="95" y="251"/>
                  </a:lnTo>
                  <a:lnTo>
                    <a:pt x="3778" y="4530"/>
                  </a:lnTo>
                  <a:cubicBezTo>
                    <a:pt x="3857" y="4625"/>
                    <a:pt x="3951" y="4813"/>
                    <a:pt x="3982" y="4954"/>
                  </a:cubicBezTo>
                  <a:lnTo>
                    <a:pt x="3982" y="4954"/>
                  </a:lnTo>
                  <a:lnTo>
                    <a:pt x="4123" y="5518"/>
                  </a:lnTo>
                  <a:cubicBezTo>
                    <a:pt x="4154" y="5643"/>
                    <a:pt x="4264" y="5816"/>
                    <a:pt x="4374" y="5878"/>
                  </a:cubicBezTo>
                  <a:lnTo>
                    <a:pt x="4374" y="5878"/>
                  </a:lnTo>
                  <a:lnTo>
                    <a:pt x="7007" y="7618"/>
                  </a:lnTo>
                  <a:cubicBezTo>
                    <a:pt x="7117" y="7681"/>
                    <a:pt x="7211" y="7634"/>
                    <a:pt x="7227" y="7509"/>
                  </a:cubicBezTo>
                  <a:lnTo>
                    <a:pt x="7227" y="7509"/>
                  </a:lnTo>
                  <a:lnTo>
                    <a:pt x="7289" y="5596"/>
                  </a:lnTo>
                  <a:cubicBezTo>
                    <a:pt x="7289" y="5455"/>
                    <a:pt x="7195" y="5283"/>
                    <a:pt x="7086" y="5204"/>
                  </a:cubicBezTo>
                  <a:lnTo>
                    <a:pt x="7086" y="5204"/>
                  </a:lnTo>
                  <a:lnTo>
                    <a:pt x="5565" y="4123"/>
                  </a:lnTo>
                  <a:cubicBezTo>
                    <a:pt x="5455" y="4060"/>
                    <a:pt x="5393" y="3888"/>
                    <a:pt x="5424" y="3747"/>
                  </a:cubicBezTo>
                  <a:lnTo>
                    <a:pt x="5424" y="3747"/>
                  </a:lnTo>
                  <a:lnTo>
                    <a:pt x="5471" y="3512"/>
                  </a:lnTo>
                  <a:cubicBezTo>
                    <a:pt x="5502" y="3371"/>
                    <a:pt x="5440" y="3214"/>
                    <a:pt x="5330" y="3135"/>
                  </a:cubicBezTo>
                  <a:lnTo>
                    <a:pt x="5330" y="3135"/>
                  </a:lnTo>
                  <a:lnTo>
                    <a:pt x="3104" y="1803"/>
                  </a:lnTo>
                  <a:cubicBezTo>
                    <a:pt x="2995" y="1725"/>
                    <a:pt x="2838" y="1584"/>
                    <a:pt x="2759" y="1474"/>
                  </a:cubicBezTo>
                  <a:lnTo>
                    <a:pt x="2759" y="1474"/>
                  </a:lnTo>
                  <a:lnTo>
                    <a:pt x="1913" y="189"/>
                  </a:lnTo>
                  <a:cubicBezTo>
                    <a:pt x="1835" y="79"/>
                    <a:pt x="1678" y="1"/>
                    <a:pt x="1537" y="1"/>
                  </a:cubicBezTo>
                  <a:lnTo>
                    <a:pt x="1537" y="1"/>
                  </a:lnTo>
                  <a:cubicBezTo>
                    <a:pt x="1537" y="1"/>
                    <a:pt x="1537" y="1"/>
                    <a:pt x="1537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5055500" y="3009725"/>
              <a:ext cx="141500" cy="179100"/>
            </a:xfrm>
            <a:custGeom>
              <a:rect b="b" l="l" r="r" t="t"/>
              <a:pathLst>
                <a:path extrusionOk="0" h="7164" w="5660">
                  <a:moveTo>
                    <a:pt x="3951" y="79"/>
                  </a:moveTo>
                  <a:lnTo>
                    <a:pt x="1349" y="2461"/>
                  </a:lnTo>
                  <a:cubicBezTo>
                    <a:pt x="1255" y="2555"/>
                    <a:pt x="1145" y="2728"/>
                    <a:pt x="1114" y="2869"/>
                  </a:cubicBezTo>
                  <a:lnTo>
                    <a:pt x="1114" y="2869"/>
                  </a:lnTo>
                  <a:lnTo>
                    <a:pt x="988" y="3433"/>
                  </a:lnTo>
                  <a:cubicBezTo>
                    <a:pt x="957" y="3559"/>
                    <a:pt x="847" y="3606"/>
                    <a:pt x="738" y="3527"/>
                  </a:cubicBezTo>
                  <a:lnTo>
                    <a:pt x="738" y="3527"/>
                  </a:lnTo>
                  <a:lnTo>
                    <a:pt x="173" y="3088"/>
                  </a:lnTo>
                  <a:cubicBezTo>
                    <a:pt x="64" y="3010"/>
                    <a:pt x="1" y="3057"/>
                    <a:pt x="32" y="3182"/>
                  </a:cubicBezTo>
                  <a:lnTo>
                    <a:pt x="32" y="3182"/>
                  </a:lnTo>
                  <a:lnTo>
                    <a:pt x="785" y="5831"/>
                  </a:lnTo>
                  <a:cubicBezTo>
                    <a:pt x="816" y="5957"/>
                    <a:pt x="957" y="6098"/>
                    <a:pt x="1082" y="6145"/>
                  </a:cubicBezTo>
                  <a:lnTo>
                    <a:pt x="1082" y="6145"/>
                  </a:lnTo>
                  <a:lnTo>
                    <a:pt x="3590" y="7101"/>
                  </a:lnTo>
                  <a:cubicBezTo>
                    <a:pt x="3716" y="7148"/>
                    <a:pt x="3919" y="7164"/>
                    <a:pt x="4045" y="7132"/>
                  </a:cubicBezTo>
                  <a:lnTo>
                    <a:pt x="4045" y="7132"/>
                  </a:lnTo>
                  <a:lnTo>
                    <a:pt x="4531" y="7007"/>
                  </a:lnTo>
                  <a:cubicBezTo>
                    <a:pt x="4672" y="6976"/>
                    <a:pt x="4782" y="6834"/>
                    <a:pt x="4797" y="6693"/>
                  </a:cubicBezTo>
                  <a:lnTo>
                    <a:pt x="4797" y="6693"/>
                  </a:lnTo>
                  <a:lnTo>
                    <a:pt x="4985" y="4233"/>
                  </a:lnTo>
                  <a:cubicBezTo>
                    <a:pt x="5001" y="4091"/>
                    <a:pt x="5111" y="3950"/>
                    <a:pt x="5236" y="3903"/>
                  </a:cubicBezTo>
                  <a:lnTo>
                    <a:pt x="5236" y="3903"/>
                  </a:lnTo>
                  <a:lnTo>
                    <a:pt x="5503" y="3825"/>
                  </a:lnTo>
                  <a:cubicBezTo>
                    <a:pt x="5628" y="3778"/>
                    <a:pt x="5659" y="3668"/>
                    <a:pt x="5581" y="3559"/>
                  </a:cubicBezTo>
                  <a:lnTo>
                    <a:pt x="5581" y="3559"/>
                  </a:lnTo>
                  <a:lnTo>
                    <a:pt x="4687" y="2493"/>
                  </a:lnTo>
                  <a:cubicBezTo>
                    <a:pt x="4593" y="2383"/>
                    <a:pt x="4593" y="2226"/>
                    <a:pt x="4687" y="2117"/>
                  </a:cubicBezTo>
                  <a:lnTo>
                    <a:pt x="4687" y="2117"/>
                  </a:lnTo>
                  <a:lnTo>
                    <a:pt x="5503" y="1066"/>
                  </a:lnTo>
                  <a:cubicBezTo>
                    <a:pt x="5581" y="957"/>
                    <a:pt x="5550" y="816"/>
                    <a:pt x="5440" y="737"/>
                  </a:cubicBezTo>
                  <a:lnTo>
                    <a:pt x="5440" y="737"/>
                  </a:lnTo>
                  <a:lnTo>
                    <a:pt x="4343" y="32"/>
                  </a:lnTo>
                  <a:cubicBezTo>
                    <a:pt x="4296" y="0"/>
                    <a:pt x="4233" y="0"/>
                    <a:pt x="4170" y="0"/>
                  </a:cubicBezTo>
                  <a:lnTo>
                    <a:pt x="4170" y="0"/>
                  </a:lnTo>
                  <a:cubicBezTo>
                    <a:pt x="4092" y="0"/>
                    <a:pt x="4013" y="16"/>
                    <a:pt x="3951" y="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5022975" y="3218975"/>
              <a:ext cx="313125" cy="59600"/>
            </a:xfrm>
            <a:custGeom>
              <a:rect b="b" l="l" r="r" t="t"/>
              <a:pathLst>
                <a:path extrusionOk="0" h="2384" w="12525">
                  <a:moveTo>
                    <a:pt x="17" y="173"/>
                  </a:moveTo>
                  <a:lnTo>
                    <a:pt x="64" y="737"/>
                  </a:lnTo>
                  <a:cubicBezTo>
                    <a:pt x="64" y="863"/>
                    <a:pt x="189" y="988"/>
                    <a:pt x="314" y="1019"/>
                  </a:cubicBezTo>
                  <a:lnTo>
                    <a:pt x="314" y="1019"/>
                  </a:lnTo>
                  <a:lnTo>
                    <a:pt x="6945" y="2367"/>
                  </a:lnTo>
                  <a:cubicBezTo>
                    <a:pt x="7086" y="2383"/>
                    <a:pt x="7305" y="2383"/>
                    <a:pt x="7430" y="2367"/>
                  </a:cubicBezTo>
                  <a:lnTo>
                    <a:pt x="7430" y="2367"/>
                  </a:lnTo>
                  <a:lnTo>
                    <a:pt x="12384" y="1349"/>
                  </a:lnTo>
                  <a:cubicBezTo>
                    <a:pt x="12525" y="1317"/>
                    <a:pt x="12525" y="1302"/>
                    <a:pt x="12384" y="1317"/>
                  </a:cubicBezTo>
                  <a:lnTo>
                    <a:pt x="12384" y="1317"/>
                  </a:lnTo>
                  <a:lnTo>
                    <a:pt x="8308" y="1740"/>
                  </a:lnTo>
                  <a:cubicBezTo>
                    <a:pt x="8183" y="1756"/>
                    <a:pt x="7963" y="1756"/>
                    <a:pt x="7822" y="1740"/>
                  </a:cubicBezTo>
                  <a:lnTo>
                    <a:pt x="7822" y="1740"/>
                  </a:lnTo>
                  <a:lnTo>
                    <a:pt x="4311" y="1317"/>
                  </a:lnTo>
                  <a:cubicBezTo>
                    <a:pt x="4186" y="1302"/>
                    <a:pt x="4155" y="1223"/>
                    <a:pt x="4264" y="1160"/>
                  </a:cubicBezTo>
                  <a:lnTo>
                    <a:pt x="4264" y="1160"/>
                  </a:lnTo>
                  <a:lnTo>
                    <a:pt x="4672" y="878"/>
                  </a:lnTo>
                  <a:cubicBezTo>
                    <a:pt x="4782" y="800"/>
                    <a:pt x="4766" y="706"/>
                    <a:pt x="4640" y="675"/>
                  </a:cubicBezTo>
                  <a:lnTo>
                    <a:pt x="4640" y="675"/>
                  </a:lnTo>
                  <a:lnTo>
                    <a:pt x="2948" y="298"/>
                  </a:lnTo>
                  <a:cubicBezTo>
                    <a:pt x="2822" y="283"/>
                    <a:pt x="2681" y="361"/>
                    <a:pt x="2650" y="486"/>
                  </a:cubicBezTo>
                  <a:lnTo>
                    <a:pt x="2650" y="486"/>
                  </a:lnTo>
                  <a:lnTo>
                    <a:pt x="2618" y="659"/>
                  </a:lnTo>
                  <a:cubicBezTo>
                    <a:pt x="2587" y="784"/>
                    <a:pt x="2446" y="847"/>
                    <a:pt x="2321" y="800"/>
                  </a:cubicBezTo>
                  <a:lnTo>
                    <a:pt x="2321" y="800"/>
                  </a:lnTo>
                  <a:lnTo>
                    <a:pt x="220" y="16"/>
                  </a:lnTo>
                  <a:cubicBezTo>
                    <a:pt x="189" y="16"/>
                    <a:pt x="173" y="1"/>
                    <a:pt x="142" y="1"/>
                  </a:cubicBezTo>
                  <a:lnTo>
                    <a:pt x="142" y="1"/>
                  </a:lnTo>
                  <a:cubicBezTo>
                    <a:pt x="64" y="1"/>
                    <a:pt x="1" y="63"/>
                    <a:pt x="17" y="17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5285525" y="3260125"/>
              <a:ext cx="70575" cy="46250"/>
            </a:xfrm>
            <a:custGeom>
              <a:rect b="b" l="l" r="r" t="t"/>
              <a:pathLst>
                <a:path extrusionOk="0" h="1850" w="2823">
                  <a:moveTo>
                    <a:pt x="2681" y="16"/>
                  </a:moveTo>
                  <a:lnTo>
                    <a:pt x="518" y="471"/>
                  </a:lnTo>
                  <a:cubicBezTo>
                    <a:pt x="393" y="502"/>
                    <a:pt x="251" y="627"/>
                    <a:pt x="220" y="753"/>
                  </a:cubicBezTo>
                  <a:lnTo>
                    <a:pt x="220" y="753"/>
                  </a:lnTo>
                  <a:lnTo>
                    <a:pt x="32" y="1333"/>
                  </a:lnTo>
                  <a:cubicBezTo>
                    <a:pt x="1" y="1458"/>
                    <a:pt x="63" y="1599"/>
                    <a:pt x="189" y="1662"/>
                  </a:cubicBezTo>
                  <a:lnTo>
                    <a:pt x="189" y="1662"/>
                  </a:lnTo>
                  <a:lnTo>
                    <a:pt x="534" y="1787"/>
                  </a:lnTo>
                  <a:cubicBezTo>
                    <a:pt x="659" y="1850"/>
                    <a:pt x="800" y="1787"/>
                    <a:pt x="831" y="1646"/>
                  </a:cubicBezTo>
                  <a:lnTo>
                    <a:pt x="831" y="1646"/>
                  </a:lnTo>
                  <a:lnTo>
                    <a:pt x="941" y="1239"/>
                  </a:lnTo>
                  <a:cubicBezTo>
                    <a:pt x="972" y="1113"/>
                    <a:pt x="1098" y="957"/>
                    <a:pt x="1223" y="894"/>
                  </a:cubicBezTo>
                  <a:lnTo>
                    <a:pt x="1223" y="894"/>
                  </a:lnTo>
                  <a:lnTo>
                    <a:pt x="2712" y="79"/>
                  </a:lnTo>
                  <a:cubicBezTo>
                    <a:pt x="2806" y="32"/>
                    <a:pt x="2822" y="0"/>
                    <a:pt x="2759" y="0"/>
                  </a:cubicBezTo>
                  <a:lnTo>
                    <a:pt x="2759" y="0"/>
                  </a:lnTo>
                  <a:cubicBezTo>
                    <a:pt x="2744" y="0"/>
                    <a:pt x="2728" y="16"/>
                    <a:pt x="2681" y="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5129175" y="2714650"/>
              <a:ext cx="32550" cy="60775"/>
            </a:xfrm>
            <a:custGeom>
              <a:rect b="b" l="l" r="r" t="t"/>
              <a:pathLst>
                <a:path extrusionOk="0" h="2431" w="1302">
                  <a:moveTo>
                    <a:pt x="189" y="110"/>
                  </a:moveTo>
                  <a:lnTo>
                    <a:pt x="16" y="1317"/>
                  </a:lnTo>
                  <a:cubicBezTo>
                    <a:pt x="1" y="1443"/>
                    <a:pt x="63" y="1631"/>
                    <a:pt x="142" y="1741"/>
                  </a:cubicBezTo>
                  <a:lnTo>
                    <a:pt x="142" y="1741"/>
                  </a:lnTo>
                  <a:lnTo>
                    <a:pt x="706" y="2336"/>
                  </a:lnTo>
                  <a:cubicBezTo>
                    <a:pt x="784" y="2430"/>
                    <a:pt x="910" y="2415"/>
                    <a:pt x="957" y="2289"/>
                  </a:cubicBezTo>
                  <a:lnTo>
                    <a:pt x="957" y="2289"/>
                  </a:lnTo>
                  <a:lnTo>
                    <a:pt x="1255" y="1615"/>
                  </a:lnTo>
                  <a:cubicBezTo>
                    <a:pt x="1302" y="1490"/>
                    <a:pt x="1286" y="1302"/>
                    <a:pt x="1192" y="1208"/>
                  </a:cubicBezTo>
                  <a:lnTo>
                    <a:pt x="1192" y="1208"/>
                  </a:lnTo>
                  <a:lnTo>
                    <a:pt x="361" y="79"/>
                  </a:lnTo>
                  <a:cubicBezTo>
                    <a:pt x="330" y="32"/>
                    <a:pt x="298" y="1"/>
                    <a:pt x="267" y="1"/>
                  </a:cubicBezTo>
                  <a:lnTo>
                    <a:pt x="267" y="1"/>
                  </a:lnTo>
                  <a:cubicBezTo>
                    <a:pt x="236" y="1"/>
                    <a:pt x="204" y="48"/>
                    <a:pt x="189" y="1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5157000" y="2818100"/>
              <a:ext cx="50175" cy="101125"/>
            </a:xfrm>
            <a:custGeom>
              <a:rect b="b" l="l" r="r" t="t"/>
              <a:pathLst>
                <a:path extrusionOk="0" h="4045" w="2007">
                  <a:moveTo>
                    <a:pt x="189" y="220"/>
                  </a:moveTo>
                  <a:lnTo>
                    <a:pt x="32" y="1255"/>
                  </a:lnTo>
                  <a:cubicBezTo>
                    <a:pt x="0" y="1380"/>
                    <a:pt x="32" y="1600"/>
                    <a:pt x="95" y="1709"/>
                  </a:cubicBezTo>
                  <a:lnTo>
                    <a:pt x="95" y="1709"/>
                  </a:lnTo>
                  <a:lnTo>
                    <a:pt x="1160" y="3919"/>
                  </a:lnTo>
                  <a:cubicBezTo>
                    <a:pt x="1223" y="4029"/>
                    <a:pt x="1333" y="4045"/>
                    <a:pt x="1411" y="3935"/>
                  </a:cubicBezTo>
                  <a:lnTo>
                    <a:pt x="1411" y="3935"/>
                  </a:lnTo>
                  <a:lnTo>
                    <a:pt x="1928" y="3292"/>
                  </a:lnTo>
                  <a:cubicBezTo>
                    <a:pt x="2007" y="3183"/>
                    <a:pt x="1991" y="3026"/>
                    <a:pt x="1881" y="2948"/>
                  </a:cubicBezTo>
                  <a:lnTo>
                    <a:pt x="1881" y="2948"/>
                  </a:lnTo>
                  <a:lnTo>
                    <a:pt x="1380" y="2524"/>
                  </a:lnTo>
                  <a:cubicBezTo>
                    <a:pt x="1270" y="2446"/>
                    <a:pt x="1254" y="2289"/>
                    <a:pt x="1317" y="2164"/>
                  </a:cubicBezTo>
                  <a:lnTo>
                    <a:pt x="1317" y="2164"/>
                  </a:lnTo>
                  <a:lnTo>
                    <a:pt x="1615" y="1694"/>
                  </a:lnTo>
                  <a:cubicBezTo>
                    <a:pt x="1693" y="1584"/>
                    <a:pt x="1725" y="1380"/>
                    <a:pt x="1709" y="1255"/>
                  </a:cubicBezTo>
                  <a:lnTo>
                    <a:pt x="1709" y="1255"/>
                  </a:lnTo>
                  <a:lnTo>
                    <a:pt x="1552" y="377"/>
                  </a:lnTo>
                  <a:cubicBezTo>
                    <a:pt x="1537" y="252"/>
                    <a:pt x="1396" y="126"/>
                    <a:pt x="1270" y="110"/>
                  </a:cubicBezTo>
                  <a:lnTo>
                    <a:pt x="1270" y="110"/>
                  </a:lnTo>
                  <a:lnTo>
                    <a:pt x="471" y="1"/>
                  </a:lnTo>
                  <a:cubicBezTo>
                    <a:pt x="455" y="1"/>
                    <a:pt x="455" y="1"/>
                    <a:pt x="439" y="1"/>
                  </a:cubicBezTo>
                  <a:lnTo>
                    <a:pt x="439" y="1"/>
                  </a:lnTo>
                  <a:cubicBezTo>
                    <a:pt x="314" y="1"/>
                    <a:pt x="204" y="95"/>
                    <a:pt x="189" y="22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5232625" y="2963100"/>
              <a:ext cx="61950" cy="59975"/>
            </a:xfrm>
            <a:custGeom>
              <a:rect b="b" l="l" r="r" t="t"/>
              <a:pathLst>
                <a:path extrusionOk="0" h="2399" w="2478">
                  <a:moveTo>
                    <a:pt x="2101" y="16"/>
                  </a:moveTo>
                  <a:lnTo>
                    <a:pt x="236" y="721"/>
                  </a:lnTo>
                  <a:cubicBezTo>
                    <a:pt x="110" y="768"/>
                    <a:pt x="1" y="925"/>
                    <a:pt x="1" y="1050"/>
                  </a:cubicBezTo>
                  <a:lnTo>
                    <a:pt x="1" y="1050"/>
                  </a:lnTo>
                  <a:lnTo>
                    <a:pt x="1" y="1536"/>
                  </a:lnTo>
                  <a:cubicBezTo>
                    <a:pt x="1" y="1662"/>
                    <a:pt x="95" y="1709"/>
                    <a:pt x="220" y="1646"/>
                  </a:cubicBezTo>
                  <a:lnTo>
                    <a:pt x="220" y="1646"/>
                  </a:lnTo>
                  <a:lnTo>
                    <a:pt x="988" y="1176"/>
                  </a:lnTo>
                  <a:cubicBezTo>
                    <a:pt x="1114" y="1113"/>
                    <a:pt x="1192" y="1160"/>
                    <a:pt x="1192" y="1301"/>
                  </a:cubicBezTo>
                  <a:lnTo>
                    <a:pt x="1192" y="1301"/>
                  </a:lnTo>
                  <a:lnTo>
                    <a:pt x="1145" y="1928"/>
                  </a:lnTo>
                  <a:cubicBezTo>
                    <a:pt x="1129" y="2069"/>
                    <a:pt x="1239" y="2195"/>
                    <a:pt x="1364" y="2210"/>
                  </a:cubicBezTo>
                  <a:lnTo>
                    <a:pt x="1364" y="2210"/>
                  </a:lnTo>
                  <a:lnTo>
                    <a:pt x="2242" y="2367"/>
                  </a:lnTo>
                  <a:cubicBezTo>
                    <a:pt x="2367" y="2398"/>
                    <a:pt x="2477" y="2304"/>
                    <a:pt x="2461" y="2163"/>
                  </a:cubicBezTo>
                  <a:lnTo>
                    <a:pt x="2461" y="2163"/>
                  </a:lnTo>
                  <a:lnTo>
                    <a:pt x="2336" y="173"/>
                  </a:lnTo>
                  <a:cubicBezTo>
                    <a:pt x="2336" y="79"/>
                    <a:pt x="2258" y="0"/>
                    <a:pt x="2179" y="0"/>
                  </a:cubicBezTo>
                  <a:lnTo>
                    <a:pt x="2179" y="0"/>
                  </a:lnTo>
                  <a:cubicBezTo>
                    <a:pt x="2148" y="0"/>
                    <a:pt x="2117" y="16"/>
                    <a:pt x="2101" y="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5202450" y="2900000"/>
              <a:ext cx="72125" cy="61550"/>
            </a:xfrm>
            <a:custGeom>
              <a:rect b="b" l="l" r="r" t="t"/>
              <a:pathLst>
                <a:path extrusionOk="0" h="2462" w="2885">
                  <a:moveTo>
                    <a:pt x="894" y="95"/>
                  </a:moveTo>
                  <a:lnTo>
                    <a:pt x="79" y="1067"/>
                  </a:lnTo>
                  <a:cubicBezTo>
                    <a:pt x="1" y="1176"/>
                    <a:pt x="16" y="1333"/>
                    <a:pt x="110" y="1427"/>
                  </a:cubicBezTo>
                  <a:lnTo>
                    <a:pt x="110" y="1427"/>
                  </a:lnTo>
                  <a:cubicBezTo>
                    <a:pt x="110" y="1427"/>
                    <a:pt x="1129" y="2383"/>
                    <a:pt x="1364" y="2462"/>
                  </a:cubicBezTo>
                  <a:lnTo>
                    <a:pt x="1364" y="2462"/>
                  </a:lnTo>
                  <a:lnTo>
                    <a:pt x="2775" y="1411"/>
                  </a:lnTo>
                  <a:cubicBezTo>
                    <a:pt x="2885" y="1317"/>
                    <a:pt x="2885" y="1192"/>
                    <a:pt x="2775" y="1114"/>
                  </a:cubicBezTo>
                  <a:lnTo>
                    <a:pt x="2775" y="1114"/>
                  </a:lnTo>
                  <a:lnTo>
                    <a:pt x="1255" y="48"/>
                  </a:lnTo>
                  <a:cubicBezTo>
                    <a:pt x="1208" y="1"/>
                    <a:pt x="1161" y="1"/>
                    <a:pt x="1098" y="1"/>
                  </a:cubicBezTo>
                  <a:lnTo>
                    <a:pt x="1098" y="1"/>
                  </a:lnTo>
                  <a:cubicBezTo>
                    <a:pt x="1020" y="1"/>
                    <a:pt x="941" y="32"/>
                    <a:pt x="894" y="9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5138975" y="3304400"/>
              <a:ext cx="612900" cy="505925"/>
            </a:xfrm>
            <a:custGeom>
              <a:rect b="b" l="l" r="r" t="t"/>
              <a:pathLst>
                <a:path extrusionOk="0" h="20237" w="24516">
                  <a:moveTo>
                    <a:pt x="17634" y="110"/>
                  </a:moveTo>
                  <a:lnTo>
                    <a:pt x="17133" y="4672"/>
                  </a:lnTo>
                  <a:cubicBezTo>
                    <a:pt x="17117" y="4797"/>
                    <a:pt x="17007" y="4844"/>
                    <a:pt x="16897" y="4781"/>
                  </a:cubicBezTo>
                  <a:lnTo>
                    <a:pt x="16897" y="4781"/>
                  </a:lnTo>
                  <a:lnTo>
                    <a:pt x="14107" y="2885"/>
                  </a:lnTo>
                  <a:cubicBezTo>
                    <a:pt x="13998" y="2822"/>
                    <a:pt x="13951" y="2650"/>
                    <a:pt x="13998" y="2524"/>
                  </a:cubicBezTo>
                  <a:lnTo>
                    <a:pt x="13998" y="2524"/>
                  </a:lnTo>
                  <a:lnTo>
                    <a:pt x="14687" y="816"/>
                  </a:lnTo>
                  <a:cubicBezTo>
                    <a:pt x="14750" y="690"/>
                    <a:pt x="14672" y="596"/>
                    <a:pt x="14546" y="596"/>
                  </a:cubicBezTo>
                  <a:lnTo>
                    <a:pt x="14546" y="596"/>
                  </a:lnTo>
                  <a:lnTo>
                    <a:pt x="11192" y="518"/>
                  </a:lnTo>
                  <a:cubicBezTo>
                    <a:pt x="11051" y="518"/>
                    <a:pt x="10910" y="612"/>
                    <a:pt x="10863" y="737"/>
                  </a:cubicBezTo>
                  <a:lnTo>
                    <a:pt x="10863" y="737"/>
                  </a:lnTo>
                  <a:lnTo>
                    <a:pt x="10079" y="2681"/>
                  </a:lnTo>
                  <a:cubicBezTo>
                    <a:pt x="10032" y="2806"/>
                    <a:pt x="9891" y="2853"/>
                    <a:pt x="9797" y="2775"/>
                  </a:cubicBezTo>
                  <a:lnTo>
                    <a:pt x="9797" y="2775"/>
                  </a:lnTo>
                  <a:lnTo>
                    <a:pt x="8747" y="2023"/>
                  </a:lnTo>
                  <a:cubicBezTo>
                    <a:pt x="8637" y="1944"/>
                    <a:pt x="8465" y="1929"/>
                    <a:pt x="8355" y="2007"/>
                  </a:cubicBezTo>
                  <a:lnTo>
                    <a:pt x="8355" y="2007"/>
                  </a:lnTo>
                  <a:lnTo>
                    <a:pt x="5863" y="3731"/>
                  </a:lnTo>
                  <a:cubicBezTo>
                    <a:pt x="5753" y="3809"/>
                    <a:pt x="5628" y="3966"/>
                    <a:pt x="5581" y="4092"/>
                  </a:cubicBezTo>
                  <a:lnTo>
                    <a:pt x="5581" y="4092"/>
                  </a:lnTo>
                  <a:lnTo>
                    <a:pt x="4969" y="5565"/>
                  </a:lnTo>
                  <a:cubicBezTo>
                    <a:pt x="4907" y="5690"/>
                    <a:pt x="4765" y="5831"/>
                    <a:pt x="4656" y="5894"/>
                  </a:cubicBezTo>
                  <a:lnTo>
                    <a:pt x="4656" y="5894"/>
                  </a:lnTo>
                  <a:lnTo>
                    <a:pt x="220" y="7932"/>
                  </a:lnTo>
                  <a:cubicBezTo>
                    <a:pt x="95" y="7979"/>
                    <a:pt x="0" y="8136"/>
                    <a:pt x="16" y="8277"/>
                  </a:cubicBezTo>
                  <a:lnTo>
                    <a:pt x="16" y="8277"/>
                  </a:lnTo>
                  <a:lnTo>
                    <a:pt x="769" y="15142"/>
                  </a:lnTo>
                  <a:cubicBezTo>
                    <a:pt x="784" y="15283"/>
                    <a:pt x="737" y="15471"/>
                    <a:pt x="659" y="15581"/>
                  </a:cubicBezTo>
                  <a:lnTo>
                    <a:pt x="659" y="15581"/>
                  </a:lnTo>
                  <a:lnTo>
                    <a:pt x="204" y="16223"/>
                  </a:lnTo>
                  <a:cubicBezTo>
                    <a:pt x="142" y="16333"/>
                    <a:pt x="173" y="16474"/>
                    <a:pt x="283" y="16553"/>
                  </a:cubicBezTo>
                  <a:lnTo>
                    <a:pt x="283" y="16553"/>
                  </a:lnTo>
                  <a:lnTo>
                    <a:pt x="1537" y="17258"/>
                  </a:lnTo>
                  <a:cubicBezTo>
                    <a:pt x="1662" y="17336"/>
                    <a:pt x="1834" y="17321"/>
                    <a:pt x="1928" y="17227"/>
                  </a:cubicBezTo>
                  <a:lnTo>
                    <a:pt x="1928" y="17227"/>
                  </a:lnTo>
                  <a:lnTo>
                    <a:pt x="2932" y="16349"/>
                  </a:lnTo>
                  <a:cubicBezTo>
                    <a:pt x="3026" y="16255"/>
                    <a:pt x="3214" y="16208"/>
                    <a:pt x="3355" y="16223"/>
                  </a:cubicBezTo>
                  <a:lnTo>
                    <a:pt x="3355" y="16223"/>
                  </a:lnTo>
                  <a:lnTo>
                    <a:pt x="4954" y="16474"/>
                  </a:lnTo>
                  <a:cubicBezTo>
                    <a:pt x="5079" y="16490"/>
                    <a:pt x="5283" y="16443"/>
                    <a:pt x="5392" y="16365"/>
                  </a:cubicBezTo>
                  <a:lnTo>
                    <a:pt x="5392" y="16365"/>
                  </a:lnTo>
                  <a:lnTo>
                    <a:pt x="6991" y="15205"/>
                  </a:lnTo>
                  <a:cubicBezTo>
                    <a:pt x="7101" y="15126"/>
                    <a:pt x="7305" y="15064"/>
                    <a:pt x="7430" y="15064"/>
                  </a:cubicBezTo>
                  <a:lnTo>
                    <a:pt x="7430" y="15064"/>
                  </a:lnTo>
                  <a:lnTo>
                    <a:pt x="11584" y="14923"/>
                  </a:lnTo>
                  <a:cubicBezTo>
                    <a:pt x="11709" y="14907"/>
                    <a:pt x="11882" y="15001"/>
                    <a:pt x="11929" y="15126"/>
                  </a:cubicBezTo>
                  <a:lnTo>
                    <a:pt x="11929" y="15126"/>
                  </a:lnTo>
                  <a:lnTo>
                    <a:pt x="12603" y="16443"/>
                  </a:lnTo>
                  <a:cubicBezTo>
                    <a:pt x="12650" y="16568"/>
                    <a:pt x="12806" y="16615"/>
                    <a:pt x="12916" y="16537"/>
                  </a:cubicBezTo>
                  <a:lnTo>
                    <a:pt x="12916" y="16537"/>
                  </a:lnTo>
                  <a:lnTo>
                    <a:pt x="13935" y="15910"/>
                  </a:lnTo>
                  <a:cubicBezTo>
                    <a:pt x="14045" y="15847"/>
                    <a:pt x="14154" y="15894"/>
                    <a:pt x="14186" y="16035"/>
                  </a:cubicBezTo>
                  <a:lnTo>
                    <a:pt x="14186" y="16035"/>
                  </a:lnTo>
                  <a:lnTo>
                    <a:pt x="14593" y="18904"/>
                  </a:lnTo>
                  <a:cubicBezTo>
                    <a:pt x="14609" y="19029"/>
                    <a:pt x="14734" y="19186"/>
                    <a:pt x="14844" y="19233"/>
                  </a:cubicBezTo>
                  <a:lnTo>
                    <a:pt x="14844" y="19233"/>
                  </a:lnTo>
                  <a:lnTo>
                    <a:pt x="17274" y="20173"/>
                  </a:lnTo>
                  <a:cubicBezTo>
                    <a:pt x="17399" y="20220"/>
                    <a:pt x="17603" y="20236"/>
                    <a:pt x="17744" y="20205"/>
                  </a:cubicBezTo>
                  <a:lnTo>
                    <a:pt x="17744" y="20205"/>
                  </a:lnTo>
                  <a:lnTo>
                    <a:pt x="20550" y="19452"/>
                  </a:lnTo>
                  <a:cubicBezTo>
                    <a:pt x="20675" y="19405"/>
                    <a:pt x="20832" y="19280"/>
                    <a:pt x="20879" y="19155"/>
                  </a:cubicBezTo>
                  <a:lnTo>
                    <a:pt x="20879" y="19155"/>
                  </a:lnTo>
                  <a:lnTo>
                    <a:pt x="21803" y="17054"/>
                  </a:lnTo>
                  <a:cubicBezTo>
                    <a:pt x="21850" y="16929"/>
                    <a:pt x="21976" y="16756"/>
                    <a:pt x="22070" y="16662"/>
                  </a:cubicBezTo>
                  <a:lnTo>
                    <a:pt x="22070" y="16662"/>
                  </a:lnTo>
                  <a:lnTo>
                    <a:pt x="23324" y="15471"/>
                  </a:lnTo>
                  <a:cubicBezTo>
                    <a:pt x="23418" y="15377"/>
                    <a:pt x="23528" y="15205"/>
                    <a:pt x="23559" y="15064"/>
                  </a:cubicBezTo>
                  <a:lnTo>
                    <a:pt x="23559" y="15064"/>
                  </a:lnTo>
                  <a:lnTo>
                    <a:pt x="24484" y="10832"/>
                  </a:lnTo>
                  <a:cubicBezTo>
                    <a:pt x="24515" y="10690"/>
                    <a:pt x="24484" y="10487"/>
                    <a:pt x="24421" y="10377"/>
                  </a:cubicBezTo>
                  <a:lnTo>
                    <a:pt x="24421" y="10377"/>
                  </a:lnTo>
                  <a:lnTo>
                    <a:pt x="22415" y="6882"/>
                  </a:lnTo>
                  <a:cubicBezTo>
                    <a:pt x="22352" y="6772"/>
                    <a:pt x="22211" y="6615"/>
                    <a:pt x="22086" y="6552"/>
                  </a:cubicBezTo>
                  <a:lnTo>
                    <a:pt x="22086" y="6552"/>
                  </a:lnTo>
                  <a:lnTo>
                    <a:pt x="20910" y="5831"/>
                  </a:lnTo>
                  <a:cubicBezTo>
                    <a:pt x="20800" y="5769"/>
                    <a:pt x="20691" y="5596"/>
                    <a:pt x="20659" y="5471"/>
                  </a:cubicBezTo>
                  <a:lnTo>
                    <a:pt x="20659" y="5471"/>
                  </a:lnTo>
                  <a:lnTo>
                    <a:pt x="20189" y="2681"/>
                  </a:lnTo>
                  <a:cubicBezTo>
                    <a:pt x="20158" y="2540"/>
                    <a:pt x="20032" y="2446"/>
                    <a:pt x="19907" y="2477"/>
                  </a:cubicBezTo>
                  <a:lnTo>
                    <a:pt x="19907" y="2477"/>
                  </a:lnTo>
                  <a:lnTo>
                    <a:pt x="19343" y="2555"/>
                  </a:lnTo>
                  <a:cubicBezTo>
                    <a:pt x="19217" y="2571"/>
                    <a:pt x="19045" y="2493"/>
                    <a:pt x="18982" y="2383"/>
                  </a:cubicBezTo>
                  <a:lnTo>
                    <a:pt x="18982" y="2383"/>
                  </a:lnTo>
                  <a:lnTo>
                    <a:pt x="17775" y="95"/>
                  </a:lnTo>
                  <a:cubicBezTo>
                    <a:pt x="17744" y="32"/>
                    <a:pt x="17712" y="1"/>
                    <a:pt x="17697" y="1"/>
                  </a:cubicBezTo>
                  <a:lnTo>
                    <a:pt x="17697" y="1"/>
                  </a:lnTo>
                  <a:cubicBezTo>
                    <a:pt x="17665" y="1"/>
                    <a:pt x="17650" y="48"/>
                    <a:pt x="17634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5550825" y="3827150"/>
              <a:ext cx="63100" cy="69775"/>
            </a:xfrm>
            <a:custGeom>
              <a:rect b="b" l="l" r="r" t="t"/>
              <a:pathLst>
                <a:path extrusionOk="0" h="2791" w="2524">
                  <a:moveTo>
                    <a:pt x="2336" y="31"/>
                  </a:moveTo>
                  <a:lnTo>
                    <a:pt x="1160" y="674"/>
                  </a:lnTo>
                  <a:cubicBezTo>
                    <a:pt x="1050" y="737"/>
                    <a:pt x="862" y="737"/>
                    <a:pt x="737" y="674"/>
                  </a:cubicBezTo>
                  <a:lnTo>
                    <a:pt x="737" y="674"/>
                  </a:lnTo>
                  <a:lnTo>
                    <a:pt x="204" y="361"/>
                  </a:lnTo>
                  <a:cubicBezTo>
                    <a:pt x="79" y="282"/>
                    <a:pt x="0" y="345"/>
                    <a:pt x="16" y="470"/>
                  </a:cubicBezTo>
                  <a:lnTo>
                    <a:pt x="16" y="470"/>
                  </a:lnTo>
                  <a:cubicBezTo>
                    <a:pt x="16" y="470"/>
                    <a:pt x="314" y="2555"/>
                    <a:pt x="392" y="2790"/>
                  </a:cubicBezTo>
                  <a:lnTo>
                    <a:pt x="392" y="2790"/>
                  </a:lnTo>
                  <a:lnTo>
                    <a:pt x="2022" y="1803"/>
                  </a:lnTo>
                  <a:cubicBezTo>
                    <a:pt x="2132" y="1724"/>
                    <a:pt x="2242" y="1568"/>
                    <a:pt x="2273" y="1426"/>
                  </a:cubicBezTo>
                  <a:lnTo>
                    <a:pt x="2273" y="1426"/>
                  </a:lnTo>
                  <a:lnTo>
                    <a:pt x="2508" y="157"/>
                  </a:lnTo>
                  <a:cubicBezTo>
                    <a:pt x="2524" y="63"/>
                    <a:pt x="2492" y="0"/>
                    <a:pt x="2430" y="0"/>
                  </a:cubicBezTo>
                  <a:lnTo>
                    <a:pt x="2430" y="0"/>
                  </a:lnTo>
                  <a:cubicBezTo>
                    <a:pt x="2398" y="0"/>
                    <a:pt x="2367" y="16"/>
                    <a:pt x="2336" y="3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5824725" y="3831050"/>
              <a:ext cx="171650" cy="122675"/>
            </a:xfrm>
            <a:custGeom>
              <a:rect b="b" l="l" r="r" t="t"/>
              <a:pathLst>
                <a:path extrusionOk="0" h="4907" w="6866">
                  <a:moveTo>
                    <a:pt x="5753" y="111"/>
                  </a:moveTo>
                  <a:lnTo>
                    <a:pt x="4452" y="1725"/>
                  </a:lnTo>
                  <a:cubicBezTo>
                    <a:pt x="4374" y="1835"/>
                    <a:pt x="4217" y="1976"/>
                    <a:pt x="4092" y="2039"/>
                  </a:cubicBezTo>
                  <a:lnTo>
                    <a:pt x="4092" y="2039"/>
                  </a:lnTo>
                  <a:lnTo>
                    <a:pt x="126" y="4202"/>
                  </a:lnTo>
                  <a:cubicBezTo>
                    <a:pt x="1" y="4264"/>
                    <a:pt x="1" y="4358"/>
                    <a:pt x="126" y="4421"/>
                  </a:cubicBezTo>
                  <a:lnTo>
                    <a:pt x="126" y="4421"/>
                  </a:lnTo>
                  <a:lnTo>
                    <a:pt x="972" y="4844"/>
                  </a:lnTo>
                  <a:cubicBezTo>
                    <a:pt x="1082" y="4907"/>
                    <a:pt x="1286" y="4891"/>
                    <a:pt x="1396" y="4829"/>
                  </a:cubicBezTo>
                  <a:lnTo>
                    <a:pt x="1396" y="4829"/>
                  </a:lnTo>
                  <a:lnTo>
                    <a:pt x="4734" y="2838"/>
                  </a:lnTo>
                  <a:cubicBezTo>
                    <a:pt x="4844" y="2775"/>
                    <a:pt x="5016" y="2634"/>
                    <a:pt x="5110" y="2540"/>
                  </a:cubicBezTo>
                  <a:lnTo>
                    <a:pt x="5110" y="2540"/>
                  </a:lnTo>
                  <a:lnTo>
                    <a:pt x="6772" y="738"/>
                  </a:lnTo>
                  <a:cubicBezTo>
                    <a:pt x="6866" y="644"/>
                    <a:pt x="6850" y="502"/>
                    <a:pt x="6740" y="424"/>
                  </a:cubicBezTo>
                  <a:lnTo>
                    <a:pt x="6740" y="424"/>
                  </a:lnTo>
                  <a:lnTo>
                    <a:pt x="6114" y="48"/>
                  </a:lnTo>
                  <a:cubicBezTo>
                    <a:pt x="6066" y="17"/>
                    <a:pt x="6019" y="1"/>
                    <a:pt x="5972" y="1"/>
                  </a:cubicBezTo>
                  <a:lnTo>
                    <a:pt x="5972" y="1"/>
                  </a:lnTo>
                  <a:cubicBezTo>
                    <a:pt x="5894" y="1"/>
                    <a:pt x="5800" y="48"/>
                    <a:pt x="5753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5998325" y="3707625"/>
              <a:ext cx="87800" cy="147750"/>
            </a:xfrm>
            <a:custGeom>
              <a:rect b="b" l="l" r="r" t="t"/>
              <a:pathLst>
                <a:path extrusionOk="0" h="5910" w="3512">
                  <a:moveTo>
                    <a:pt x="376" y="126"/>
                  </a:moveTo>
                  <a:lnTo>
                    <a:pt x="1129" y="2947"/>
                  </a:lnTo>
                  <a:cubicBezTo>
                    <a:pt x="1176" y="3073"/>
                    <a:pt x="1113" y="3245"/>
                    <a:pt x="1003" y="3323"/>
                  </a:cubicBezTo>
                  <a:lnTo>
                    <a:pt x="1003" y="3323"/>
                  </a:lnTo>
                  <a:lnTo>
                    <a:pt x="110" y="4060"/>
                  </a:lnTo>
                  <a:cubicBezTo>
                    <a:pt x="0" y="4138"/>
                    <a:pt x="0" y="4295"/>
                    <a:pt x="94" y="4389"/>
                  </a:cubicBezTo>
                  <a:lnTo>
                    <a:pt x="94" y="4389"/>
                  </a:lnTo>
                  <a:lnTo>
                    <a:pt x="392" y="4687"/>
                  </a:lnTo>
                  <a:cubicBezTo>
                    <a:pt x="486" y="4781"/>
                    <a:pt x="533" y="4969"/>
                    <a:pt x="502" y="5095"/>
                  </a:cubicBezTo>
                  <a:lnTo>
                    <a:pt x="502" y="5095"/>
                  </a:lnTo>
                  <a:lnTo>
                    <a:pt x="376" y="5737"/>
                  </a:lnTo>
                  <a:cubicBezTo>
                    <a:pt x="345" y="5863"/>
                    <a:pt x="408" y="5910"/>
                    <a:pt x="518" y="5831"/>
                  </a:cubicBezTo>
                  <a:lnTo>
                    <a:pt x="518" y="5831"/>
                  </a:lnTo>
                  <a:lnTo>
                    <a:pt x="3402" y="3559"/>
                  </a:lnTo>
                  <a:cubicBezTo>
                    <a:pt x="3511" y="3480"/>
                    <a:pt x="3496" y="3386"/>
                    <a:pt x="3355" y="3355"/>
                  </a:cubicBezTo>
                  <a:lnTo>
                    <a:pt x="3355" y="3355"/>
                  </a:lnTo>
                  <a:lnTo>
                    <a:pt x="2163" y="3073"/>
                  </a:lnTo>
                  <a:cubicBezTo>
                    <a:pt x="2022" y="3041"/>
                    <a:pt x="1928" y="2900"/>
                    <a:pt x="1928" y="2775"/>
                  </a:cubicBezTo>
                  <a:lnTo>
                    <a:pt x="1928" y="2775"/>
                  </a:lnTo>
                  <a:lnTo>
                    <a:pt x="1991" y="1333"/>
                  </a:lnTo>
                  <a:cubicBezTo>
                    <a:pt x="1991" y="1207"/>
                    <a:pt x="1913" y="1035"/>
                    <a:pt x="1803" y="957"/>
                  </a:cubicBezTo>
                  <a:lnTo>
                    <a:pt x="1803" y="957"/>
                  </a:lnTo>
                  <a:lnTo>
                    <a:pt x="518" y="32"/>
                  </a:lnTo>
                  <a:cubicBezTo>
                    <a:pt x="486" y="16"/>
                    <a:pt x="455" y="0"/>
                    <a:pt x="423" y="0"/>
                  </a:cubicBezTo>
                  <a:lnTo>
                    <a:pt x="423" y="0"/>
                  </a:lnTo>
                  <a:cubicBezTo>
                    <a:pt x="376" y="0"/>
                    <a:pt x="361" y="47"/>
                    <a:pt x="376" y="12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3289800" y="2092375"/>
              <a:ext cx="831925" cy="464775"/>
            </a:xfrm>
            <a:custGeom>
              <a:rect b="b" l="l" r="r" t="t"/>
              <a:pathLst>
                <a:path extrusionOk="0" h="18591" w="33277">
                  <a:moveTo>
                    <a:pt x="18073" y="17"/>
                  </a:moveTo>
                  <a:lnTo>
                    <a:pt x="12148" y="832"/>
                  </a:lnTo>
                  <a:cubicBezTo>
                    <a:pt x="12023" y="847"/>
                    <a:pt x="11866" y="957"/>
                    <a:pt x="11803" y="1082"/>
                  </a:cubicBezTo>
                  <a:lnTo>
                    <a:pt x="11803" y="1082"/>
                  </a:lnTo>
                  <a:lnTo>
                    <a:pt x="10831" y="2963"/>
                  </a:lnTo>
                  <a:cubicBezTo>
                    <a:pt x="10769" y="3089"/>
                    <a:pt x="10612" y="3214"/>
                    <a:pt x="10486" y="3261"/>
                  </a:cubicBezTo>
                  <a:lnTo>
                    <a:pt x="10486" y="3261"/>
                  </a:lnTo>
                  <a:lnTo>
                    <a:pt x="8214" y="4139"/>
                  </a:lnTo>
                  <a:cubicBezTo>
                    <a:pt x="8088" y="4186"/>
                    <a:pt x="8026" y="4327"/>
                    <a:pt x="8073" y="4452"/>
                  </a:cubicBezTo>
                  <a:lnTo>
                    <a:pt x="8073" y="4452"/>
                  </a:lnTo>
                  <a:lnTo>
                    <a:pt x="8621" y="5910"/>
                  </a:lnTo>
                  <a:cubicBezTo>
                    <a:pt x="8668" y="6036"/>
                    <a:pt x="8809" y="6098"/>
                    <a:pt x="8935" y="6036"/>
                  </a:cubicBezTo>
                  <a:lnTo>
                    <a:pt x="8935" y="6036"/>
                  </a:lnTo>
                  <a:lnTo>
                    <a:pt x="10095" y="5518"/>
                  </a:lnTo>
                  <a:cubicBezTo>
                    <a:pt x="10204" y="5456"/>
                    <a:pt x="10377" y="5503"/>
                    <a:pt x="10439" y="5628"/>
                  </a:cubicBezTo>
                  <a:lnTo>
                    <a:pt x="10439" y="5628"/>
                  </a:lnTo>
                  <a:lnTo>
                    <a:pt x="11537" y="7289"/>
                  </a:lnTo>
                  <a:cubicBezTo>
                    <a:pt x="11615" y="7399"/>
                    <a:pt x="11772" y="7446"/>
                    <a:pt x="11897" y="7399"/>
                  </a:cubicBezTo>
                  <a:lnTo>
                    <a:pt x="11897" y="7399"/>
                  </a:lnTo>
                  <a:lnTo>
                    <a:pt x="12963" y="6882"/>
                  </a:lnTo>
                  <a:cubicBezTo>
                    <a:pt x="13088" y="6819"/>
                    <a:pt x="13198" y="6662"/>
                    <a:pt x="13214" y="6537"/>
                  </a:cubicBezTo>
                  <a:lnTo>
                    <a:pt x="13214" y="6537"/>
                  </a:lnTo>
                  <a:lnTo>
                    <a:pt x="13245" y="5973"/>
                  </a:lnTo>
                  <a:cubicBezTo>
                    <a:pt x="13261" y="5847"/>
                    <a:pt x="13371" y="5691"/>
                    <a:pt x="13496" y="5644"/>
                  </a:cubicBezTo>
                  <a:lnTo>
                    <a:pt x="13496" y="5644"/>
                  </a:lnTo>
                  <a:lnTo>
                    <a:pt x="14405" y="5267"/>
                  </a:lnTo>
                  <a:cubicBezTo>
                    <a:pt x="14530" y="5220"/>
                    <a:pt x="14530" y="5142"/>
                    <a:pt x="14389" y="5111"/>
                  </a:cubicBezTo>
                  <a:lnTo>
                    <a:pt x="14389" y="5111"/>
                  </a:lnTo>
                  <a:lnTo>
                    <a:pt x="13339" y="4844"/>
                  </a:lnTo>
                  <a:cubicBezTo>
                    <a:pt x="13214" y="4813"/>
                    <a:pt x="13135" y="4672"/>
                    <a:pt x="13167" y="4546"/>
                  </a:cubicBezTo>
                  <a:lnTo>
                    <a:pt x="13167" y="4546"/>
                  </a:lnTo>
                  <a:lnTo>
                    <a:pt x="13292" y="3982"/>
                  </a:lnTo>
                  <a:cubicBezTo>
                    <a:pt x="13324" y="3841"/>
                    <a:pt x="13449" y="3700"/>
                    <a:pt x="13574" y="3653"/>
                  </a:cubicBezTo>
                  <a:lnTo>
                    <a:pt x="13574" y="3653"/>
                  </a:lnTo>
                  <a:lnTo>
                    <a:pt x="14797" y="3183"/>
                  </a:lnTo>
                  <a:cubicBezTo>
                    <a:pt x="14922" y="3136"/>
                    <a:pt x="15016" y="2995"/>
                    <a:pt x="15001" y="2854"/>
                  </a:cubicBezTo>
                  <a:lnTo>
                    <a:pt x="15001" y="2854"/>
                  </a:lnTo>
                  <a:lnTo>
                    <a:pt x="14969" y="2540"/>
                  </a:lnTo>
                  <a:cubicBezTo>
                    <a:pt x="14954" y="2415"/>
                    <a:pt x="15063" y="2305"/>
                    <a:pt x="15189" y="2305"/>
                  </a:cubicBezTo>
                  <a:lnTo>
                    <a:pt x="15189" y="2305"/>
                  </a:lnTo>
                  <a:lnTo>
                    <a:pt x="16788" y="2305"/>
                  </a:lnTo>
                  <a:cubicBezTo>
                    <a:pt x="16913" y="2305"/>
                    <a:pt x="16944" y="2368"/>
                    <a:pt x="16835" y="2446"/>
                  </a:cubicBezTo>
                  <a:lnTo>
                    <a:pt x="16835" y="2446"/>
                  </a:lnTo>
                  <a:lnTo>
                    <a:pt x="15142" y="3747"/>
                  </a:lnTo>
                  <a:cubicBezTo>
                    <a:pt x="15032" y="3825"/>
                    <a:pt x="15001" y="3998"/>
                    <a:pt x="15063" y="4108"/>
                  </a:cubicBezTo>
                  <a:lnTo>
                    <a:pt x="15063" y="4108"/>
                  </a:lnTo>
                  <a:lnTo>
                    <a:pt x="15471" y="4876"/>
                  </a:lnTo>
                  <a:cubicBezTo>
                    <a:pt x="15534" y="5001"/>
                    <a:pt x="15690" y="5079"/>
                    <a:pt x="15831" y="5064"/>
                  </a:cubicBezTo>
                  <a:lnTo>
                    <a:pt x="15831" y="5064"/>
                  </a:lnTo>
                  <a:lnTo>
                    <a:pt x="18151" y="4735"/>
                  </a:lnTo>
                  <a:cubicBezTo>
                    <a:pt x="18277" y="4719"/>
                    <a:pt x="18465" y="4782"/>
                    <a:pt x="18559" y="4876"/>
                  </a:cubicBezTo>
                  <a:lnTo>
                    <a:pt x="18559" y="4876"/>
                  </a:lnTo>
                  <a:lnTo>
                    <a:pt x="18857" y="5158"/>
                  </a:lnTo>
                  <a:cubicBezTo>
                    <a:pt x="18951" y="5267"/>
                    <a:pt x="18919" y="5362"/>
                    <a:pt x="18794" y="5393"/>
                  </a:cubicBezTo>
                  <a:lnTo>
                    <a:pt x="18794" y="5393"/>
                  </a:lnTo>
                  <a:lnTo>
                    <a:pt x="18230" y="5518"/>
                  </a:lnTo>
                  <a:cubicBezTo>
                    <a:pt x="18089" y="5550"/>
                    <a:pt x="17885" y="5581"/>
                    <a:pt x="17744" y="5581"/>
                  </a:cubicBezTo>
                  <a:lnTo>
                    <a:pt x="17744" y="5581"/>
                  </a:lnTo>
                  <a:lnTo>
                    <a:pt x="16396" y="5581"/>
                  </a:lnTo>
                  <a:cubicBezTo>
                    <a:pt x="16255" y="5581"/>
                    <a:pt x="16192" y="5675"/>
                    <a:pt x="16255" y="5800"/>
                  </a:cubicBezTo>
                  <a:lnTo>
                    <a:pt x="16255" y="5800"/>
                  </a:lnTo>
                  <a:lnTo>
                    <a:pt x="16678" y="6710"/>
                  </a:lnTo>
                  <a:cubicBezTo>
                    <a:pt x="16741" y="6835"/>
                    <a:pt x="16693" y="6898"/>
                    <a:pt x="16552" y="6851"/>
                  </a:cubicBezTo>
                  <a:lnTo>
                    <a:pt x="16552" y="6851"/>
                  </a:lnTo>
                  <a:lnTo>
                    <a:pt x="15502" y="6459"/>
                  </a:lnTo>
                  <a:cubicBezTo>
                    <a:pt x="15377" y="6412"/>
                    <a:pt x="15298" y="6490"/>
                    <a:pt x="15330" y="6615"/>
                  </a:cubicBezTo>
                  <a:lnTo>
                    <a:pt x="15330" y="6615"/>
                  </a:lnTo>
                  <a:lnTo>
                    <a:pt x="15534" y="7493"/>
                  </a:lnTo>
                  <a:cubicBezTo>
                    <a:pt x="15565" y="7634"/>
                    <a:pt x="15487" y="7713"/>
                    <a:pt x="15346" y="7681"/>
                  </a:cubicBezTo>
                  <a:lnTo>
                    <a:pt x="15346" y="7681"/>
                  </a:lnTo>
                  <a:lnTo>
                    <a:pt x="15110" y="7634"/>
                  </a:lnTo>
                  <a:cubicBezTo>
                    <a:pt x="14969" y="7603"/>
                    <a:pt x="14828" y="7681"/>
                    <a:pt x="14797" y="7807"/>
                  </a:cubicBezTo>
                  <a:lnTo>
                    <a:pt x="14797" y="7807"/>
                  </a:lnTo>
                  <a:lnTo>
                    <a:pt x="14703" y="8057"/>
                  </a:lnTo>
                  <a:cubicBezTo>
                    <a:pt x="14672" y="8199"/>
                    <a:pt x="14546" y="8230"/>
                    <a:pt x="14452" y="8136"/>
                  </a:cubicBezTo>
                  <a:lnTo>
                    <a:pt x="14452" y="8136"/>
                  </a:lnTo>
                  <a:lnTo>
                    <a:pt x="14248" y="7979"/>
                  </a:lnTo>
                  <a:cubicBezTo>
                    <a:pt x="14154" y="7885"/>
                    <a:pt x="13966" y="7854"/>
                    <a:pt x="13841" y="7901"/>
                  </a:cubicBezTo>
                  <a:lnTo>
                    <a:pt x="13841" y="7901"/>
                  </a:lnTo>
                  <a:lnTo>
                    <a:pt x="12305" y="8449"/>
                  </a:lnTo>
                  <a:cubicBezTo>
                    <a:pt x="12179" y="8496"/>
                    <a:pt x="12023" y="8434"/>
                    <a:pt x="11976" y="8308"/>
                  </a:cubicBezTo>
                  <a:lnTo>
                    <a:pt x="11976" y="8308"/>
                  </a:lnTo>
                  <a:lnTo>
                    <a:pt x="11929" y="8199"/>
                  </a:lnTo>
                  <a:cubicBezTo>
                    <a:pt x="11881" y="8073"/>
                    <a:pt x="11725" y="8010"/>
                    <a:pt x="11599" y="8042"/>
                  </a:cubicBezTo>
                  <a:lnTo>
                    <a:pt x="11599" y="8042"/>
                  </a:lnTo>
                  <a:lnTo>
                    <a:pt x="11019" y="8230"/>
                  </a:lnTo>
                  <a:cubicBezTo>
                    <a:pt x="10894" y="8261"/>
                    <a:pt x="10769" y="8183"/>
                    <a:pt x="10737" y="8057"/>
                  </a:cubicBezTo>
                  <a:lnTo>
                    <a:pt x="10737" y="8057"/>
                  </a:lnTo>
                  <a:lnTo>
                    <a:pt x="10455" y="6851"/>
                  </a:lnTo>
                  <a:cubicBezTo>
                    <a:pt x="10424" y="6725"/>
                    <a:pt x="10283" y="6662"/>
                    <a:pt x="10157" y="6710"/>
                  </a:cubicBezTo>
                  <a:lnTo>
                    <a:pt x="10157" y="6710"/>
                  </a:lnTo>
                  <a:lnTo>
                    <a:pt x="9577" y="6929"/>
                  </a:lnTo>
                  <a:cubicBezTo>
                    <a:pt x="9452" y="6976"/>
                    <a:pt x="9405" y="7117"/>
                    <a:pt x="9452" y="7242"/>
                  </a:cubicBezTo>
                  <a:lnTo>
                    <a:pt x="9452" y="7242"/>
                  </a:lnTo>
                  <a:lnTo>
                    <a:pt x="9891" y="8230"/>
                  </a:lnTo>
                  <a:cubicBezTo>
                    <a:pt x="9954" y="8355"/>
                    <a:pt x="9875" y="8465"/>
                    <a:pt x="9750" y="8465"/>
                  </a:cubicBezTo>
                  <a:lnTo>
                    <a:pt x="9750" y="8465"/>
                  </a:lnTo>
                  <a:lnTo>
                    <a:pt x="8229" y="8528"/>
                  </a:lnTo>
                  <a:cubicBezTo>
                    <a:pt x="8104" y="8528"/>
                    <a:pt x="7947" y="8637"/>
                    <a:pt x="7885" y="8747"/>
                  </a:cubicBezTo>
                  <a:lnTo>
                    <a:pt x="7885" y="8747"/>
                  </a:lnTo>
                  <a:lnTo>
                    <a:pt x="7540" y="9437"/>
                  </a:lnTo>
                  <a:cubicBezTo>
                    <a:pt x="7477" y="9562"/>
                    <a:pt x="7320" y="9672"/>
                    <a:pt x="7195" y="9688"/>
                  </a:cubicBezTo>
                  <a:lnTo>
                    <a:pt x="7195" y="9688"/>
                  </a:lnTo>
                  <a:lnTo>
                    <a:pt x="6239" y="9782"/>
                  </a:lnTo>
                  <a:cubicBezTo>
                    <a:pt x="6098" y="9797"/>
                    <a:pt x="6004" y="9923"/>
                    <a:pt x="6019" y="10064"/>
                  </a:cubicBezTo>
                  <a:lnTo>
                    <a:pt x="6019" y="10064"/>
                  </a:lnTo>
                  <a:lnTo>
                    <a:pt x="6051" y="10377"/>
                  </a:lnTo>
                  <a:cubicBezTo>
                    <a:pt x="6066" y="10503"/>
                    <a:pt x="5972" y="10597"/>
                    <a:pt x="5831" y="10581"/>
                  </a:cubicBezTo>
                  <a:lnTo>
                    <a:pt x="5831" y="10581"/>
                  </a:lnTo>
                  <a:lnTo>
                    <a:pt x="5596" y="10565"/>
                  </a:lnTo>
                  <a:cubicBezTo>
                    <a:pt x="5471" y="10550"/>
                    <a:pt x="5251" y="10534"/>
                    <a:pt x="5110" y="10534"/>
                  </a:cubicBezTo>
                  <a:lnTo>
                    <a:pt x="5110" y="10534"/>
                  </a:lnTo>
                  <a:lnTo>
                    <a:pt x="4562" y="10534"/>
                  </a:lnTo>
                  <a:cubicBezTo>
                    <a:pt x="4421" y="10534"/>
                    <a:pt x="4342" y="10644"/>
                    <a:pt x="4358" y="10769"/>
                  </a:cubicBezTo>
                  <a:lnTo>
                    <a:pt x="4358" y="10769"/>
                  </a:lnTo>
                  <a:lnTo>
                    <a:pt x="4421" y="11098"/>
                  </a:lnTo>
                  <a:cubicBezTo>
                    <a:pt x="4452" y="11224"/>
                    <a:pt x="4358" y="11333"/>
                    <a:pt x="4232" y="11318"/>
                  </a:cubicBezTo>
                  <a:lnTo>
                    <a:pt x="4232" y="11318"/>
                  </a:lnTo>
                  <a:lnTo>
                    <a:pt x="3120" y="11271"/>
                  </a:lnTo>
                  <a:cubicBezTo>
                    <a:pt x="2978" y="11255"/>
                    <a:pt x="2963" y="11318"/>
                    <a:pt x="3073" y="11396"/>
                  </a:cubicBezTo>
                  <a:lnTo>
                    <a:pt x="3073" y="11396"/>
                  </a:lnTo>
                  <a:lnTo>
                    <a:pt x="3794" y="11913"/>
                  </a:lnTo>
                  <a:cubicBezTo>
                    <a:pt x="3903" y="11992"/>
                    <a:pt x="4060" y="12133"/>
                    <a:pt x="4154" y="12243"/>
                  </a:cubicBezTo>
                  <a:lnTo>
                    <a:pt x="4154" y="12243"/>
                  </a:lnTo>
                  <a:lnTo>
                    <a:pt x="4483" y="12666"/>
                  </a:lnTo>
                  <a:cubicBezTo>
                    <a:pt x="4562" y="12775"/>
                    <a:pt x="4593" y="12964"/>
                    <a:pt x="4546" y="13073"/>
                  </a:cubicBezTo>
                  <a:lnTo>
                    <a:pt x="4546" y="13073"/>
                  </a:lnTo>
                  <a:lnTo>
                    <a:pt x="4170" y="14061"/>
                  </a:lnTo>
                  <a:cubicBezTo>
                    <a:pt x="4123" y="14186"/>
                    <a:pt x="3966" y="14296"/>
                    <a:pt x="3825" y="14280"/>
                  </a:cubicBezTo>
                  <a:lnTo>
                    <a:pt x="3825" y="14280"/>
                  </a:lnTo>
                  <a:lnTo>
                    <a:pt x="314" y="14139"/>
                  </a:lnTo>
                  <a:cubicBezTo>
                    <a:pt x="188" y="14139"/>
                    <a:pt x="79" y="14249"/>
                    <a:pt x="79" y="14374"/>
                  </a:cubicBezTo>
                  <a:lnTo>
                    <a:pt x="79" y="14374"/>
                  </a:lnTo>
                  <a:lnTo>
                    <a:pt x="0" y="17650"/>
                  </a:lnTo>
                  <a:cubicBezTo>
                    <a:pt x="0" y="17776"/>
                    <a:pt x="94" y="17948"/>
                    <a:pt x="220" y="17995"/>
                  </a:cubicBezTo>
                  <a:lnTo>
                    <a:pt x="220" y="17995"/>
                  </a:lnTo>
                  <a:lnTo>
                    <a:pt x="1223" y="18497"/>
                  </a:lnTo>
                  <a:cubicBezTo>
                    <a:pt x="1333" y="18559"/>
                    <a:pt x="1536" y="18591"/>
                    <a:pt x="1677" y="18559"/>
                  </a:cubicBezTo>
                  <a:lnTo>
                    <a:pt x="1677" y="18559"/>
                  </a:lnTo>
                  <a:lnTo>
                    <a:pt x="3511" y="18105"/>
                  </a:lnTo>
                  <a:cubicBezTo>
                    <a:pt x="3652" y="18073"/>
                    <a:pt x="3809" y="17964"/>
                    <a:pt x="3888" y="17838"/>
                  </a:cubicBezTo>
                  <a:lnTo>
                    <a:pt x="3888" y="17838"/>
                  </a:lnTo>
                  <a:lnTo>
                    <a:pt x="5142" y="15785"/>
                  </a:lnTo>
                  <a:cubicBezTo>
                    <a:pt x="5220" y="15660"/>
                    <a:pt x="5377" y="15534"/>
                    <a:pt x="5502" y="15503"/>
                  </a:cubicBezTo>
                  <a:lnTo>
                    <a:pt x="5502" y="15503"/>
                  </a:lnTo>
                  <a:lnTo>
                    <a:pt x="6317" y="15252"/>
                  </a:lnTo>
                  <a:cubicBezTo>
                    <a:pt x="6442" y="15205"/>
                    <a:pt x="6568" y="15064"/>
                    <a:pt x="6584" y="14923"/>
                  </a:cubicBezTo>
                  <a:lnTo>
                    <a:pt x="6584" y="14923"/>
                  </a:lnTo>
                  <a:lnTo>
                    <a:pt x="6615" y="14531"/>
                  </a:lnTo>
                  <a:cubicBezTo>
                    <a:pt x="6631" y="14406"/>
                    <a:pt x="6740" y="14296"/>
                    <a:pt x="6881" y="14296"/>
                  </a:cubicBezTo>
                  <a:lnTo>
                    <a:pt x="6881" y="14296"/>
                  </a:lnTo>
                  <a:lnTo>
                    <a:pt x="7916" y="14296"/>
                  </a:lnTo>
                  <a:cubicBezTo>
                    <a:pt x="8041" y="14296"/>
                    <a:pt x="8261" y="14265"/>
                    <a:pt x="8386" y="14218"/>
                  </a:cubicBezTo>
                  <a:lnTo>
                    <a:pt x="8386" y="14218"/>
                  </a:lnTo>
                  <a:lnTo>
                    <a:pt x="9609" y="13810"/>
                  </a:lnTo>
                  <a:cubicBezTo>
                    <a:pt x="9734" y="13763"/>
                    <a:pt x="9922" y="13794"/>
                    <a:pt x="10016" y="13888"/>
                  </a:cubicBezTo>
                  <a:lnTo>
                    <a:pt x="10016" y="13888"/>
                  </a:lnTo>
                  <a:lnTo>
                    <a:pt x="12994" y="16224"/>
                  </a:lnTo>
                  <a:cubicBezTo>
                    <a:pt x="13104" y="16302"/>
                    <a:pt x="13198" y="16475"/>
                    <a:pt x="13198" y="16616"/>
                  </a:cubicBezTo>
                  <a:lnTo>
                    <a:pt x="13198" y="16616"/>
                  </a:lnTo>
                  <a:lnTo>
                    <a:pt x="13198" y="17321"/>
                  </a:lnTo>
                  <a:cubicBezTo>
                    <a:pt x="13198" y="17462"/>
                    <a:pt x="13245" y="17478"/>
                    <a:pt x="13324" y="17368"/>
                  </a:cubicBezTo>
                  <a:lnTo>
                    <a:pt x="13324" y="17368"/>
                  </a:lnTo>
                  <a:lnTo>
                    <a:pt x="13700" y="16819"/>
                  </a:lnTo>
                  <a:cubicBezTo>
                    <a:pt x="13762" y="16710"/>
                    <a:pt x="13809" y="16506"/>
                    <a:pt x="13794" y="16365"/>
                  </a:cubicBezTo>
                  <a:lnTo>
                    <a:pt x="13794" y="16365"/>
                  </a:lnTo>
                  <a:lnTo>
                    <a:pt x="13715" y="15895"/>
                  </a:lnTo>
                  <a:cubicBezTo>
                    <a:pt x="13684" y="15754"/>
                    <a:pt x="13762" y="15722"/>
                    <a:pt x="13856" y="15801"/>
                  </a:cubicBezTo>
                  <a:lnTo>
                    <a:pt x="13856" y="15801"/>
                  </a:lnTo>
                  <a:lnTo>
                    <a:pt x="13919" y="15848"/>
                  </a:lnTo>
                  <a:lnTo>
                    <a:pt x="12603" y="14813"/>
                  </a:lnTo>
                  <a:cubicBezTo>
                    <a:pt x="12493" y="14750"/>
                    <a:pt x="12320" y="14609"/>
                    <a:pt x="12242" y="14500"/>
                  </a:cubicBezTo>
                  <a:lnTo>
                    <a:pt x="12242" y="14500"/>
                  </a:lnTo>
                  <a:lnTo>
                    <a:pt x="11411" y="13371"/>
                  </a:lnTo>
                  <a:cubicBezTo>
                    <a:pt x="11333" y="13261"/>
                    <a:pt x="11380" y="13152"/>
                    <a:pt x="11505" y="13136"/>
                  </a:cubicBezTo>
                  <a:lnTo>
                    <a:pt x="11505" y="13136"/>
                  </a:lnTo>
                  <a:lnTo>
                    <a:pt x="11991" y="13058"/>
                  </a:lnTo>
                  <a:cubicBezTo>
                    <a:pt x="12117" y="13026"/>
                    <a:pt x="12289" y="13105"/>
                    <a:pt x="12367" y="13214"/>
                  </a:cubicBezTo>
                  <a:lnTo>
                    <a:pt x="12367" y="13214"/>
                  </a:lnTo>
                  <a:lnTo>
                    <a:pt x="12728" y="13763"/>
                  </a:lnTo>
                  <a:cubicBezTo>
                    <a:pt x="12806" y="13888"/>
                    <a:pt x="12963" y="14029"/>
                    <a:pt x="13088" y="14076"/>
                  </a:cubicBezTo>
                  <a:lnTo>
                    <a:pt x="13088" y="14076"/>
                  </a:lnTo>
                  <a:lnTo>
                    <a:pt x="14891" y="14986"/>
                  </a:lnTo>
                  <a:cubicBezTo>
                    <a:pt x="15016" y="15048"/>
                    <a:pt x="15110" y="15205"/>
                    <a:pt x="15126" y="15330"/>
                  </a:cubicBezTo>
                  <a:lnTo>
                    <a:pt x="15126" y="15330"/>
                  </a:lnTo>
                  <a:lnTo>
                    <a:pt x="15173" y="16051"/>
                  </a:lnTo>
                  <a:cubicBezTo>
                    <a:pt x="15189" y="16177"/>
                    <a:pt x="15267" y="16365"/>
                    <a:pt x="15377" y="16459"/>
                  </a:cubicBezTo>
                  <a:lnTo>
                    <a:pt x="15377" y="16459"/>
                  </a:lnTo>
                  <a:lnTo>
                    <a:pt x="15722" y="16772"/>
                  </a:lnTo>
                  <a:cubicBezTo>
                    <a:pt x="15831" y="16866"/>
                    <a:pt x="16020" y="16945"/>
                    <a:pt x="16145" y="16976"/>
                  </a:cubicBezTo>
                  <a:lnTo>
                    <a:pt x="16145" y="16976"/>
                  </a:lnTo>
                  <a:lnTo>
                    <a:pt x="17587" y="17211"/>
                  </a:lnTo>
                  <a:cubicBezTo>
                    <a:pt x="17712" y="17227"/>
                    <a:pt x="17744" y="17180"/>
                    <a:pt x="17650" y="17086"/>
                  </a:cubicBezTo>
                  <a:lnTo>
                    <a:pt x="17650" y="17086"/>
                  </a:lnTo>
                  <a:lnTo>
                    <a:pt x="17132" y="16616"/>
                  </a:lnTo>
                  <a:cubicBezTo>
                    <a:pt x="17023" y="16522"/>
                    <a:pt x="16913" y="16349"/>
                    <a:pt x="16866" y="16224"/>
                  </a:cubicBezTo>
                  <a:lnTo>
                    <a:pt x="16866" y="16224"/>
                  </a:lnTo>
                  <a:lnTo>
                    <a:pt x="16725" y="15879"/>
                  </a:lnTo>
                  <a:cubicBezTo>
                    <a:pt x="16662" y="15754"/>
                    <a:pt x="16725" y="15707"/>
                    <a:pt x="16835" y="15769"/>
                  </a:cubicBezTo>
                  <a:lnTo>
                    <a:pt x="16835" y="15769"/>
                  </a:lnTo>
                  <a:lnTo>
                    <a:pt x="17132" y="15942"/>
                  </a:lnTo>
                  <a:cubicBezTo>
                    <a:pt x="17258" y="16004"/>
                    <a:pt x="17430" y="15989"/>
                    <a:pt x="17540" y="15910"/>
                  </a:cubicBezTo>
                  <a:lnTo>
                    <a:pt x="17540" y="15910"/>
                  </a:lnTo>
                  <a:lnTo>
                    <a:pt x="17791" y="15722"/>
                  </a:lnTo>
                  <a:cubicBezTo>
                    <a:pt x="17900" y="15644"/>
                    <a:pt x="18104" y="15565"/>
                    <a:pt x="18230" y="15565"/>
                  </a:cubicBezTo>
                  <a:lnTo>
                    <a:pt x="18230" y="15565"/>
                  </a:lnTo>
                  <a:lnTo>
                    <a:pt x="19907" y="15503"/>
                  </a:lnTo>
                  <a:cubicBezTo>
                    <a:pt x="20032" y="15503"/>
                    <a:pt x="20063" y="15424"/>
                    <a:pt x="19969" y="15330"/>
                  </a:cubicBezTo>
                  <a:lnTo>
                    <a:pt x="19969" y="15330"/>
                  </a:lnTo>
                  <a:lnTo>
                    <a:pt x="19531" y="14939"/>
                  </a:lnTo>
                  <a:cubicBezTo>
                    <a:pt x="19437" y="14844"/>
                    <a:pt x="19389" y="14672"/>
                    <a:pt x="19437" y="14547"/>
                  </a:cubicBezTo>
                  <a:lnTo>
                    <a:pt x="19437" y="14547"/>
                  </a:lnTo>
                  <a:lnTo>
                    <a:pt x="19499" y="14359"/>
                  </a:lnTo>
                  <a:cubicBezTo>
                    <a:pt x="19546" y="14233"/>
                    <a:pt x="19656" y="14045"/>
                    <a:pt x="19734" y="13935"/>
                  </a:cubicBezTo>
                  <a:lnTo>
                    <a:pt x="19734" y="13935"/>
                  </a:lnTo>
                  <a:lnTo>
                    <a:pt x="20722" y="12493"/>
                  </a:lnTo>
                  <a:cubicBezTo>
                    <a:pt x="20800" y="12384"/>
                    <a:pt x="20941" y="12368"/>
                    <a:pt x="21051" y="12462"/>
                  </a:cubicBezTo>
                  <a:lnTo>
                    <a:pt x="21051" y="12462"/>
                  </a:lnTo>
                  <a:lnTo>
                    <a:pt x="22054" y="13402"/>
                  </a:lnTo>
                  <a:cubicBezTo>
                    <a:pt x="22148" y="13496"/>
                    <a:pt x="22336" y="13559"/>
                    <a:pt x="22462" y="13528"/>
                  </a:cubicBezTo>
                  <a:lnTo>
                    <a:pt x="22462" y="13528"/>
                  </a:lnTo>
                  <a:lnTo>
                    <a:pt x="23339" y="13371"/>
                  </a:lnTo>
                  <a:cubicBezTo>
                    <a:pt x="23480" y="13355"/>
                    <a:pt x="23512" y="13261"/>
                    <a:pt x="23418" y="13167"/>
                  </a:cubicBezTo>
                  <a:lnTo>
                    <a:pt x="23418" y="13167"/>
                  </a:lnTo>
                  <a:lnTo>
                    <a:pt x="22963" y="12713"/>
                  </a:lnTo>
                  <a:cubicBezTo>
                    <a:pt x="22869" y="12619"/>
                    <a:pt x="22885" y="12509"/>
                    <a:pt x="23026" y="12478"/>
                  </a:cubicBezTo>
                  <a:lnTo>
                    <a:pt x="23026" y="12478"/>
                  </a:lnTo>
                  <a:lnTo>
                    <a:pt x="24546" y="12117"/>
                  </a:lnTo>
                  <a:cubicBezTo>
                    <a:pt x="24672" y="12086"/>
                    <a:pt x="24750" y="12148"/>
                    <a:pt x="24687" y="12274"/>
                  </a:cubicBezTo>
                  <a:lnTo>
                    <a:pt x="24687" y="12274"/>
                  </a:lnTo>
                  <a:lnTo>
                    <a:pt x="24311" y="13183"/>
                  </a:lnTo>
                  <a:cubicBezTo>
                    <a:pt x="24264" y="13308"/>
                    <a:pt x="24327" y="13465"/>
                    <a:pt x="24437" y="13528"/>
                  </a:cubicBezTo>
                  <a:lnTo>
                    <a:pt x="24437" y="13528"/>
                  </a:lnTo>
                  <a:lnTo>
                    <a:pt x="25847" y="14265"/>
                  </a:lnTo>
                  <a:cubicBezTo>
                    <a:pt x="25973" y="14327"/>
                    <a:pt x="26161" y="14421"/>
                    <a:pt x="26286" y="14468"/>
                  </a:cubicBezTo>
                  <a:lnTo>
                    <a:pt x="26286" y="14468"/>
                  </a:lnTo>
                  <a:lnTo>
                    <a:pt x="26631" y="14609"/>
                  </a:lnTo>
                  <a:cubicBezTo>
                    <a:pt x="26756" y="14656"/>
                    <a:pt x="26882" y="14797"/>
                    <a:pt x="26897" y="14939"/>
                  </a:cubicBezTo>
                  <a:lnTo>
                    <a:pt x="26897" y="14939"/>
                  </a:lnTo>
                  <a:lnTo>
                    <a:pt x="26913" y="15095"/>
                  </a:lnTo>
                  <a:cubicBezTo>
                    <a:pt x="26929" y="15221"/>
                    <a:pt x="26835" y="15362"/>
                    <a:pt x="26709" y="15393"/>
                  </a:cubicBezTo>
                  <a:lnTo>
                    <a:pt x="26709" y="15393"/>
                  </a:lnTo>
                  <a:lnTo>
                    <a:pt x="26302" y="15503"/>
                  </a:lnTo>
                  <a:cubicBezTo>
                    <a:pt x="26176" y="15550"/>
                    <a:pt x="25957" y="15565"/>
                    <a:pt x="25816" y="15565"/>
                  </a:cubicBezTo>
                  <a:lnTo>
                    <a:pt x="25816" y="15565"/>
                  </a:lnTo>
                  <a:lnTo>
                    <a:pt x="24311" y="15503"/>
                  </a:lnTo>
                  <a:cubicBezTo>
                    <a:pt x="24170" y="15503"/>
                    <a:pt x="23966" y="15440"/>
                    <a:pt x="23857" y="15377"/>
                  </a:cubicBezTo>
                  <a:lnTo>
                    <a:pt x="23857" y="15377"/>
                  </a:lnTo>
                  <a:lnTo>
                    <a:pt x="23402" y="15127"/>
                  </a:lnTo>
                  <a:cubicBezTo>
                    <a:pt x="23277" y="15064"/>
                    <a:pt x="23073" y="15017"/>
                    <a:pt x="22948" y="15017"/>
                  </a:cubicBezTo>
                  <a:lnTo>
                    <a:pt x="22948" y="15017"/>
                  </a:lnTo>
                  <a:lnTo>
                    <a:pt x="22148" y="15017"/>
                  </a:lnTo>
                  <a:cubicBezTo>
                    <a:pt x="22023" y="15017"/>
                    <a:pt x="21835" y="15095"/>
                    <a:pt x="21756" y="15205"/>
                  </a:cubicBezTo>
                  <a:lnTo>
                    <a:pt x="21756" y="15205"/>
                  </a:lnTo>
                  <a:lnTo>
                    <a:pt x="21568" y="15456"/>
                  </a:lnTo>
                  <a:cubicBezTo>
                    <a:pt x="21490" y="15565"/>
                    <a:pt x="21317" y="15644"/>
                    <a:pt x="21176" y="15628"/>
                  </a:cubicBezTo>
                  <a:lnTo>
                    <a:pt x="21176" y="15628"/>
                  </a:lnTo>
                  <a:lnTo>
                    <a:pt x="20863" y="15597"/>
                  </a:lnTo>
                  <a:cubicBezTo>
                    <a:pt x="20737" y="15581"/>
                    <a:pt x="20549" y="15644"/>
                    <a:pt x="20455" y="15738"/>
                  </a:cubicBezTo>
                  <a:lnTo>
                    <a:pt x="20455" y="15738"/>
                  </a:lnTo>
                  <a:lnTo>
                    <a:pt x="20393" y="15801"/>
                  </a:lnTo>
                  <a:cubicBezTo>
                    <a:pt x="20299" y="15895"/>
                    <a:pt x="20111" y="15957"/>
                    <a:pt x="19985" y="15942"/>
                  </a:cubicBezTo>
                  <a:lnTo>
                    <a:pt x="19985" y="15942"/>
                  </a:lnTo>
                  <a:lnTo>
                    <a:pt x="18951" y="15832"/>
                  </a:lnTo>
                  <a:cubicBezTo>
                    <a:pt x="18810" y="15816"/>
                    <a:pt x="18747" y="15910"/>
                    <a:pt x="18778" y="16051"/>
                  </a:cubicBezTo>
                  <a:lnTo>
                    <a:pt x="18778" y="16051"/>
                  </a:lnTo>
                  <a:lnTo>
                    <a:pt x="19107" y="17102"/>
                  </a:lnTo>
                  <a:cubicBezTo>
                    <a:pt x="19154" y="17227"/>
                    <a:pt x="19280" y="17399"/>
                    <a:pt x="19389" y="17462"/>
                  </a:cubicBezTo>
                  <a:lnTo>
                    <a:pt x="19389" y="17462"/>
                  </a:lnTo>
                  <a:lnTo>
                    <a:pt x="20737" y="18387"/>
                  </a:lnTo>
                  <a:cubicBezTo>
                    <a:pt x="20863" y="18465"/>
                    <a:pt x="21020" y="18450"/>
                    <a:pt x="21114" y="18356"/>
                  </a:cubicBezTo>
                  <a:lnTo>
                    <a:pt x="21114" y="18356"/>
                  </a:lnTo>
                  <a:lnTo>
                    <a:pt x="21333" y="18136"/>
                  </a:lnTo>
                  <a:cubicBezTo>
                    <a:pt x="21427" y="18042"/>
                    <a:pt x="21600" y="18026"/>
                    <a:pt x="21709" y="18105"/>
                  </a:cubicBezTo>
                  <a:lnTo>
                    <a:pt x="21709" y="18105"/>
                  </a:lnTo>
                  <a:lnTo>
                    <a:pt x="22336" y="18481"/>
                  </a:lnTo>
                  <a:cubicBezTo>
                    <a:pt x="22446" y="18559"/>
                    <a:pt x="22650" y="18575"/>
                    <a:pt x="22775" y="18544"/>
                  </a:cubicBezTo>
                  <a:lnTo>
                    <a:pt x="22775" y="18544"/>
                  </a:lnTo>
                  <a:lnTo>
                    <a:pt x="24311" y="18120"/>
                  </a:lnTo>
                  <a:cubicBezTo>
                    <a:pt x="24437" y="18073"/>
                    <a:pt x="24656" y="18042"/>
                    <a:pt x="24781" y="18042"/>
                  </a:cubicBezTo>
                  <a:lnTo>
                    <a:pt x="24781" y="18042"/>
                  </a:lnTo>
                  <a:lnTo>
                    <a:pt x="28763" y="17807"/>
                  </a:lnTo>
                  <a:cubicBezTo>
                    <a:pt x="28888" y="17791"/>
                    <a:pt x="28951" y="17697"/>
                    <a:pt x="28904" y="17572"/>
                  </a:cubicBezTo>
                  <a:lnTo>
                    <a:pt x="28904" y="17572"/>
                  </a:lnTo>
                  <a:lnTo>
                    <a:pt x="28387" y="16396"/>
                  </a:lnTo>
                  <a:cubicBezTo>
                    <a:pt x="28324" y="16271"/>
                    <a:pt x="28387" y="16224"/>
                    <a:pt x="28496" y="16287"/>
                  </a:cubicBezTo>
                  <a:lnTo>
                    <a:pt x="28496" y="16287"/>
                  </a:lnTo>
                  <a:lnTo>
                    <a:pt x="29390" y="16772"/>
                  </a:lnTo>
                  <a:cubicBezTo>
                    <a:pt x="29499" y="16835"/>
                    <a:pt x="29688" y="16819"/>
                    <a:pt x="29782" y="16725"/>
                  </a:cubicBezTo>
                  <a:lnTo>
                    <a:pt x="29782" y="16725"/>
                  </a:lnTo>
                  <a:lnTo>
                    <a:pt x="30079" y="16459"/>
                  </a:lnTo>
                  <a:cubicBezTo>
                    <a:pt x="30173" y="16365"/>
                    <a:pt x="30346" y="16365"/>
                    <a:pt x="30456" y="16443"/>
                  </a:cubicBezTo>
                  <a:lnTo>
                    <a:pt x="30456" y="16443"/>
                  </a:lnTo>
                  <a:lnTo>
                    <a:pt x="30832" y="16757"/>
                  </a:lnTo>
                  <a:cubicBezTo>
                    <a:pt x="30941" y="16835"/>
                    <a:pt x="31067" y="16866"/>
                    <a:pt x="31130" y="16804"/>
                  </a:cubicBezTo>
                  <a:lnTo>
                    <a:pt x="31130" y="16804"/>
                  </a:lnTo>
                  <a:cubicBezTo>
                    <a:pt x="31177" y="16757"/>
                    <a:pt x="31224" y="16600"/>
                    <a:pt x="31224" y="16475"/>
                  </a:cubicBezTo>
                  <a:lnTo>
                    <a:pt x="31224" y="16475"/>
                  </a:lnTo>
                  <a:lnTo>
                    <a:pt x="31224" y="15973"/>
                  </a:lnTo>
                  <a:cubicBezTo>
                    <a:pt x="31224" y="15848"/>
                    <a:pt x="31161" y="15722"/>
                    <a:pt x="31098" y="15707"/>
                  </a:cubicBezTo>
                  <a:lnTo>
                    <a:pt x="31098" y="15707"/>
                  </a:lnTo>
                  <a:cubicBezTo>
                    <a:pt x="31036" y="15707"/>
                    <a:pt x="30910" y="15613"/>
                    <a:pt x="30816" y="15518"/>
                  </a:cubicBezTo>
                  <a:lnTo>
                    <a:pt x="30816" y="15518"/>
                  </a:lnTo>
                  <a:lnTo>
                    <a:pt x="29593" y="14186"/>
                  </a:lnTo>
                  <a:cubicBezTo>
                    <a:pt x="29499" y="14092"/>
                    <a:pt x="29405" y="13904"/>
                    <a:pt x="29374" y="13779"/>
                  </a:cubicBezTo>
                  <a:lnTo>
                    <a:pt x="29374" y="13779"/>
                  </a:lnTo>
                  <a:lnTo>
                    <a:pt x="29296" y="13355"/>
                  </a:lnTo>
                  <a:cubicBezTo>
                    <a:pt x="29264" y="13214"/>
                    <a:pt x="29264" y="13105"/>
                    <a:pt x="29280" y="13105"/>
                  </a:cubicBezTo>
                  <a:lnTo>
                    <a:pt x="29280" y="13105"/>
                  </a:lnTo>
                  <a:cubicBezTo>
                    <a:pt x="29296" y="13089"/>
                    <a:pt x="29233" y="13011"/>
                    <a:pt x="29139" y="12917"/>
                  </a:cubicBezTo>
                  <a:lnTo>
                    <a:pt x="29139" y="12917"/>
                  </a:lnTo>
                  <a:lnTo>
                    <a:pt x="28872" y="12681"/>
                  </a:lnTo>
                  <a:cubicBezTo>
                    <a:pt x="28778" y="12587"/>
                    <a:pt x="28606" y="12478"/>
                    <a:pt x="28481" y="12431"/>
                  </a:cubicBezTo>
                  <a:lnTo>
                    <a:pt x="28481" y="12431"/>
                  </a:lnTo>
                  <a:lnTo>
                    <a:pt x="26897" y="11882"/>
                  </a:lnTo>
                  <a:cubicBezTo>
                    <a:pt x="26772" y="11835"/>
                    <a:pt x="26741" y="11725"/>
                    <a:pt x="26835" y="11631"/>
                  </a:cubicBezTo>
                  <a:lnTo>
                    <a:pt x="26835" y="11631"/>
                  </a:lnTo>
                  <a:lnTo>
                    <a:pt x="28292" y="10221"/>
                  </a:lnTo>
                  <a:cubicBezTo>
                    <a:pt x="28387" y="10127"/>
                    <a:pt x="28528" y="10142"/>
                    <a:pt x="28590" y="10268"/>
                  </a:cubicBezTo>
                  <a:lnTo>
                    <a:pt x="28590" y="10268"/>
                  </a:lnTo>
                  <a:lnTo>
                    <a:pt x="28935" y="10800"/>
                  </a:lnTo>
                  <a:cubicBezTo>
                    <a:pt x="28998" y="10926"/>
                    <a:pt x="29170" y="11020"/>
                    <a:pt x="29311" y="11020"/>
                  </a:cubicBezTo>
                  <a:lnTo>
                    <a:pt x="29311" y="11020"/>
                  </a:lnTo>
                  <a:lnTo>
                    <a:pt x="33010" y="11067"/>
                  </a:lnTo>
                  <a:cubicBezTo>
                    <a:pt x="33152" y="11067"/>
                    <a:pt x="33199" y="10973"/>
                    <a:pt x="33136" y="10863"/>
                  </a:cubicBezTo>
                  <a:lnTo>
                    <a:pt x="33136" y="10863"/>
                  </a:lnTo>
                  <a:lnTo>
                    <a:pt x="31882" y="8700"/>
                  </a:lnTo>
                  <a:cubicBezTo>
                    <a:pt x="31819" y="8590"/>
                    <a:pt x="31851" y="8434"/>
                    <a:pt x="31960" y="8355"/>
                  </a:cubicBezTo>
                  <a:lnTo>
                    <a:pt x="31960" y="8355"/>
                  </a:lnTo>
                  <a:lnTo>
                    <a:pt x="32525" y="7979"/>
                  </a:lnTo>
                  <a:cubicBezTo>
                    <a:pt x="32634" y="7901"/>
                    <a:pt x="32713" y="7728"/>
                    <a:pt x="32697" y="7587"/>
                  </a:cubicBezTo>
                  <a:lnTo>
                    <a:pt x="32697" y="7587"/>
                  </a:lnTo>
                  <a:lnTo>
                    <a:pt x="32619" y="6694"/>
                  </a:lnTo>
                  <a:cubicBezTo>
                    <a:pt x="32603" y="6568"/>
                    <a:pt x="32650" y="6365"/>
                    <a:pt x="32697" y="6239"/>
                  </a:cubicBezTo>
                  <a:lnTo>
                    <a:pt x="32697" y="6239"/>
                  </a:lnTo>
                  <a:lnTo>
                    <a:pt x="32807" y="6020"/>
                  </a:lnTo>
                  <a:cubicBezTo>
                    <a:pt x="32854" y="5894"/>
                    <a:pt x="32885" y="5691"/>
                    <a:pt x="32854" y="5565"/>
                  </a:cubicBezTo>
                  <a:lnTo>
                    <a:pt x="32854" y="5565"/>
                  </a:lnTo>
                  <a:lnTo>
                    <a:pt x="32587" y="4061"/>
                  </a:lnTo>
                  <a:cubicBezTo>
                    <a:pt x="32556" y="3919"/>
                    <a:pt x="32634" y="3778"/>
                    <a:pt x="32760" y="3716"/>
                  </a:cubicBezTo>
                  <a:lnTo>
                    <a:pt x="32760" y="3716"/>
                  </a:lnTo>
                  <a:lnTo>
                    <a:pt x="33105" y="3559"/>
                  </a:lnTo>
                  <a:cubicBezTo>
                    <a:pt x="33214" y="3512"/>
                    <a:pt x="33277" y="3355"/>
                    <a:pt x="33214" y="3245"/>
                  </a:cubicBezTo>
                  <a:lnTo>
                    <a:pt x="33214" y="3245"/>
                  </a:lnTo>
                  <a:lnTo>
                    <a:pt x="32885" y="2603"/>
                  </a:lnTo>
                  <a:cubicBezTo>
                    <a:pt x="32822" y="2477"/>
                    <a:pt x="32791" y="2274"/>
                    <a:pt x="32791" y="2133"/>
                  </a:cubicBezTo>
                  <a:lnTo>
                    <a:pt x="32791" y="2133"/>
                  </a:lnTo>
                  <a:lnTo>
                    <a:pt x="32869" y="988"/>
                  </a:lnTo>
                  <a:cubicBezTo>
                    <a:pt x="32869" y="847"/>
                    <a:pt x="32822" y="738"/>
                    <a:pt x="32744" y="722"/>
                  </a:cubicBezTo>
                  <a:lnTo>
                    <a:pt x="32744" y="722"/>
                  </a:lnTo>
                  <a:cubicBezTo>
                    <a:pt x="32681" y="706"/>
                    <a:pt x="32509" y="691"/>
                    <a:pt x="32383" y="659"/>
                  </a:cubicBezTo>
                  <a:lnTo>
                    <a:pt x="32383" y="659"/>
                  </a:lnTo>
                  <a:lnTo>
                    <a:pt x="29578" y="252"/>
                  </a:lnTo>
                  <a:cubicBezTo>
                    <a:pt x="29452" y="236"/>
                    <a:pt x="29437" y="267"/>
                    <a:pt x="29562" y="346"/>
                  </a:cubicBezTo>
                  <a:lnTo>
                    <a:pt x="29562" y="346"/>
                  </a:lnTo>
                  <a:lnTo>
                    <a:pt x="30409" y="816"/>
                  </a:lnTo>
                  <a:cubicBezTo>
                    <a:pt x="30518" y="879"/>
                    <a:pt x="30518" y="941"/>
                    <a:pt x="30377" y="926"/>
                  </a:cubicBezTo>
                  <a:lnTo>
                    <a:pt x="30377" y="926"/>
                  </a:lnTo>
                  <a:lnTo>
                    <a:pt x="29421" y="879"/>
                  </a:lnTo>
                  <a:cubicBezTo>
                    <a:pt x="29296" y="863"/>
                    <a:pt x="29076" y="894"/>
                    <a:pt x="28951" y="941"/>
                  </a:cubicBezTo>
                  <a:lnTo>
                    <a:pt x="28951" y="941"/>
                  </a:lnTo>
                  <a:lnTo>
                    <a:pt x="28292" y="1176"/>
                  </a:lnTo>
                  <a:cubicBezTo>
                    <a:pt x="28167" y="1223"/>
                    <a:pt x="28042" y="1161"/>
                    <a:pt x="28010" y="1020"/>
                  </a:cubicBezTo>
                  <a:lnTo>
                    <a:pt x="28010" y="1020"/>
                  </a:lnTo>
                  <a:lnTo>
                    <a:pt x="27963" y="863"/>
                  </a:lnTo>
                  <a:cubicBezTo>
                    <a:pt x="27932" y="722"/>
                    <a:pt x="27807" y="659"/>
                    <a:pt x="27681" y="706"/>
                  </a:cubicBezTo>
                  <a:lnTo>
                    <a:pt x="27681" y="706"/>
                  </a:lnTo>
                  <a:lnTo>
                    <a:pt x="26129" y="1255"/>
                  </a:lnTo>
                  <a:cubicBezTo>
                    <a:pt x="26004" y="1302"/>
                    <a:pt x="25894" y="1443"/>
                    <a:pt x="25879" y="1584"/>
                  </a:cubicBezTo>
                  <a:lnTo>
                    <a:pt x="25879" y="1584"/>
                  </a:lnTo>
                  <a:lnTo>
                    <a:pt x="25847" y="1819"/>
                  </a:lnTo>
                  <a:cubicBezTo>
                    <a:pt x="25832" y="1945"/>
                    <a:pt x="25722" y="2007"/>
                    <a:pt x="25612" y="1945"/>
                  </a:cubicBezTo>
                  <a:lnTo>
                    <a:pt x="25612" y="1945"/>
                  </a:lnTo>
                  <a:lnTo>
                    <a:pt x="24923" y="1537"/>
                  </a:lnTo>
                  <a:cubicBezTo>
                    <a:pt x="24797" y="1474"/>
                    <a:pt x="24609" y="1365"/>
                    <a:pt x="24499" y="1286"/>
                  </a:cubicBezTo>
                  <a:lnTo>
                    <a:pt x="24499" y="1286"/>
                  </a:lnTo>
                  <a:lnTo>
                    <a:pt x="23951" y="910"/>
                  </a:lnTo>
                  <a:cubicBezTo>
                    <a:pt x="23841" y="847"/>
                    <a:pt x="23794" y="879"/>
                    <a:pt x="23872" y="988"/>
                  </a:cubicBezTo>
                  <a:lnTo>
                    <a:pt x="23872" y="988"/>
                  </a:lnTo>
                  <a:lnTo>
                    <a:pt x="24264" y="1694"/>
                  </a:lnTo>
                  <a:cubicBezTo>
                    <a:pt x="24327" y="1803"/>
                    <a:pt x="24280" y="1929"/>
                    <a:pt x="24154" y="1976"/>
                  </a:cubicBezTo>
                  <a:lnTo>
                    <a:pt x="24154" y="1976"/>
                  </a:lnTo>
                  <a:lnTo>
                    <a:pt x="23026" y="2305"/>
                  </a:lnTo>
                  <a:cubicBezTo>
                    <a:pt x="22885" y="2352"/>
                    <a:pt x="22869" y="2446"/>
                    <a:pt x="22979" y="2540"/>
                  </a:cubicBezTo>
                  <a:lnTo>
                    <a:pt x="22979" y="2540"/>
                  </a:lnTo>
                  <a:lnTo>
                    <a:pt x="23559" y="3026"/>
                  </a:lnTo>
                  <a:cubicBezTo>
                    <a:pt x="23669" y="3104"/>
                    <a:pt x="23637" y="3151"/>
                    <a:pt x="23512" y="3120"/>
                  </a:cubicBezTo>
                  <a:lnTo>
                    <a:pt x="23512" y="3120"/>
                  </a:lnTo>
                  <a:lnTo>
                    <a:pt x="21584" y="2603"/>
                  </a:lnTo>
                  <a:cubicBezTo>
                    <a:pt x="21458" y="2571"/>
                    <a:pt x="21427" y="2603"/>
                    <a:pt x="21537" y="2681"/>
                  </a:cubicBezTo>
                  <a:lnTo>
                    <a:pt x="21537" y="2681"/>
                  </a:lnTo>
                  <a:lnTo>
                    <a:pt x="22117" y="3120"/>
                  </a:lnTo>
                  <a:cubicBezTo>
                    <a:pt x="22211" y="3198"/>
                    <a:pt x="22195" y="3245"/>
                    <a:pt x="22070" y="3230"/>
                  </a:cubicBezTo>
                  <a:lnTo>
                    <a:pt x="22070" y="3230"/>
                  </a:lnTo>
                  <a:lnTo>
                    <a:pt x="21035" y="3120"/>
                  </a:lnTo>
                  <a:cubicBezTo>
                    <a:pt x="20894" y="3104"/>
                    <a:pt x="20722" y="3010"/>
                    <a:pt x="20643" y="2901"/>
                  </a:cubicBezTo>
                  <a:lnTo>
                    <a:pt x="20643" y="2901"/>
                  </a:lnTo>
                  <a:lnTo>
                    <a:pt x="19891" y="1850"/>
                  </a:lnTo>
                  <a:cubicBezTo>
                    <a:pt x="19813" y="1756"/>
                    <a:pt x="19860" y="1662"/>
                    <a:pt x="19985" y="1662"/>
                  </a:cubicBezTo>
                  <a:lnTo>
                    <a:pt x="19985" y="1662"/>
                  </a:lnTo>
                  <a:lnTo>
                    <a:pt x="23026" y="1741"/>
                  </a:lnTo>
                  <a:cubicBezTo>
                    <a:pt x="23151" y="1741"/>
                    <a:pt x="23261" y="1631"/>
                    <a:pt x="23245" y="1490"/>
                  </a:cubicBezTo>
                  <a:lnTo>
                    <a:pt x="23245" y="1490"/>
                  </a:lnTo>
                  <a:lnTo>
                    <a:pt x="23214" y="1255"/>
                  </a:lnTo>
                  <a:cubicBezTo>
                    <a:pt x="23198" y="1129"/>
                    <a:pt x="23073" y="1004"/>
                    <a:pt x="22948" y="973"/>
                  </a:cubicBezTo>
                  <a:lnTo>
                    <a:pt x="22948" y="973"/>
                  </a:lnTo>
                  <a:lnTo>
                    <a:pt x="18543" y="32"/>
                  </a:lnTo>
                  <a:cubicBezTo>
                    <a:pt x="18465" y="17"/>
                    <a:pt x="18339" y="1"/>
                    <a:pt x="18230" y="1"/>
                  </a:cubicBezTo>
                  <a:lnTo>
                    <a:pt x="18230" y="1"/>
                  </a:lnTo>
                  <a:cubicBezTo>
                    <a:pt x="18167" y="1"/>
                    <a:pt x="18120" y="1"/>
                    <a:pt x="18073" y="17"/>
                  </a:cubicBezTo>
                  <a:moveTo>
                    <a:pt x="14201" y="16067"/>
                  </a:moveTo>
                  <a:cubicBezTo>
                    <a:pt x="14295" y="16145"/>
                    <a:pt x="14311" y="16145"/>
                    <a:pt x="14201" y="16067"/>
                  </a:cubicBezTo>
                  <a:lnTo>
                    <a:pt x="14201" y="16067"/>
                  </a:lnTo>
                  <a:lnTo>
                    <a:pt x="13919" y="158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3140100" y="2538325"/>
              <a:ext cx="1012600" cy="1192050"/>
            </a:xfrm>
            <a:custGeom>
              <a:rect b="b" l="l" r="r" t="t"/>
              <a:pathLst>
                <a:path extrusionOk="0" h="47682" w="40504">
                  <a:moveTo>
                    <a:pt x="16051" y="0"/>
                  </a:moveTo>
                  <a:lnTo>
                    <a:pt x="11271" y="580"/>
                  </a:lnTo>
                  <a:cubicBezTo>
                    <a:pt x="11130" y="596"/>
                    <a:pt x="10926" y="674"/>
                    <a:pt x="10816" y="737"/>
                  </a:cubicBezTo>
                  <a:lnTo>
                    <a:pt x="10816" y="737"/>
                  </a:lnTo>
                  <a:lnTo>
                    <a:pt x="9390" y="1536"/>
                  </a:lnTo>
                  <a:cubicBezTo>
                    <a:pt x="9280" y="1599"/>
                    <a:pt x="9076" y="1630"/>
                    <a:pt x="8951" y="1599"/>
                  </a:cubicBezTo>
                  <a:lnTo>
                    <a:pt x="8951" y="1599"/>
                  </a:lnTo>
                  <a:lnTo>
                    <a:pt x="7822" y="1317"/>
                  </a:lnTo>
                  <a:cubicBezTo>
                    <a:pt x="7697" y="1286"/>
                    <a:pt x="7493" y="1317"/>
                    <a:pt x="7383" y="1380"/>
                  </a:cubicBezTo>
                  <a:lnTo>
                    <a:pt x="7383" y="1380"/>
                  </a:lnTo>
                  <a:lnTo>
                    <a:pt x="5549" y="2492"/>
                  </a:lnTo>
                  <a:cubicBezTo>
                    <a:pt x="5440" y="2555"/>
                    <a:pt x="5314" y="2712"/>
                    <a:pt x="5283" y="2853"/>
                  </a:cubicBezTo>
                  <a:lnTo>
                    <a:pt x="5283" y="2853"/>
                  </a:lnTo>
                  <a:lnTo>
                    <a:pt x="4766" y="4624"/>
                  </a:lnTo>
                  <a:cubicBezTo>
                    <a:pt x="4734" y="4750"/>
                    <a:pt x="4609" y="4891"/>
                    <a:pt x="4484" y="4938"/>
                  </a:cubicBezTo>
                  <a:lnTo>
                    <a:pt x="4484" y="4938"/>
                  </a:lnTo>
                  <a:lnTo>
                    <a:pt x="3261" y="5408"/>
                  </a:lnTo>
                  <a:cubicBezTo>
                    <a:pt x="3136" y="5455"/>
                    <a:pt x="2963" y="5580"/>
                    <a:pt x="2885" y="5690"/>
                  </a:cubicBezTo>
                  <a:lnTo>
                    <a:pt x="2885" y="5690"/>
                  </a:lnTo>
                  <a:lnTo>
                    <a:pt x="361" y="9530"/>
                  </a:lnTo>
                  <a:cubicBezTo>
                    <a:pt x="283" y="9640"/>
                    <a:pt x="283" y="9828"/>
                    <a:pt x="330" y="9953"/>
                  </a:cubicBezTo>
                  <a:lnTo>
                    <a:pt x="330" y="9953"/>
                  </a:lnTo>
                  <a:lnTo>
                    <a:pt x="518" y="10314"/>
                  </a:lnTo>
                  <a:cubicBezTo>
                    <a:pt x="581" y="10424"/>
                    <a:pt x="612" y="10643"/>
                    <a:pt x="596" y="10769"/>
                  </a:cubicBezTo>
                  <a:lnTo>
                    <a:pt x="596" y="10769"/>
                  </a:lnTo>
                  <a:lnTo>
                    <a:pt x="16" y="14609"/>
                  </a:lnTo>
                  <a:cubicBezTo>
                    <a:pt x="1" y="14734"/>
                    <a:pt x="48" y="14938"/>
                    <a:pt x="126" y="15048"/>
                  </a:cubicBezTo>
                  <a:lnTo>
                    <a:pt x="126" y="15048"/>
                  </a:lnTo>
                  <a:lnTo>
                    <a:pt x="1929" y="17838"/>
                  </a:lnTo>
                  <a:cubicBezTo>
                    <a:pt x="2007" y="17947"/>
                    <a:pt x="2148" y="18120"/>
                    <a:pt x="2258" y="18198"/>
                  </a:cubicBezTo>
                  <a:lnTo>
                    <a:pt x="2258" y="18198"/>
                  </a:lnTo>
                  <a:lnTo>
                    <a:pt x="4593" y="20126"/>
                  </a:lnTo>
                  <a:cubicBezTo>
                    <a:pt x="4703" y="20220"/>
                    <a:pt x="4891" y="20283"/>
                    <a:pt x="5032" y="20267"/>
                  </a:cubicBezTo>
                  <a:lnTo>
                    <a:pt x="5032" y="20267"/>
                  </a:lnTo>
                  <a:lnTo>
                    <a:pt x="8387" y="20063"/>
                  </a:lnTo>
                  <a:cubicBezTo>
                    <a:pt x="8512" y="20048"/>
                    <a:pt x="8731" y="20016"/>
                    <a:pt x="8857" y="19985"/>
                  </a:cubicBezTo>
                  <a:lnTo>
                    <a:pt x="8857" y="19985"/>
                  </a:lnTo>
                  <a:lnTo>
                    <a:pt x="12462" y="19060"/>
                  </a:lnTo>
                  <a:cubicBezTo>
                    <a:pt x="12603" y="19029"/>
                    <a:pt x="12744" y="19107"/>
                    <a:pt x="12791" y="19233"/>
                  </a:cubicBezTo>
                  <a:lnTo>
                    <a:pt x="12791" y="19233"/>
                  </a:lnTo>
                  <a:lnTo>
                    <a:pt x="13104" y="20126"/>
                  </a:lnTo>
                  <a:cubicBezTo>
                    <a:pt x="13152" y="20267"/>
                    <a:pt x="13293" y="20361"/>
                    <a:pt x="13418" y="20361"/>
                  </a:cubicBezTo>
                  <a:lnTo>
                    <a:pt x="13418" y="20361"/>
                  </a:lnTo>
                  <a:lnTo>
                    <a:pt x="15017" y="20361"/>
                  </a:lnTo>
                  <a:cubicBezTo>
                    <a:pt x="15158" y="20361"/>
                    <a:pt x="15252" y="20471"/>
                    <a:pt x="15252" y="20612"/>
                  </a:cubicBezTo>
                  <a:lnTo>
                    <a:pt x="15252" y="20612"/>
                  </a:lnTo>
                  <a:lnTo>
                    <a:pt x="15189" y="24280"/>
                  </a:lnTo>
                  <a:cubicBezTo>
                    <a:pt x="15189" y="24405"/>
                    <a:pt x="15236" y="24609"/>
                    <a:pt x="15299" y="24734"/>
                  </a:cubicBezTo>
                  <a:lnTo>
                    <a:pt x="15299" y="24734"/>
                  </a:lnTo>
                  <a:lnTo>
                    <a:pt x="17775" y="28872"/>
                  </a:lnTo>
                  <a:cubicBezTo>
                    <a:pt x="17838" y="28982"/>
                    <a:pt x="17901" y="29186"/>
                    <a:pt x="17917" y="29327"/>
                  </a:cubicBezTo>
                  <a:lnTo>
                    <a:pt x="17917" y="29327"/>
                  </a:lnTo>
                  <a:lnTo>
                    <a:pt x="18042" y="31631"/>
                  </a:lnTo>
                  <a:cubicBezTo>
                    <a:pt x="18058" y="31772"/>
                    <a:pt x="18011" y="31976"/>
                    <a:pt x="17964" y="32101"/>
                  </a:cubicBezTo>
                  <a:lnTo>
                    <a:pt x="17964" y="32101"/>
                  </a:lnTo>
                  <a:lnTo>
                    <a:pt x="16710" y="35095"/>
                  </a:lnTo>
                  <a:cubicBezTo>
                    <a:pt x="16663" y="35220"/>
                    <a:pt x="16663" y="35409"/>
                    <a:pt x="16725" y="35534"/>
                  </a:cubicBezTo>
                  <a:lnTo>
                    <a:pt x="16725" y="35534"/>
                  </a:lnTo>
                  <a:lnTo>
                    <a:pt x="18261" y="38543"/>
                  </a:lnTo>
                  <a:cubicBezTo>
                    <a:pt x="18324" y="38653"/>
                    <a:pt x="18402" y="38857"/>
                    <a:pt x="18418" y="38998"/>
                  </a:cubicBezTo>
                  <a:lnTo>
                    <a:pt x="18418" y="38998"/>
                  </a:lnTo>
                  <a:lnTo>
                    <a:pt x="18904" y="41866"/>
                  </a:lnTo>
                  <a:cubicBezTo>
                    <a:pt x="18920" y="42007"/>
                    <a:pt x="18982" y="42211"/>
                    <a:pt x="19029" y="42337"/>
                  </a:cubicBezTo>
                  <a:lnTo>
                    <a:pt x="19029" y="42337"/>
                  </a:lnTo>
                  <a:lnTo>
                    <a:pt x="20597" y="45973"/>
                  </a:lnTo>
                  <a:cubicBezTo>
                    <a:pt x="20660" y="46083"/>
                    <a:pt x="20675" y="46302"/>
                    <a:pt x="20660" y="46428"/>
                  </a:cubicBezTo>
                  <a:lnTo>
                    <a:pt x="20660" y="46428"/>
                  </a:lnTo>
                  <a:lnTo>
                    <a:pt x="20581" y="46914"/>
                  </a:lnTo>
                  <a:cubicBezTo>
                    <a:pt x="20550" y="47039"/>
                    <a:pt x="20628" y="47196"/>
                    <a:pt x="20754" y="47258"/>
                  </a:cubicBezTo>
                  <a:lnTo>
                    <a:pt x="20754" y="47258"/>
                  </a:lnTo>
                  <a:lnTo>
                    <a:pt x="21365" y="47588"/>
                  </a:lnTo>
                  <a:cubicBezTo>
                    <a:pt x="21475" y="47650"/>
                    <a:pt x="21678" y="47682"/>
                    <a:pt x="21819" y="47666"/>
                  </a:cubicBezTo>
                  <a:lnTo>
                    <a:pt x="21819" y="47666"/>
                  </a:lnTo>
                  <a:lnTo>
                    <a:pt x="25581" y="46882"/>
                  </a:lnTo>
                  <a:cubicBezTo>
                    <a:pt x="25707" y="46851"/>
                    <a:pt x="25895" y="46741"/>
                    <a:pt x="25989" y="46647"/>
                  </a:cubicBezTo>
                  <a:lnTo>
                    <a:pt x="25989" y="46647"/>
                  </a:lnTo>
                  <a:lnTo>
                    <a:pt x="28763" y="43653"/>
                  </a:lnTo>
                  <a:cubicBezTo>
                    <a:pt x="28857" y="43544"/>
                    <a:pt x="29045" y="43449"/>
                    <a:pt x="29171" y="43434"/>
                  </a:cubicBezTo>
                  <a:lnTo>
                    <a:pt x="29171" y="43434"/>
                  </a:lnTo>
                  <a:lnTo>
                    <a:pt x="29249" y="43418"/>
                  </a:lnTo>
                  <a:cubicBezTo>
                    <a:pt x="29390" y="43402"/>
                    <a:pt x="29500" y="43277"/>
                    <a:pt x="29531" y="43152"/>
                  </a:cubicBezTo>
                  <a:lnTo>
                    <a:pt x="29531" y="43152"/>
                  </a:lnTo>
                  <a:lnTo>
                    <a:pt x="29782" y="41161"/>
                  </a:lnTo>
                  <a:cubicBezTo>
                    <a:pt x="29798" y="41020"/>
                    <a:pt x="29907" y="40863"/>
                    <a:pt x="30033" y="40816"/>
                  </a:cubicBezTo>
                  <a:lnTo>
                    <a:pt x="30033" y="40816"/>
                  </a:lnTo>
                  <a:lnTo>
                    <a:pt x="31271" y="40283"/>
                  </a:lnTo>
                  <a:cubicBezTo>
                    <a:pt x="31396" y="40236"/>
                    <a:pt x="31475" y="40080"/>
                    <a:pt x="31459" y="39954"/>
                  </a:cubicBezTo>
                  <a:lnTo>
                    <a:pt x="31459" y="39954"/>
                  </a:lnTo>
                  <a:lnTo>
                    <a:pt x="31052" y="37242"/>
                  </a:lnTo>
                  <a:cubicBezTo>
                    <a:pt x="31036" y="37101"/>
                    <a:pt x="31083" y="36913"/>
                    <a:pt x="31177" y="36819"/>
                  </a:cubicBezTo>
                  <a:lnTo>
                    <a:pt x="31177" y="36819"/>
                  </a:lnTo>
                  <a:lnTo>
                    <a:pt x="32760" y="35173"/>
                  </a:lnTo>
                  <a:cubicBezTo>
                    <a:pt x="32854" y="35079"/>
                    <a:pt x="33027" y="34938"/>
                    <a:pt x="33136" y="34860"/>
                  </a:cubicBezTo>
                  <a:lnTo>
                    <a:pt x="33136" y="34860"/>
                  </a:lnTo>
                  <a:lnTo>
                    <a:pt x="34563" y="33935"/>
                  </a:lnTo>
                  <a:cubicBezTo>
                    <a:pt x="34672" y="33857"/>
                    <a:pt x="34766" y="33684"/>
                    <a:pt x="34751" y="33559"/>
                  </a:cubicBezTo>
                  <a:lnTo>
                    <a:pt x="34751" y="33559"/>
                  </a:lnTo>
                  <a:lnTo>
                    <a:pt x="34547" y="30597"/>
                  </a:lnTo>
                  <a:cubicBezTo>
                    <a:pt x="34531" y="30471"/>
                    <a:pt x="34500" y="30252"/>
                    <a:pt x="34469" y="30126"/>
                  </a:cubicBezTo>
                  <a:lnTo>
                    <a:pt x="34469" y="30126"/>
                  </a:lnTo>
                  <a:lnTo>
                    <a:pt x="33873" y="28026"/>
                  </a:lnTo>
                  <a:cubicBezTo>
                    <a:pt x="33842" y="27901"/>
                    <a:pt x="33826" y="27697"/>
                    <a:pt x="33857" y="27556"/>
                  </a:cubicBezTo>
                  <a:lnTo>
                    <a:pt x="33857" y="27556"/>
                  </a:lnTo>
                  <a:lnTo>
                    <a:pt x="34328" y="25079"/>
                  </a:lnTo>
                  <a:cubicBezTo>
                    <a:pt x="34343" y="24954"/>
                    <a:pt x="34437" y="24766"/>
                    <a:pt x="34531" y="24656"/>
                  </a:cubicBezTo>
                  <a:lnTo>
                    <a:pt x="34531" y="24656"/>
                  </a:lnTo>
                  <a:lnTo>
                    <a:pt x="36365" y="22618"/>
                  </a:lnTo>
                  <a:cubicBezTo>
                    <a:pt x="36459" y="22524"/>
                    <a:pt x="36616" y="22368"/>
                    <a:pt x="36710" y="22273"/>
                  </a:cubicBezTo>
                  <a:lnTo>
                    <a:pt x="36710" y="22273"/>
                  </a:lnTo>
                  <a:lnTo>
                    <a:pt x="39155" y="19891"/>
                  </a:lnTo>
                  <a:cubicBezTo>
                    <a:pt x="39249" y="19797"/>
                    <a:pt x="39359" y="19625"/>
                    <a:pt x="39406" y="19483"/>
                  </a:cubicBezTo>
                  <a:lnTo>
                    <a:pt x="39406" y="19483"/>
                  </a:lnTo>
                  <a:lnTo>
                    <a:pt x="40456" y="15957"/>
                  </a:lnTo>
                  <a:cubicBezTo>
                    <a:pt x="40503" y="15831"/>
                    <a:pt x="40425" y="15737"/>
                    <a:pt x="40284" y="15769"/>
                  </a:cubicBezTo>
                  <a:lnTo>
                    <a:pt x="40284" y="15769"/>
                  </a:lnTo>
                  <a:lnTo>
                    <a:pt x="36773" y="16396"/>
                  </a:lnTo>
                  <a:cubicBezTo>
                    <a:pt x="36632" y="16427"/>
                    <a:pt x="36444" y="16380"/>
                    <a:pt x="36334" y="16317"/>
                  </a:cubicBezTo>
                  <a:lnTo>
                    <a:pt x="36334" y="16317"/>
                  </a:lnTo>
                  <a:lnTo>
                    <a:pt x="35534" y="15784"/>
                  </a:lnTo>
                  <a:cubicBezTo>
                    <a:pt x="35425" y="15706"/>
                    <a:pt x="35440" y="15612"/>
                    <a:pt x="35566" y="15565"/>
                  </a:cubicBezTo>
                  <a:lnTo>
                    <a:pt x="35566" y="15565"/>
                  </a:lnTo>
                  <a:lnTo>
                    <a:pt x="35738" y="15486"/>
                  </a:lnTo>
                  <a:cubicBezTo>
                    <a:pt x="35864" y="15439"/>
                    <a:pt x="35879" y="15345"/>
                    <a:pt x="35770" y="15251"/>
                  </a:cubicBezTo>
                  <a:lnTo>
                    <a:pt x="35770" y="15251"/>
                  </a:lnTo>
                  <a:lnTo>
                    <a:pt x="33763" y="13715"/>
                  </a:lnTo>
                  <a:cubicBezTo>
                    <a:pt x="33654" y="13637"/>
                    <a:pt x="33528" y="13465"/>
                    <a:pt x="33465" y="13339"/>
                  </a:cubicBezTo>
                  <a:lnTo>
                    <a:pt x="33465" y="13339"/>
                  </a:lnTo>
                  <a:lnTo>
                    <a:pt x="32948" y="12195"/>
                  </a:lnTo>
                  <a:cubicBezTo>
                    <a:pt x="32901" y="12069"/>
                    <a:pt x="32760" y="11897"/>
                    <a:pt x="32666" y="11819"/>
                  </a:cubicBezTo>
                  <a:lnTo>
                    <a:pt x="32666" y="11819"/>
                  </a:lnTo>
                  <a:lnTo>
                    <a:pt x="32086" y="11317"/>
                  </a:lnTo>
                  <a:cubicBezTo>
                    <a:pt x="31976" y="11239"/>
                    <a:pt x="31882" y="11051"/>
                    <a:pt x="31882" y="10925"/>
                  </a:cubicBezTo>
                  <a:lnTo>
                    <a:pt x="31882" y="10925"/>
                  </a:lnTo>
                  <a:lnTo>
                    <a:pt x="31820" y="9734"/>
                  </a:lnTo>
                  <a:cubicBezTo>
                    <a:pt x="31820" y="9593"/>
                    <a:pt x="31726" y="9421"/>
                    <a:pt x="31616" y="9342"/>
                  </a:cubicBezTo>
                  <a:lnTo>
                    <a:pt x="31616" y="9342"/>
                  </a:lnTo>
                  <a:lnTo>
                    <a:pt x="30895" y="8825"/>
                  </a:lnTo>
                  <a:cubicBezTo>
                    <a:pt x="30785" y="8747"/>
                    <a:pt x="30691" y="8574"/>
                    <a:pt x="30691" y="8449"/>
                  </a:cubicBezTo>
                  <a:lnTo>
                    <a:pt x="30691" y="8449"/>
                  </a:lnTo>
                  <a:lnTo>
                    <a:pt x="30691" y="8135"/>
                  </a:lnTo>
                  <a:cubicBezTo>
                    <a:pt x="30691" y="7994"/>
                    <a:pt x="30628" y="7790"/>
                    <a:pt x="30566" y="7681"/>
                  </a:cubicBezTo>
                  <a:lnTo>
                    <a:pt x="30566" y="7681"/>
                  </a:lnTo>
                  <a:lnTo>
                    <a:pt x="29484" y="5988"/>
                  </a:lnTo>
                  <a:cubicBezTo>
                    <a:pt x="29421" y="5878"/>
                    <a:pt x="29296" y="5690"/>
                    <a:pt x="29218" y="5580"/>
                  </a:cubicBezTo>
                  <a:lnTo>
                    <a:pt x="29218" y="5580"/>
                  </a:lnTo>
                  <a:lnTo>
                    <a:pt x="28591" y="4577"/>
                  </a:lnTo>
                  <a:cubicBezTo>
                    <a:pt x="28512" y="4467"/>
                    <a:pt x="28544" y="4452"/>
                    <a:pt x="28638" y="4530"/>
                  </a:cubicBezTo>
                  <a:lnTo>
                    <a:pt x="28638" y="4530"/>
                  </a:lnTo>
                  <a:lnTo>
                    <a:pt x="29704" y="5486"/>
                  </a:lnTo>
                  <a:cubicBezTo>
                    <a:pt x="29813" y="5580"/>
                    <a:pt x="29907" y="5549"/>
                    <a:pt x="29939" y="5408"/>
                  </a:cubicBezTo>
                  <a:lnTo>
                    <a:pt x="29939" y="5408"/>
                  </a:lnTo>
                  <a:lnTo>
                    <a:pt x="29970" y="5157"/>
                  </a:lnTo>
                  <a:cubicBezTo>
                    <a:pt x="30001" y="5032"/>
                    <a:pt x="29970" y="4828"/>
                    <a:pt x="29907" y="4703"/>
                  </a:cubicBezTo>
                  <a:lnTo>
                    <a:pt x="29907" y="4703"/>
                  </a:lnTo>
                  <a:lnTo>
                    <a:pt x="29531" y="3856"/>
                  </a:lnTo>
                  <a:cubicBezTo>
                    <a:pt x="29484" y="3731"/>
                    <a:pt x="29327" y="3621"/>
                    <a:pt x="29186" y="3605"/>
                  </a:cubicBezTo>
                  <a:lnTo>
                    <a:pt x="29186" y="3605"/>
                  </a:lnTo>
                  <a:lnTo>
                    <a:pt x="27823" y="3433"/>
                  </a:lnTo>
                  <a:cubicBezTo>
                    <a:pt x="27682" y="3417"/>
                    <a:pt x="27494" y="3480"/>
                    <a:pt x="27384" y="3574"/>
                  </a:cubicBezTo>
                  <a:lnTo>
                    <a:pt x="27384" y="3574"/>
                  </a:lnTo>
                  <a:lnTo>
                    <a:pt x="27196" y="3731"/>
                  </a:lnTo>
                  <a:cubicBezTo>
                    <a:pt x="27102" y="3825"/>
                    <a:pt x="26914" y="3856"/>
                    <a:pt x="26788" y="3825"/>
                  </a:cubicBezTo>
                  <a:lnTo>
                    <a:pt x="26788" y="3825"/>
                  </a:lnTo>
                  <a:lnTo>
                    <a:pt x="22290" y="2524"/>
                  </a:lnTo>
                  <a:cubicBezTo>
                    <a:pt x="22164" y="2477"/>
                    <a:pt x="22023" y="2555"/>
                    <a:pt x="21976" y="2681"/>
                  </a:cubicBezTo>
                  <a:lnTo>
                    <a:pt x="21976" y="2681"/>
                  </a:lnTo>
                  <a:lnTo>
                    <a:pt x="21506" y="3982"/>
                  </a:lnTo>
                  <a:cubicBezTo>
                    <a:pt x="21459" y="4107"/>
                    <a:pt x="21318" y="4170"/>
                    <a:pt x="21192" y="4138"/>
                  </a:cubicBezTo>
                  <a:lnTo>
                    <a:pt x="21192" y="4138"/>
                  </a:lnTo>
                  <a:lnTo>
                    <a:pt x="19249" y="3496"/>
                  </a:lnTo>
                  <a:cubicBezTo>
                    <a:pt x="19123" y="3449"/>
                    <a:pt x="19014" y="3308"/>
                    <a:pt x="18998" y="3166"/>
                  </a:cubicBezTo>
                  <a:lnTo>
                    <a:pt x="18998" y="3166"/>
                  </a:lnTo>
                  <a:lnTo>
                    <a:pt x="18967" y="2931"/>
                  </a:lnTo>
                  <a:cubicBezTo>
                    <a:pt x="18951" y="2806"/>
                    <a:pt x="18826" y="2665"/>
                    <a:pt x="18700" y="2634"/>
                  </a:cubicBezTo>
                  <a:lnTo>
                    <a:pt x="18700" y="2634"/>
                  </a:lnTo>
                  <a:lnTo>
                    <a:pt x="16051" y="1960"/>
                  </a:lnTo>
                  <a:cubicBezTo>
                    <a:pt x="15926" y="1913"/>
                    <a:pt x="15895" y="1818"/>
                    <a:pt x="16004" y="1724"/>
                  </a:cubicBezTo>
                  <a:lnTo>
                    <a:pt x="16004" y="1724"/>
                  </a:lnTo>
                  <a:lnTo>
                    <a:pt x="16521" y="1254"/>
                  </a:lnTo>
                  <a:cubicBezTo>
                    <a:pt x="16616" y="1160"/>
                    <a:pt x="16663" y="988"/>
                    <a:pt x="16616" y="862"/>
                  </a:cubicBezTo>
                  <a:lnTo>
                    <a:pt x="16616" y="862"/>
                  </a:lnTo>
                  <a:lnTo>
                    <a:pt x="16380" y="204"/>
                  </a:lnTo>
                  <a:cubicBezTo>
                    <a:pt x="16333" y="94"/>
                    <a:pt x="16208" y="0"/>
                    <a:pt x="16083" y="0"/>
                  </a:cubicBezTo>
                  <a:lnTo>
                    <a:pt x="16083" y="0"/>
                  </a:lnTo>
                  <a:cubicBezTo>
                    <a:pt x="16083" y="0"/>
                    <a:pt x="16067" y="0"/>
                    <a:pt x="160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3877200" y="2019900"/>
              <a:ext cx="1564325" cy="1085850"/>
            </a:xfrm>
            <a:custGeom>
              <a:rect b="b" l="l" r="r" t="t"/>
              <a:pathLst>
                <a:path extrusionOk="0" h="43434" w="62573">
                  <a:moveTo>
                    <a:pt x="19891" y="157"/>
                  </a:moveTo>
                  <a:lnTo>
                    <a:pt x="19154" y="737"/>
                  </a:lnTo>
                  <a:cubicBezTo>
                    <a:pt x="19044" y="815"/>
                    <a:pt x="18856" y="847"/>
                    <a:pt x="18731" y="800"/>
                  </a:cubicBezTo>
                  <a:lnTo>
                    <a:pt x="18731" y="800"/>
                  </a:lnTo>
                  <a:lnTo>
                    <a:pt x="18151" y="564"/>
                  </a:lnTo>
                  <a:cubicBezTo>
                    <a:pt x="18026" y="517"/>
                    <a:pt x="17806" y="502"/>
                    <a:pt x="17681" y="517"/>
                  </a:cubicBezTo>
                  <a:lnTo>
                    <a:pt x="17681" y="517"/>
                  </a:lnTo>
                  <a:lnTo>
                    <a:pt x="15674" y="847"/>
                  </a:lnTo>
                  <a:cubicBezTo>
                    <a:pt x="15549" y="862"/>
                    <a:pt x="15486" y="972"/>
                    <a:pt x="15549" y="1097"/>
                  </a:cubicBezTo>
                  <a:lnTo>
                    <a:pt x="15549" y="1097"/>
                  </a:lnTo>
                  <a:lnTo>
                    <a:pt x="15659" y="1301"/>
                  </a:lnTo>
                  <a:cubicBezTo>
                    <a:pt x="15706" y="1427"/>
                    <a:pt x="15659" y="1521"/>
                    <a:pt x="15518" y="1521"/>
                  </a:cubicBezTo>
                  <a:lnTo>
                    <a:pt x="15518" y="1521"/>
                  </a:lnTo>
                  <a:lnTo>
                    <a:pt x="13527" y="1599"/>
                  </a:lnTo>
                  <a:cubicBezTo>
                    <a:pt x="13386" y="1599"/>
                    <a:pt x="13386" y="1646"/>
                    <a:pt x="13511" y="1709"/>
                  </a:cubicBezTo>
                  <a:lnTo>
                    <a:pt x="13511" y="1709"/>
                  </a:lnTo>
                  <a:lnTo>
                    <a:pt x="14812" y="2304"/>
                  </a:lnTo>
                  <a:cubicBezTo>
                    <a:pt x="14938" y="2351"/>
                    <a:pt x="14938" y="2383"/>
                    <a:pt x="14797" y="2351"/>
                  </a:cubicBezTo>
                  <a:lnTo>
                    <a:pt x="14797" y="2351"/>
                  </a:lnTo>
                  <a:lnTo>
                    <a:pt x="12555" y="1959"/>
                  </a:lnTo>
                  <a:cubicBezTo>
                    <a:pt x="12430" y="1944"/>
                    <a:pt x="12242" y="1991"/>
                    <a:pt x="12132" y="2085"/>
                  </a:cubicBezTo>
                  <a:lnTo>
                    <a:pt x="12132" y="2085"/>
                  </a:lnTo>
                  <a:lnTo>
                    <a:pt x="11866" y="2320"/>
                  </a:lnTo>
                  <a:cubicBezTo>
                    <a:pt x="11772" y="2414"/>
                    <a:pt x="11756" y="2555"/>
                    <a:pt x="11850" y="2649"/>
                  </a:cubicBezTo>
                  <a:lnTo>
                    <a:pt x="11850" y="2649"/>
                  </a:lnTo>
                  <a:lnTo>
                    <a:pt x="12383" y="3182"/>
                  </a:lnTo>
                  <a:cubicBezTo>
                    <a:pt x="12493" y="3276"/>
                    <a:pt x="12665" y="3370"/>
                    <a:pt x="12806" y="3401"/>
                  </a:cubicBezTo>
                  <a:lnTo>
                    <a:pt x="12806" y="3401"/>
                  </a:lnTo>
                  <a:lnTo>
                    <a:pt x="14405" y="3637"/>
                  </a:lnTo>
                  <a:cubicBezTo>
                    <a:pt x="14530" y="3668"/>
                    <a:pt x="14530" y="3684"/>
                    <a:pt x="14405" y="3699"/>
                  </a:cubicBezTo>
                  <a:lnTo>
                    <a:pt x="14405" y="3699"/>
                  </a:lnTo>
                  <a:lnTo>
                    <a:pt x="13198" y="3809"/>
                  </a:lnTo>
                  <a:cubicBezTo>
                    <a:pt x="13073" y="3825"/>
                    <a:pt x="12994" y="3950"/>
                    <a:pt x="13026" y="4075"/>
                  </a:cubicBezTo>
                  <a:lnTo>
                    <a:pt x="13026" y="4075"/>
                  </a:lnTo>
                  <a:lnTo>
                    <a:pt x="13057" y="4248"/>
                  </a:lnTo>
                  <a:cubicBezTo>
                    <a:pt x="13088" y="4373"/>
                    <a:pt x="13010" y="4499"/>
                    <a:pt x="12884" y="4530"/>
                  </a:cubicBezTo>
                  <a:lnTo>
                    <a:pt x="12884" y="4530"/>
                  </a:lnTo>
                  <a:lnTo>
                    <a:pt x="11521" y="4828"/>
                  </a:lnTo>
                  <a:cubicBezTo>
                    <a:pt x="11395" y="4859"/>
                    <a:pt x="11364" y="4812"/>
                    <a:pt x="11474" y="4718"/>
                  </a:cubicBezTo>
                  <a:lnTo>
                    <a:pt x="11474" y="4718"/>
                  </a:lnTo>
                  <a:lnTo>
                    <a:pt x="12132" y="4154"/>
                  </a:lnTo>
                  <a:cubicBezTo>
                    <a:pt x="12242" y="4075"/>
                    <a:pt x="12257" y="3903"/>
                    <a:pt x="12179" y="3793"/>
                  </a:cubicBezTo>
                  <a:lnTo>
                    <a:pt x="12179" y="3793"/>
                  </a:lnTo>
                  <a:lnTo>
                    <a:pt x="11098" y="2273"/>
                  </a:lnTo>
                  <a:cubicBezTo>
                    <a:pt x="11019" y="2163"/>
                    <a:pt x="10862" y="2053"/>
                    <a:pt x="10721" y="2022"/>
                  </a:cubicBezTo>
                  <a:lnTo>
                    <a:pt x="10721" y="2022"/>
                  </a:lnTo>
                  <a:lnTo>
                    <a:pt x="10000" y="1818"/>
                  </a:lnTo>
                  <a:cubicBezTo>
                    <a:pt x="9875" y="1787"/>
                    <a:pt x="9718" y="1865"/>
                    <a:pt x="9671" y="1991"/>
                  </a:cubicBezTo>
                  <a:lnTo>
                    <a:pt x="9671" y="1991"/>
                  </a:lnTo>
                  <a:lnTo>
                    <a:pt x="9373" y="2649"/>
                  </a:lnTo>
                  <a:cubicBezTo>
                    <a:pt x="9326" y="2774"/>
                    <a:pt x="9373" y="2947"/>
                    <a:pt x="9483" y="3010"/>
                  </a:cubicBezTo>
                  <a:lnTo>
                    <a:pt x="9483" y="3010"/>
                  </a:lnTo>
                  <a:lnTo>
                    <a:pt x="10518" y="3699"/>
                  </a:lnTo>
                  <a:cubicBezTo>
                    <a:pt x="10627" y="3778"/>
                    <a:pt x="10612" y="3825"/>
                    <a:pt x="10486" y="3809"/>
                  </a:cubicBezTo>
                  <a:lnTo>
                    <a:pt x="10486" y="3809"/>
                  </a:lnTo>
                  <a:lnTo>
                    <a:pt x="9624" y="3668"/>
                  </a:lnTo>
                  <a:cubicBezTo>
                    <a:pt x="9483" y="3652"/>
                    <a:pt x="9373" y="3746"/>
                    <a:pt x="9373" y="3887"/>
                  </a:cubicBezTo>
                  <a:lnTo>
                    <a:pt x="9373" y="3887"/>
                  </a:lnTo>
                  <a:lnTo>
                    <a:pt x="9295" y="5032"/>
                  </a:lnTo>
                  <a:cubicBezTo>
                    <a:pt x="9295" y="5173"/>
                    <a:pt x="9326" y="5376"/>
                    <a:pt x="9389" y="5502"/>
                  </a:cubicBezTo>
                  <a:lnTo>
                    <a:pt x="9389" y="5502"/>
                  </a:lnTo>
                  <a:lnTo>
                    <a:pt x="9718" y="6144"/>
                  </a:lnTo>
                  <a:cubicBezTo>
                    <a:pt x="9781" y="6254"/>
                    <a:pt x="9718" y="6411"/>
                    <a:pt x="9609" y="6458"/>
                  </a:cubicBezTo>
                  <a:lnTo>
                    <a:pt x="9609" y="6458"/>
                  </a:lnTo>
                  <a:lnTo>
                    <a:pt x="9264" y="6615"/>
                  </a:lnTo>
                  <a:cubicBezTo>
                    <a:pt x="9138" y="6677"/>
                    <a:pt x="9060" y="6818"/>
                    <a:pt x="9091" y="6960"/>
                  </a:cubicBezTo>
                  <a:lnTo>
                    <a:pt x="9091" y="6960"/>
                  </a:lnTo>
                  <a:lnTo>
                    <a:pt x="9358" y="8464"/>
                  </a:lnTo>
                  <a:cubicBezTo>
                    <a:pt x="9389" y="8590"/>
                    <a:pt x="9358" y="8793"/>
                    <a:pt x="9311" y="8919"/>
                  </a:cubicBezTo>
                  <a:lnTo>
                    <a:pt x="9311" y="8919"/>
                  </a:lnTo>
                  <a:lnTo>
                    <a:pt x="9201" y="9138"/>
                  </a:lnTo>
                  <a:cubicBezTo>
                    <a:pt x="9154" y="9264"/>
                    <a:pt x="9107" y="9467"/>
                    <a:pt x="9123" y="9593"/>
                  </a:cubicBezTo>
                  <a:lnTo>
                    <a:pt x="9123" y="9593"/>
                  </a:lnTo>
                  <a:lnTo>
                    <a:pt x="9201" y="10486"/>
                  </a:lnTo>
                  <a:cubicBezTo>
                    <a:pt x="9217" y="10627"/>
                    <a:pt x="9138" y="10800"/>
                    <a:pt x="9029" y="10878"/>
                  </a:cubicBezTo>
                  <a:lnTo>
                    <a:pt x="9029" y="10878"/>
                  </a:lnTo>
                  <a:lnTo>
                    <a:pt x="8464" y="11254"/>
                  </a:lnTo>
                  <a:cubicBezTo>
                    <a:pt x="8355" y="11333"/>
                    <a:pt x="8323" y="11489"/>
                    <a:pt x="8386" y="11599"/>
                  </a:cubicBezTo>
                  <a:lnTo>
                    <a:pt x="8386" y="11599"/>
                  </a:lnTo>
                  <a:lnTo>
                    <a:pt x="9640" y="13762"/>
                  </a:lnTo>
                  <a:cubicBezTo>
                    <a:pt x="9703" y="13872"/>
                    <a:pt x="9656" y="13966"/>
                    <a:pt x="9514" y="13966"/>
                  </a:cubicBezTo>
                  <a:lnTo>
                    <a:pt x="9514" y="13966"/>
                  </a:lnTo>
                  <a:lnTo>
                    <a:pt x="5815" y="13919"/>
                  </a:lnTo>
                  <a:cubicBezTo>
                    <a:pt x="5674" y="13919"/>
                    <a:pt x="5502" y="13825"/>
                    <a:pt x="5439" y="13699"/>
                  </a:cubicBezTo>
                  <a:lnTo>
                    <a:pt x="5439" y="13699"/>
                  </a:lnTo>
                  <a:lnTo>
                    <a:pt x="5094" y="13167"/>
                  </a:lnTo>
                  <a:cubicBezTo>
                    <a:pt x="5032" y="13041"/>
                    <a:pt x="4891" y="13026"/>
                    <a:pt x="4796" y="13120"/>
                  </a:cubicBezTo>
                  <a:lnTo>
                    <a:pt x="4796" y="13120"/>
                  </a:lnTo>
                  <a:lnTo>
                    <a:pt x="3339" y="14530"/>
                  </a:lnTo>
                  <a:cubicBezTo>
                    <a:pt x="3245" y="14624"/>
                    <a:pt x="3276" y="14734"/>
                    <a:pt x="3401" y="14781"/>
                  </a:cubicBezTo>
                  <a:lnTo>
                    <a:pt x="3401" y="14781"/>
                  </a:lnTo>
                  <a:lnTo>
                    <a:pt x="4985" y="15330"/>
                  </a:lnTo>
                  <a:cubicBezTo>
                    <a:pt x="5110" y="15377"/>
                    <a:pt x="5282" y="15486"/>
                    <a:pt x="5376" y="15580"/>
                  </a:cubicBezTo>
                  <a:lnTo>
                    <a:pt x="5376" y="15580"/>
                  </a:lnTo>
                  <a:lnTo>
                    <a:pt x="5643" y="15816"/>
                  </a:lnTo>
                  <a:cubicBezTo>
                    <a:pt x="5737" y="15910"/>
                    <a:pt x="5909" y="15941"/>
                    <a:pt x="6035" y="15894"/>
                  </a:cubicBezTo>
                  <a:lnTo>
                    <a:pt x="6035" y="15894"/>
                  </a:lnTo>
                  <a:lnTo>
                    <a:pt x="6301" y="15800"/>
                  </a:lnTo>
                  <a:cubicBezTo>
                    <a:pt x="6427" y="15753"/>
                    <a:pt x="6552" y="15612"/>
                    <a:pt x="6568" y="15471"/>
                  </a:cubicBezTo>
                  <a:lnTo>
                    <a:pt x="6568" y="15471"/>
                  </a:lnTo>
                  <a:lnTo>
                    <a:pt x="6599" y="15345"/>
                  </a:lnTo>
                  <a:cubicBezTo>
                    <a:pt x="6630" y="15220"/>
                    <a:pt x="6756" y="15110"/>
                    <a:pt x="6897" y="15110"/>
                  </a:cubicBezTo>
                  <a:lnTo>
                    <a:pt x="6897" y="15110"/>
                  </a:lnTo>
                  <a:lnTo>
                    <a:pt x="8198" y="15110"/>
                  </a:lnTo>
                  <a:cubicBezTo>
                    <a:pt x="8339" y="15110"/>
                    <a:pt x="8433" y="15220"/>
                    <a:pt x="8433" y="15361"/>
                  </a:cubicBezTo>
                  <a:lnTo>
                    <a:pt x="8433" y="15361"/>
                  </a:lnTo>
                  <a:lnTo>
                    <a:pt x="8402" y="15769"/>
                  </a:lnTo>
                  <a:cubicBezTo>
                    <a:pt x="8386" y="15910"/>
                    <a:pt x="8276" y="16051"/>
                    <a:pt x="8166" y="16113"/>
                  </a:cubicBezTo>
                  <a:lnTo>
                    <a:pt x="8166" y="16113"/>
                  </a:lnTo>
                  <a:lnTo>
                    <a:pt x="7587" y="16333"/>
                  </a:lnTo>
                  <a:cubicBezTo>
                    <a:pt x="7461" y="16395"/>
                    <a:pt x="7445" y="16505"/>
                    <a:pt x="7555" y="16584"/>
                  </a:cubicBezTo>
                  <a:lnTo>
                    <a:pt x="7555" y="16584"/>
                  </a:lnTo>
                  <a:lnTo>
                    <a:pt x="8605" y="17367"/>
                  </a:lnTo>
                  <a:cubicBezTo>
                    <a:pt x="8715" y="17446"/>
                    <a:pt x="8825" y="17618"/>
                    <a:pt x="8840" y="17759"/>
                  </a:cubicBezTo>
                  <a:lnTo>
                    <a:pt x="8840" y="17759"/>
                  </a:lnTo>
                  <a:lnTo>
                    <a:pt x="8950" y="18653"/>
                  </a:lnTo>
                  <a:cubicBezTo>
                    <a:pt x="8966" y="18778"/>
                    <a:pt x="9091" y="18919"/>
                    <a:pt x="9217" y="18966"/>
                  </a:cubicBezTo>
                  <a:lnTo>
                    <a:pt x="9217" y="18966"/>
                  </a:lnTo>
                  <a:lnTo>
                    <a:pt x="9656" y="19107"/>
                  </a:lnTo>
                  <a:cubicBezTo>
                    <a:pt x="9781" y="19154"/>
                    <a:pt x="9922" y="19295"/>
                    <a:pt x="9969" y="19421"/>
                  </a:cubicBezTo>
                  <a:lnTo>
                    <a:pt x="9969" y="19421"/>
                  </a:lnTo>
                  <a:lnTo>
                    <a:pt x="10408" y="20643"/>
                  </a:lnTo>
                  <a:cubicBezTo>
                    <a:pt x="10439" y="20769"/>
                    <a:pt x="10377" y="20878"/>
                    <a:pt x="10235" y="20894"/>
                  </a:cubicBezTo>
                  <a:lnTo>
                    <a:pt x="10235" y="20894"/>
                  </a:lnTo>
                  <a:lnTo>
                    <a:pt x="9044" y="21019"/>
                  </a:lnTo>
                  <a:cubicBezTo>
                    <a:pt x="8919" y="21035"/>
                    <a:pt x="8715" y="20988"/>
                    <a:pt x="8590" y="20925"/>
                  </a:cubicBezTo>
                  <a:lnTo>
                    <a:pt x="8590" y="20925"/>
                  </a:lnTo>
                  <a:lnTo>
                    <a:pt x="7445" y="20220"/>
                  </a:lnTo>
                  <a:cubicBezTo>
                    <a:pt x="7336" y="20142"/>
                    <a:pt x="7304" y="20032"/>
                    <a:pt x="7383" y="19954"/>
                  </a:cubicBezTo>
                  <a:lnTo>
                    <a:pt x="7383" y="19954"/>
                  </a:lnTo>
                  <a:cubicBezTo>
                    <a:pt x="7461" y="19875"/>
                    <a:pt x="7445" y="19734"/>
                    <a:pt x="7336" y="19656"/>
                  </a:cubicBezTo>
                  <a:lnTo>
                    <a:pt x="7336" y="19656"/>
                  </a:lnTo>
                  <a:lnTo>
                    <a:pt x="6960" y="19342"/>
                  </a:lnTo>
                  <a:cubicBezTo>
                    <a:pt x="6850" y="19264"/>
                    <a:pt x="6677" y="19264"/>
                    <a:pt x="6583" y="19358"/>
                  </a:cubicBezTo>
                  <a:lnTo>
                    <a:pt x="6583" y="19358"/>
                  </a:lnTo>
                  <a:lnTo>
                    <a:pt x="6286" y="19624"/>
                  </a:lnTo>
                  <a:cubicBezTo>
                    <a:pt x="6192" y="19718"/>
                    <a:pt x="6003" y="19734"/>
                    <a:pt x="5894" y="19671"/>
                  </a:cubicBezTo>
                  <a:lnTo>
                    <a:pt x="5894" y="19671"/>
                  </a:lnTo>
                  <a:lnTo>
                    <a:pt x="5000" y="19186"/>
                  </a:lnTo>
                  <a:cubicBezTo>
                    <a:pt x="4891" y="19123"/>
                    <a:pt x="4828" y="19170"/>
                    <a:pt x="4891" y="19295"/>
                  </a:cubicBezTo>
                  <a:lnTo>
                    <a:pt x="4891" y="19295"/>
                  </a:lnTo>
                  <a:lnTo>
                    <a:pt x="5408" y="20471"/>
                  </a:lnTo>
                  <a:cubicBezTo>
                    <a:pt x="5455" y="20596"/>
                    <a:pt x="5392" y="20690"/>
                    <a:pt x="5267" y="20706"/>
                  </a:cubicBezTo>
                  <a:lnTo>
                    <a:pt x="5267" y="20706"/>
                  </a:lnTo>
                  <a:lnTo>
                    <a:pt x="1285" y="20941"/>
                  </a:lnTo>
                  <a:cubicBezTo>
                    <a:pt x="1160" y="20941"/>
                    <a:pt x="1019" y="21051"/>
                    <a:pt x="988" y="21192"/>
                  </a:cubicBezTo>
                  <a:lnTo>
                    <a:pt x="988" y="21192"/>
                  </a:lnTo>
                  <a:lnTo>
                    <a:pt x="235" y="24154"/>
                  </a:lnTo>
                  <a:cubicBezTo>
                    <a:pt x="204" y="24280"/>
                    <a:pt x="126" y="24389"/>
                    <a:pt x="63" y="24374"/>
                  </a:cubicBezTo>
                  <a:lnTo>
                    <a:pt x="63" y="24374"/>
                  </a:lnTo>
                  <a:cubicBezTo>
                    <a:pt x="0" y="24374"/>
                    <a:pt x="0" y="24468"/>
                    <a:pt x="47" y="24593"/>
                  </a:cubicBezTo>
                  <a:lnTo>
                    <a:pt x="47" y="24593"/>
                  </a:lnTo>
                  <a:lnTo>
                    <a:pt x="423" y="25440"/>
                  </a:lnTo>
                  <a:cubicBezTo>
                    <a:pt x="486" y="25565"/>
                    <a:pt x="533" y="25612"/>
                    <a:pt x="549" y="25549"/>
                  </a:cubicBezTo>
                  <a:lnTo>
                    <a:pt x="549" y="25549"/>
                  </a:lnTo>
                  <a:cubicBezTo>
                    <a:pt x="564" y="25487"/>
                    <a:pt x="596" y="25534"/>
                    <a:pt x="627" y="25659"/>
                  </a:cubicBezTo>
                  <a:lnTo>
                    <a:pt x="627" y="25659"/>
                  </a:lnTo>
                  <a:lnTo>
                    <a:pt x="753" y="26223"/>
                  </a:lnTo>
                  <a:cubicBezTo>
                    <a:pt x="784" y="26364"/>
                    <a:pt x="878" y="26552"/>
                    <a:pt x="956" y="26662"/>
                  </a:cubicBezTo>
                  <a:lnTo>
                    <a:pt x="956" y="26662"/>
                  </a:lnTo>
                  <a:lnTo>
                    <a:pt x="3292" y="29562"/>
                  </a:lnTo>
                  <a:cubicBezTo>
                    <a:pt x="3386" y="29656"/>
                    <a:pt x="3449" y="29860"/>
                    <a:pt x="3449" y="29985"/>
                  </a:cubicBezTo>
                  <a:lnTo>
                    <a:pt x="3449" y="29985"/>
                  </a:lnTo>
                  <a:lnTo>
                    <a:pt x="3449" y="30377"/>
                  </a:lnTo>
                  <a:cubicBezTo>
                    <a:pt x="3449" y="30518"/>
                    <a:pt x="3543" y="30690"/>
                    <a:pt x="3652" y="30753"/>
                  </a:cubicBezTo>
                  <a:lnTo>
                    <a:pt x="3652" y="30753"/>
                  </a:lnTo>
                  <a:lnTo>
                    <a:pt x="4279" y="31129"/>
                  </a:lnTo>
                  <a:cubicBezTo>
                    <a:pt x="4389" y="31208"/>
                    <a:pt x="4546" y="31349"/>
                    <a:pt x="4624" y="31459"/>
                  </a:cubicBezTo>
                  <a:lnTo>
                    <a:pt x="4624" y="31459"/>
                  </a:lnTo>
                  <a:lnTo>
                    <a:pt x="5627" y="32822"/>
                  </a:lnTo>
                  <a:cubicBezTo>
                    <a:pt x="5706" y="32932"/>
                    <a:pt x="5800" y="33136"/>
                    <a:pt x="5831" y="33261"/>
                  </a:cubicBezTo>
                  <a:lnTo>
                    <a:pt x="5831" y="33261"/>
                  </a:lnTo>
                  <a:lnTo>
                    <a:pt x="6427" y="35424"/>
                  </a:lnTo>
                  <a:cubicBezTo>
                    <a:pt x="6458" y="35550"/>
                    <a:pt x="6583" y="35628"/>
                    <a:pt x="6724" y="35581"/>
                  </a:cubicBezTo>
                  <a:lnTo>
                    <a:pt x="6724" y="35581"/>
                  </a:lnTo>
                  <a:lnTo>
                    <a:pt x="11207" y="34060"/>
                  </a:lnTo>
                  <a:cubicBezTo>
                    <a:pt x="11333" y="34013"/>
                    <a:pt x="11458" y="33872"/>
                    <a:pt x="11474" y="33747"/>
                  </a:cubicBezTo>
                  <a:lnTo>
                    <a:pt x="11474" y="33747"/>
                  </a:lnTo>
                  <a:lnTo>
                    <a:pt x="11505" y="33433"/>
                  </a:lnTo>
                  <a:cubicBezTo>
                    <a:pt x="11505" y="33292"/>
                    <a:pt x="11631" y="33167"/>
                    <a:pt x="11756" y="33136"/>
                  </a:cubicBezTo>
                  <a:lnTo>
                    <a:pt x="11756" y="33136"/>
                  </a:lnTo>
                  <a:lnTo>
                    <a:pt x="12963" y="32916"/>
                  </a:lnTo>
                  <a:cubicBezTo>
                    <a:pt x="13088" y="32885"/>
                    <a:pt x="13261" y="32775"/>
                    <a:pt x="13339" y="32665"/>
                  </a:cubicBezTo>
                  <a:lnTo>
                    <a:pt x="13339" y="32665"/>
                  </a:lnTo>
                  <a:lnTo>
                    <a:pt x="15220" y="29954"/>
                  </a:lnTo>
                  <a:cubicBezTo>
                    <a:pt x="15298" y="29828"/>
                    <a:pt x="15267" y="29687"/>
                    <a:pt x="15142" y="29625"/>
                  </a:cubicBezTo>
                  <a:lnTo>
                    <a:pt x="15142" y="29625"/>
                  </a:lnTo>
                  <a:lnTo>
                    <a:pt x="13731" y="28825"/>
                  </a:lnTo>
                  <a:cubicBezTo>
                    <a:pt x="13621" y="28763"/>
                    <a:pt x="13480" y="28606"/>
                    <a:pt x="13449" y="28480"/>
                  </a:cubicBezTo>
                  <a:lnTo>
                    <a:pt x="13449" y="28480"/>
                  </a:lnTo>
                  <a:lnTo>
                    <a:pt x="13120" y="27493"/>
                  </a:lnTo>
                  <a:cubicBezTo>
                    <a:pt x="13073" y="27368"/>
                    <a:pt x="12978" y="27352"/>
                    <a:pt x="12884" y="27462"/>
                  </a:cubicBezTo>
                  <a:lnTo>
                    <a:pt x="12884" y="27462"/>
                  </a:lnTo>
                  <a:lnTo>
                    <a:pt x="12007" y="28512"/>
                  </a:lnTo>
                  <a:cubicBezTo>
                    <a:pt x="11913" y="28621"/>
                    <a:pt x="11740" y="28700"/>
                    <a:pt x="11599" y="28684"/>
                  </a:cubicBezTo>
                  <a:lnTo>
                    <a:pt x="11599" y="28684"/>
                  </a:lnTo>
                  <a:lnTo>
                    <a:pt x="10721" y="28574"/>
                  </a:lnTo>
                  <a:cubicBezTo>
                    <a:pt x="10596" y="28559"/>
                    <a:pt x="10471" y="28433"/>
                    <a:pt x="10455" y="28308"/>
                  </a:cubicBezTo>
                  <a:lnTo>
                    <a:pt x="10455" y="28308"/>
                  </a:lnTo>
                  <a:lnTo>
                    <a:pt x="10361" y="27665"/>
                  </a:lnTo>
                  <a:cubicBezTo>
                    <a:pt x="10345" y="27540"/>
                    <a:pt x="10267" y="27524"/>
                    <a:pt x="10188" y="27634"/>
                  </a:cubicBezTo>
                  <a:lnTo>
                    <a:pt x="10188" y="27634"/>
                  </a:lnTo>
                  <a:lnTo>
                    <a:pt x="9891" y="28104"/>
                  </a:lnTo>
                  <a:cubicBezTo>
                    <a:pt x="9828" y="28214"/>
                    <a:pt x="9703" y="28214"/>
                    <a:pt x="9624" y="28104"/>
                  </a:cubicBezTo>
                  <a:lnTo>
                    <a:pt x="9624" y="28104"/>
                  </a:lnTo>
                  <a:lnTo>
                    <a:pt x="7822" y="25393"/>
                  </a:lnTo>
                  <a:cubicBezTo>
                    <a:pt x="7743" y="25283"/>
                    <a:pt x="7790" y="25142"/>
                    <a:pt x="7900" y="25079"/>
                  </a:cubicBezTo>
                  <a:lnTo>
                    <a:pt x="7900" y="25079"/>
                  </a:lnTo>
                  <a:lnTo>
                    <a:pt x="8433" y="24813"/>
                  </a:lnTo>
                  <a:cubicBezTo>
                    <a:pt x="8543" y="24750"/>
                    <a:pt x="8715" y="24797"/>
                    <a:pt x="8809" y="24891"/>
                  </a:cubicBezTo>
                  <a:lnTo>
                    <a:pt x="8809" y="24891"/>
                  </a:lnTo>
                  <a:lnTo>
                    <a:pt x="9922" y="26129"/>
                  </a:lnTo>
                  <a:cubicBezTo>
                    <a:pt x="10016" y="26223"/>
                    <a:pt x="10188" y="26349"/>
                    <a:pt x="10314" y="26380"/>
                  </a:cubicBezTo>
                  <a:lnTo>
                    <a:pt x="10314" y="26380"/>
                  </a:lnTo>
                  <a:lnTo>
                    <a:pt x="11928" y="26944"/>
                  </a:lnTo>
                  <a:cubicBezTo>
                    <a:pt x="12054" y="26991"/>
                    <a:pt x="12273" y="26991"/>
                    <a:pt x="12399" y="26944"/>
                  </a:cubicBezTo>
                  <a:lnTo>
                    <a:pt x="12399" y="26944"/>
                  </a:lnTo>
                  <a:lnTo>
                    <a:pt x="13214" y="26631"/>
                  </a:lnTo>
                  <a:cubicBezTo>
                    <a:pt x="13339" y="26584"/>
                    <a:pt x="13480" y="26646"/>
                    <a:pt x="13511" y="26788"/>
                  </a:cubicBezTo>
                  <a:lnTo>
                    <a:pt x="13511" y="26788"/>
                  </a:lnTo>
                  <a:lnTo>
                    <a:pt x="13684" y="27352"/>
                  </a:lnTo>
                  <a:cubicBezTo>
                    <a:pt x="13731" y="27477"/>
                    <a:pt x="13872" y="27603"/>
                    <a:pt x="14013" y="27603"/>
                  </a:cubicBezTo>
                  <a:lnTo>
                    <a:pt x="14013" y="27603"/>
                  </a:lnTo>
                  <a:lnTo>
                    <a:pt x="18872" y="27963"/>
                  </a:lnTo>
                  <a:cubicBezTo>
                    <a:pt x="19013" y="27979"/>
                    <a:pt x="19201" y="28057"/>
                    <a:pt x="19311" y="28136"/>
                  </a:cubicBezTo>
                  <a:lnTo>
                    <a:pt x="19311" y="28136"/>
                  </a:lnTo>
                  <a:lnTo>
                    <a:pt x="20925" y="29280"/>
                  </a:lnTo>
                  <a:cubicBezTo>
                    <a:pt x="21035" y="29358"/>
                    <a:pt x="21035" y="29499"/>
                    <a:pt x="20941" y="29578"/>
                  </a:cubicBezTo>
                  <a:lnTo>
                    <a:pt x="20941" y="29578"/>
                  </a:lnTo>
                  <a:lnTo>
                    <a:pt x="20737" y="29750"/>
                  </a:lnTo>
                  <a:cubicBezTo>
                    <a:pt x="20643" y="29828"/>
                    <a:pt x="20659" y="29954"/>
                    <a:pt x="20784" y="30016"/>
                  </a:cubicBezTo>
                  <a:lnTo>
                    <a:pt x="20784" y="30016"/>
                  </a:lnTo>
                  <a:lnTo>
                    <a:pt x="21458" y="30361"/>
                  </a:lnTo>
                  <a:cubicBezTo>
                    <a:pt x="21584" y="30424"/>
                    <a:pt x="21787" y="30471"/>
                    <a:pt x="21929" y="30471"/>
                  </a:cubicBezTo>
                  <a:lnTo>
                    <a:pt x="21929" y="30471"/>
                  </a:lnTo>
                  <a:lnTo>
                    <a:pt x="22320" y="30471"/>
                  </a:lnTo>
                  <a:cubicBezTo>
                    <a:pt x="22446" y="30471"/>
                    <a:pt x="22556" y="30361"/>
                    <a:pt x="22556" y="30220"/>
                  </a:cubicBezTo>
                  <a:lnTo>
                    <a:pt x="22556" y="30220"/>
                  </a:lnTo>
                  <a:lnTo>
                    <a:pt x="22556" y="29985"/>
                  </a:lnTo>
                  <a:cubicBezTo>
                    <a:pt x="22556" y="29860"/>
                    <a:pt x="22587" y="29844"/>
                    <a:pt x="22618" y="29985"/>
                  </a:cubicBezTo>
                  <a:lnTo>
                    <a:pt x="22618" y="29985"/>
                  </a:lnTo>
                  <a:lnTo>
                    <a:pt x="22963" y="31192"/>
                  </a:lnTo>
                  <a:cubicBezTo>
                    <a:pt x="23010" y="31317"/>
                    <a:pt x="23088" y="31521"/>
                    <a:pt x="23151" y="31631"/>
                  </a:cubicBezTo>
                  <a:lnTo>
                    <a:pt x="23151" y="31631"/>
                  </a:lnTo>
                  <a:lnTo>
                    <a:pt x="25001" y="34891"/>
                  </a:lnTo>
                  <a:cubicBezTo>
                    <a:pt x="25063" y="35001"/>
                    <a:pt x="25126" y="35205"/>
                    <a:pt x="25157" y="35346"/>
                  </a:cubicBezTo>
                  <a:lnTo>
                    <a:pt x="25157" y="35346"/>
                  </a:lnTo>
                  <a:lnTo>
                    <a:pt x="25236" y="35988"/>
                  </a:lnTo>
                  <a:cubicBezTo>
                    <a:pt x="25267" y="36114"/>
                    <a:pt x="25346" y="36318"/>
                    <a:pt x="25424" y="36427"/>
                  </a:cubicBezTo>
                  <a:lnTo>
                    <a:pt x="25424" y="36427"/>
                  </a:lnTo>
                  <a:lnTo>
                    <a:pt x="26976" y="38590"/>
                  </a:lnTo>
                  <a:cubicBezTo>
                    <a:pt x="27054" y="38684"/>
                    <a:pt x="27179" y="38684"/>
                    <a:pt x="27258" y="38575"/>
                  </a:cubicBezTo>
                  <a:lnTo>
                    <a:pt x="27258" y="38575"/>
                  </a:lnTo>
                  <a:lnTo>
                    <a:pt x="28261" y="37070"/>
                  </a:lnTo>
                  <a:cubicBezTo>
                    <a:pt x="28339" y="36960"/>
                    <a:pt x="28371" y="36756"/>
                    <a:pt x="28355" y="36615"/>
                  </a:cubicBezTo>
                  <a:lnTo>
                    <a:pt x="28355" y="36615"/>
                  </a:lnTo>
                  <a:lnTo>
                    <a:pt x="27947" y="34217"/>
                  </a:lnTo>
                  <a:cubicBezTo>
                    <a:pt x="27932" y="34092"/>
                    <a:pt x="28010" y="33935"/>
                    <a:pt x="28136" y="33872"/>
                  </a:cubicBezTo>
                  <a:lnTo>
                    <a:pt x="28136" y="33872"/>
                  </a:lnTo>
                  <a:lnTo>
                    <a:pt x="28982" y="33449"/>
                  </a:lnTo>
                  <a:cubicBezTo>
                    <a:pt x="29092" y="33386"/>
                    <a:pt x="29248" y="33245"/>
                    <a:pt x="29327" y="33136"/>
                  </a:cubicBezTo>
                  <a:lnTo>
                    <a:pt x="29327" y="33136"/>
                  </a:lnTo>
                  <a:lnTo>
                    <a:pt x="30502" y="31317"/>
                  </a:lnTo>
                  <a:cubicBezTo>
                    <a:pt x="30581" y="31192"/>
                    <a:pt x="30737" y="31114"/>
                    <a:pt x="30879" y="31129"/>
                  </a:cubicBezTo>
                  <a:lnTo>
                    <a:pt x="30879" y="31129"/>
                  </a:lnTo>
                  <a:lnTo>
                    <a:pt x="31035" y="31161"/>
                  </a:lnTo>
                  <a:cubicBezTo>
                    <a:pt x="31161" y="31176"/>
                    <a:pt x="31270" y="31082"/>
                    <a:pt x="31270" y="30941"/>
                  </a:cubicBezTo>
                  <a:lnTo>
                    <a:pt x="31270" y="30941"/>
                  </a:lnTo>
                  <a:lnTo>
                    <a:pt x="31270" y="30471"/>
                  </a:lnTo>
                  <a:cubicBezTo>
                    <a:pt x="31270" y="30330"/>
                    <a:pt x="31380" y="30205"/>
                    <a:pt x="31506" y="30173"/>
                  </a:cubicBezTo>
                  <a:lnTo>
                    <a:pt x="31506" y="30173"/>
                  </a:lnTo>
                  <a:lnTo>
                    <a:pt x="32948" y="29875"/>
                  </a:lnTo>
                  <a:cubicBezTo>
                    <a:pt x="33089" y="29844"/>
                    <a:pt x="33292" y="29766"/>
                    <a:pt x="33402" y="29703"/>
                  </a:cubicBezTo>
                  <a:lnTo>
                    <a:pt x="33402" y="29703"/>
                  </a:lnTo>
                  <a:lnTo>
                    <a:pt x="33669" y="29452"/>
                  </a:lnTo>
                  <a:cubicBezTo>
                    <a:pt x="33810" y="29437"/>
                    <a:pt x="33951" y="29531"/>
                    <a:pt x="33982" y="29656"/>
                  </a:cubicBezTo>
                  <a:lnTo>
                    <a:pt x="33982" y="29656"/>
                  </a:lnTo>
                  <a:lnTo>
                    <a:pt x="34311" y="30706"/>
                  </a:lnTo>
                  <a:cubicBezTo>
                    <a:pt x="34358" y="30847"/>
                    <a:pt x="34499" y="30957"/>
                    <a:pt x="34640" y="30973"/>
                  </a:cubicBezTo>
                  <a:lnTo>
                    <a:pt x="34640" y="30973"/>
                  </a:lnTo>
                  <a:lnTo>
                    <a:pt x="35267" y="31067"/>
                  </a:lnTo>
                  <a:cubicBezTo>
                    <a:pt x="35408" y="31082"/>
                    <a:pt x="35534" y="31208"/>
                    <a:pt x="35565" y="31349"/>
                  </a:cubicBezTo>
                  <a:lnTo>
                    <a:pt x="35565" y="31349"/>
                  </a:lnTo>
                  <a:lnTo>
                    <a:pt x="35628" y="31662"/>
                  </a:lnTo>
                  <a:cubicBezTo>
                    <a:pt x="35644" y="31803"/>
                    <a:pt x="35753" y="31976"/>
                    <a:pt x="35847" y="32070"/>
                  </a:cubicBezTo>
                  <a:lnTo>
                    <a:pt x="35847" y="32070"/>
                  </a:lnTo>
                  <a:lnTo>
                    <a:pt x="35973" y="32211"/>
                  </a:lnTo>
                  <a:cubicBezTo>
                    <a:pt x="36067" y="32305"/>
                    <a:pt x="36161" y="32493"/>
                    <a:pt x="36192" y="32618"/>
                  </a:cubicBezTo>
                  <a:lnTo>
                    <a:pt x="36192" y="32618"/>
                  </a:lnTo>
                  <a:lnTo>
                    <a:pt x="36349" y="33669"/>
                  </a:lnTo>
                  <a:cubicBezTo>
                    <a:pt x="36380" y="33794"/>
                    <a:pt x="36490" y="33872"/>
                    <a:pt x="36631" y="33857"/>
                  </a:cubicBezTo>
                  <a:lnTo>
                    <a:pt x="36631" y="33857"/>
                  </a:lnTo>
                  <a:lnTo>
                    <a:pt x="36866" y="33794"/>
                  </a:lnTo>
                  <a:cubicBezTo>
                    <a:pt x="37007" y="33763"/>
                    <a:pt x="37180" y="33653"/>
                    <a:pt x="37258" y="33543"/>
                  </a:cubicBezTo>
                  <a:lnTo>
                    <a:pt x="37258" y="33543"/>
                  </a:lnTo>
                  <a:lnTo>
                    <a:pt x="37603" y="33057"/>
                  </a:lnTo>
                  <a:cubicBezTo>
                    <a:pt x="37681" y="32948"/>
                    <a:pt x="37822" y="32948"/>
                    <a:pt x="37916" y="33042"/>
                  </a:cubicBezTo>
                  <a:lnTo>
                    <a:pt x="37916" y="33042"/>
                  </a:lnTo>
                  <a:lnTo>
                    <a:pt x="38151" y="33324"/>
                  </a:lnTo>
                  <a:cubicBezTo>
                    <a:pt x="38230" y="33418"/>
                    <a:pt x="38324" y="33606"/>
                    <a:pt x="38340" y="33747"/>
                  </a:cubicBezTo>
                  <a:lnTo>
                    <a:pt x="38340" y="33747"/>
                  </a:lnTo>
                  <a:lnTo>
                    <a:pt x="38434" y="34468"/>
                  </a:lnTo>
                  <a:cubicBezTo>
                    <a:pt x="38449" y="34593"/>
                    <a:pt x="38543" y="34781"/>
                    <a:pt x="38653" y="34860"/>
                  </a:cubicBezTo>
                  <a:lnTo>
                    <a:pt x="38653" y="34860"/>
                  </a:lnTo>
                  <a:lnTo>
                    <a:pt x="39170" y="35346"/>
                  </a:lnTo>
                  <a:cubicBezTo>
                    <a:pt x="39264" y="35424"/>
                    <a:pt x="39358" y="35612"/>
                    <a:pt x="39374" y="35753"/>
                  </a:cubicBezTo>
                  <a:lnTo>
                    <a:pt x="39374" y="35753"/>
                  </a:lnTo>
                  <a:lnTo>
                    <a:pt x="39578" y="38465"/>
                  </a:lnTo>
                  <a:cubicBezTo>
                    <a:pt x="39578" y="38590"/>
                    <a:pt x="39672" y="38763"/>
                    <a:pt x="39782" y="38857"/>
                  </a:cubicBezTo>
                  <a:lnTo>
                    <a:pt x="39782" y="38857"/>
                  </a:lnTo>
                  <a:lnTo>
                    <a:pt x="40675" y="39593"/>
                  </a:lnTo>
                  <a:cubicBezTo>
                    <a:pt x="40785" y="39672"/>
                    <a:pt x="40926" y="39829"/>
                    <a:pt x="40989" y="39954"/>
                  </a:cubicBezTo>
                  <a:lnTo>
                    <a:pt x="40989" y="39954"/>
                  </a:lnTo>
                  <a:lnTo>
                    <a:pt x="42023" y="41694"/>
                  </a:lnTo>
                  <a:cubicBezTo>
                    <a:pt x="42086" y="41804"/>
                    <a:pt x="42227" y="41976"/>
                    <a:pt x="42336" y="42054"/>
                  </a:cubicBezTo>
                  <a:lnTo>
                    <a:pt x="42336" y="42054"/>
                  </a:lnTo>
                  <a:lnTo>
                    <a:pt x="43810" y="43340"/>
                  </a:lnTo>
                  <a:cubicBezTo>
                    <a:pt x="43904" y="43434"/>
                    <a:pt x="43935" y="43402"/>
                    <a:pt x="43888" y="43277"/>
                  </a:cubicBezTo>
                  <a:lnTo>
                    <a:pt x="43888" y="43277"/>
                  </a:lnTo>
                  <a:lnTo>
                    <a:pt x="43371" y="42195"/>
                  </a:lnTo>
                  <a:cubicBezTo>
                    <a:pt x="43308" y="42086"/>
                    <a:pt x="43261" y="41866"/>
                    <a:pt x="43246" y="41741"/>
                  </a:cubicBezTo>
                  <a:lnTo>
                    <a:pt x="43246" y="41741"/>
                  </a:lnTo>
                  <a:lnTo>
                    <a:pt x="43136" y="40628"/>
                  </a:lnTo>
                  <a:cubicBezTo>
                    <a:pt x="43120" y="40487"/>
                    <a:pt x="43010" y="40330"/>
                    <a:pt x="42885" y="40267"/>
                  </a:cubicBezTo>
                  <a:lnTo>
                    <a:pt x="42885" y="40267"/>
                  </a:lnTo>
                  <a:lnTo>
                    <a:pt x="41333" y="39531"/>
                  </a:lnTo>
                  <a:cubicBezTo>
                    <a:pt x="41208" y="39468"/>
                    <a:pt x="41067" y="39311"/>
                    <a:pt x="41036" y="39186"/>
                  </a:cubicBezTo>
                  <a:lnTo>
                    <a:pt x="41036" y="39186"/>
                  </a:lnTo>
                  <a:lnTo>
                    <a:pt x="40706" y="38214"/>
                  </a:lnTo>
                  <a:cubicBezTo>
                    <a:pt x="40659" y="38089"/>
                    <a:pt x="40518" y="37963"/>
                    <a:pt x="40393" y="37948"/>
                  </a:cubicBezTo>
                  <a:lnTo>
                    <a:pt x="40393" y="37948"/>
                  </a:lnTo>
                  <a:lnTo>
                    <a:pt x="40158" y="37932"/>
                  </a:lnTo>
                  <a:cubicBezTo>
                    <a:pt x="40017" y="37916"/>
                    <a:pt x="39907" y="37791"/>
                    <a:pt x="39923" y="37666"/>
                  </a:cubicBezTo>
                  <a:lnTo>
                    <a:pt x="39923" y="37666"/>
                  </a:lnTo>
                  <a:lnTo>
                    <a:pt x="39985" y="35424"/>
                  </a:lnTo>
                  <a:cubicBezTo>
                    <a:pt x="39985" y="35299"/>
                    <a:pt x="40095" y="35189"/>
                    <a:pt x="40236" y="35189"/>
                  </a:cubicBezTo>
                  <a:lnTo>
                    <a:pt x="40236" y="35189"/>
                  </a:lnTo>
                  <a:lnTo>
                    <a:pt x="40471" y="35189"/>
                  </a:lnTo>
                  <a:cubicBezTo>
                    <a:pt x="40597" y="35189"/>
                    <a:pt x="40706" y="35299"/>
                    <a:pt x="40706" y="35424"/>
                  </a:cubicBezTo>
                  <a:lnTo>
                    <a:pt x="40706" y="35424"/>
                  </a:lnTo>
                  <a:lnTo>
                    <a:pt x="40706" y="35502"/>
                  </a:lnTo>
                  <a:cubicBezTo>
                    <a:pt x="40706" y="35628"/>
                    <a:pt x="40816" y="35769"/>
                    <a:pt x="40941" y="35816"/>
                  </a:cubicBezTo>
                  <a:lnTo>
                    <a:pt x="40941" y="35816"/>
                  </a:lnTo>
                  <a:lnTo>
                    <a:pt x="41757" y="36067"/>
                  </a:lnTo>
                  <a:cubicBezTo>
                    <a:pt x="41882" y="36114"/>
                    <a:pt x="42039" y="36239"/>
                    <a:pt x="42086" y="36365"/>
                  </a:cubicBezTo>
                  <a:lnTo>
                    <a:pt x="42086" y="36365"/>
                  </a:lnTo>
                  <a:lnTo>
                    <a:pt x="42289" y="36803"/>
                  </a:lnTo>
                  <a:cubicBezTo>
                    <a:pt x="42336" y="36929"/>
                    <a:pt x="42493" y="37054"/>
                    <a:pt x="42619" y="37101"/>
                  </a:cubicBezTo>
                  <a:lnTo>
                    <a:pt x="42619" y="37101"/>
                  </a:lnTo>
                  <a:lnTo>
                    <a:pt x="43355" y="37352"/>
                  </a:lnTo>
                  <a:cubicBezTo>
                    <a:pt x="43481" y="37383"/>
                    <a:pt x="43590" y="37524"/>
                    <a:pt x="43590" y="37666"/>
                  </a:cubicBezTo>
                  <a:lnTo>
                    <a:pt x="43590" y="37666"/>
                  </a:lnTo>
                  <a:lnTo>
                    <a:pt x="43590" y="38371"/>
                  </a:lnTo>
                  <a:cubicBezTo>
                    <a:pt x="43590" y="38512"/>
                    <a:pt x="43653" y="38543"/>
                    <a:pt x="43747" y="38434"/>
                  </a:cubicBezTo>
                  <a:lnTo>
                    <a:pt x="43747" y="38434"/>
                  </a:lnTo>
                  <a:lnTo>
                    <a:pt x="44155" y="37932"/>
                  </a:lnTo>
                  <a:cubicBezTo>
                    <a:pt x="44233" y="37822"/>
                    <a:pt x="44406" y="37697"/>
                    <a:pt x="44531" y="37634"/>
                  </a:cubicBezTo>
                  <a:lnTo>
                    <a:pt x="44531" y="37634"/>
                  </a:lnTo>
                  <a:lnTo>
                    <a:pt x="44860" y="37321"/>
                  </a:lnTo>
                  <a:cubicBezTo>
                    <a:pt x="45001" y="37336"/>
                    <a:pt x="45158" y="37242"/>
                    <a:pt x="45236" y="37133"/>
                  </a:cubicBezTo>
                  <a:lnTo>
                    <a:pt x="45236" y="37133"/>
                  </a:lnTo>
                  <a:lnTo>
                    <a:pt x="45612" y="36506"/>
                  </a:lnTo>
                  <a:cubicBezTo>
                    <a:pt x="45691" y="36396"/>
                    <a:pt x="45706" y="36208"/>
                    <a:pt x="45659" y="36082"/>
                  </a:cubicBezTo>
                  <a:lnTo>
                    <a:pt x="45659" y="36082"/>
                  </a:lnTo>
                  <a:lnTo>
                    <a:pt x="44876" y="34045"/>
                  </a:lnTo>
                  <a:cubicBezTo>
                    <a:pt x="44829" y="33919"/>
                    <a:pt x="44703" y="33747"/>
                    <a:pt x="44594" y="33669"/>
                  </a:cubicBezTo>
                  <a:lnTo>
                    <a:pt x="44594" y="33669"/>
                  </a:lnTo>
                  <a:lnTo>
                    <a:pt x="42572" y="31976"/>
                  </a:lnTo>
                  <a:cubicBezTo>
                    <a:pt x="42478" y="31897"/>
                    <a:pt x="42446" y="31725"/>
                    <a:pt x="42509" y="31615"/>
                  </a:cubicBezTo>
                  <a:lnTo>
                    <a:pt x="42509" y="31615"/>
                  </a:lnTo>
                  <a:lnTo>
                    <a:pt x="43293" y="30346"/>
                  </a:lnTo>
                  <a:cubicBezTo>
                    <a:pt x="43371" y="30236"/>
                    <a:pt x="43528" y="30158"/>
                    <a:pt x="43669" y="30189"/>
                  </a:cubicBezTo>
                  <a:lnTo>
                    <a:pt x="43669" y="30189"/>
                  </a:lnTo>
                  <a:lnTo>
                    <a:pt x="44139" y="30267"/>
                  </a:lnTo>
                  <a:cubicBezTo>
                    <a:pt x="44280" y="30283"/>
                    <a:pt x="44453" y="30393"/>
                    <a:pt x="44547" y="30487"/>
                  </a:cubicBezTo>
                  <a:lnTo>
                    <a:pt x="44547" y="30487"/>
                  </a:lnTo>
                  <a:lnTo>
                    <a:pt x="44703" y="30675"/>
                  </a:lnTo>
                  <a:cubicBezTo>
                    <a:pt x="44797" y="30785"/>
                    <a:pt x="44876" y="30753"/>
                    <a:pt x="44907" y="30628"/>
                  </a:cubicBezTo>
                  <a:lnTo>
                    <a:pt x="44907" y="30628"/>
                  </a:lnTo>
                  <a:lnTo>
                    <a:pt x="44907" y="30549"/>
                  </a:lnTo>
                  <a:cubicBezTo>
                    <a:pt x="44923" y="30408"/>
                    <a:pt x="45048" y="30267"/>
                    <a:pt x="45174" y="30236"/>
                  </a:cubicBezTo>
                  <a:lnTo>
                    <a:pt x="45174" y="30236"/>
                  </a:lnTo>
                  <a:lnTo>
                    <a:pt x="46960" y="29656"/>
                  </a:lnTo>
                  <a:cubicBezTo>
                    <a:pt x="47086" y="29625"/>
                    <a:pt x="47290" y="29578"/>
                    <a:pt x="47431" y="29562"/>
                  </a:cubicBezTo>
                  <a:lnTo>
                    <a:pt x="47431" y="29562"/>
                  </a:lnTo>
                  <a:lnTo>
                    <a:pt x="47744" y="29531"/>
                  </a:lnTo>
                  <a:cubicBezTo>
                    <a:pt x="47870" y="29515"/>
                    <a:pt x="48042" y="29421"/>
                    <a:pt x="48120" y="29295"/>
                  </a:cubicBezTo>
                  <a:lnTo>
                    <a:pt x="48120" y="29295"/>
                  </a:lnTo>
                  <a:lnTo>
                    <a:pt x="49123" y="27791"/>
                  </a:lnTo>
                  <a:cubicBezTo>
                    <a:pt x="49202" y="27681"/>
                    <a:pt x="49280" y="27477"/>
                    <a:pt x="49280" y="27352"/>
                  </a:cubicBezTo>
                  <a:lnTo>
                    <a:pt x="49280" y="27352"/>
                  </a:lnTo>
                  <a:lnTo>
                    <a:pt x="49484" y="25346"/>
                  </a:lnTo>
                  <a:cubicBezTo>
                    <a:pt x="49500" y="25220"/>
                    <a:pt x="49390" y="25095"/>
                    <a:pt x="49265" y="25079"/>
                  </a:cubicBezTo>
                  <a:lnTo>
                    <a:pt x="49265" y="25079"/>
                  </a:lnTo>
                  <a:lnTo>
                    <a:pt x="48873" y="25048"/>
                  </a:lnTo>
                  <a:cubicBezTo>
                    <a:pt x="48732" y="25032"/>
                    <a:pt x="48685" y="24938"/>
                    <a:pt x="48779" y="24828"/>
                  </a:cubicBezTo>
                  <a:lnTo>
                    <a:pt x="48779" y="24828"/>
                  </a:lnTo>
                  <a:lnTo>
                    <a:pt x="49029" y="24499"/>
                  </a:lnTo>
                  <a:cubicBezTo>
                    <a:pt x="49123" y="24389"/>
                    <a:pt x="49092" y="24248"/>
                    <a:pt x="48982" y="24170"/>
                  </a:cubicBezTo>
                  <a:lnTo>
                    <a:pt x="48982" y="24170"/>
                  </a:lnTo>
                  <a:lnTo>
                    <a:pt x="48261" y="23653"/>
                  </a:lnTo>
                  <a:cubicBezTo>
                    <a:pt x="48152" y="23574"/>
                    <a:pt x="48011" y="23418"/>
                    <a:pt x="47932" y="23308"/>
                  </a:cubicBezTo>
                  <a:lnTo>
                    <a:pt x="47932" y="23308"/>
                  </a:lnTo>
                  <a:lnTo>
                    <a:pt x="47478" y="22587"/>
                  </a:lnTo>
                  <a:cubicBezTo>
                    <a:pt x="47399" y="22477"/>
                    <a:pt x="47243" y="22352"/>
                    <a:pt x="47117" y="22305"/>
                  </a:cubicBezTo>
                  <a:lnTo>
                    <a:pt x="47117" y="22305"/>
                  </a:lnTo>
                  <a:lnTo>
                    <a:pt x="46694" y="22148"/>
                  </a:lnTo>
                  <a:cubicBezTo>
                    <a:pt x="46569" y="22101"/>
                    <a:pt x="46490" y="21960"/>
                    <a:pt x="46522" y="21834"/>
                  </a:cubicBezTo>
                  <a:lnTo>
                    <a:pt x="46522" y="21834"/>
                  </a:lnTo>
                  <a:lnTo>
                    <a:pt x="46569" y="21584"/>
                  </a:lnTo>
                  <a:cubicBezTo>
                    <a:pt x="46600" y="21458"/>
                    <a:pt x="46725" y="21302"/>
                    <a:pt x="46851" y="21239"/>
                  </a:cubicBezTo>
                  <a:lnTo>
                    <a:pt x="46851" y="21239"/>
                  </a:lnTo>
                  <a:lnTo>
                    <a:pt x="47525" y="20894"/>
                  </a:lnTo>
                  <a:cubicBezTo>
                    <a:pt x="47650" y="20847"/>
                    <a:pt x="47634" y="20769"/>
                    <a:pt x="47509" y="20737"/>
                  </a:cubicBezTo>
                  <a:lnTo>
                    <a:pt x="47509" y="20737"/>
                  </a:lnTo>
                  <a:lnTo>
                    <a:pt x="46945" y="20612"/>
                  </a:lnTo>
                  <a:cubicBezTo>
                    <a:pt x="46819" y="20581"/>
                    <a:pt x="46600" y="20596"/>
                    <a:pt x="46490" y="20659"/>
                  </a:cubicBezTo>
                  <a:lnTo>
                    <a:pt x="46490" y="20659"/>
                  </a:lnTo>
                  <a:lnTo>
                    <a:pt x="45957" y="20737"/>
                  </a:lnTo>
                  <a:cubicBezTo>
                    <a:pt x="45879" y="20863"/>
                    <a:pt x="45769" y="20863"/>
                    <a:pt x="45691" y="20753"/>
                  </a:cubicBezTo>
                  <a:lnTo>
                    <a:pt x="45691" y="20753"/>
                  </a:lnTo>
                  <a:lnTo>
                    <a:pt x="45409" y="20345"/>
                  </a:lnTo>
                  <a:cubicBezTo>
                    <a:pt x="45330" y="20236"/>
                    <a:pt x="45158" y="20126"/>
                    <a:pt x="45032" y="20095"/>
                  </a:cubicBezTo>
                  <a:lnTo>
                    <a:pt x="45032" y="20095"/>
                  </a:lnTo>
                  <a:lnTo>
                    <a:pt x="44296" y="19891"/>
                  </a:lnTo>
                  <a:cubicBezTo>
                    <a:pt x="44170" y="19860"/>
                    <a:pt x="44170" y="19797"/>
                    <a:pt x="44296" y="19750"/>
                  </a:cubicBezTo>
                  <a:lnTo>
                    <a:pt x="44296" y="19750"/>
                  </a:lnTo>
                  <a:lnTo>
                    <a:pt x="44876" y="19515"/>
                  </a:lnTo>
                  <a:cubicBezTo>
                    <a:pt x="45001" y="19468"/>
                    <a:pt x="45127" y="19327"/>
                    <a:pt x="45158" y="19186"/>
                  </a:cubicBezTo>
                  <a:lnTo>
                    <a:pt x="45158" y="19186"/>
                  </a:lnTo>
                  <a:lnTo>
                    <a:pt x="45299" y="18543"/>
                  </a:lnTo>
                  <a:cubicBezTo>
                    <a:pt x="45330" y="18417"/>
                    <a:pt x="45456" y="18339"/>
                    <a:pt x="45581" y="18370"/>
                  </a:cubicBezTo>
                  <a:lnTo>
                    <a:pt x="45581" y="18370"/>
                  </a:lnTo>
                  <a:lnTo>
                    <a:pt x="45989" y="18480"/>
                  </a:lnTo>
                  <a:cubicBezTo>
                    <a:pt x="46114" y="18527"/>
                    <a:pt x="46224" y="18668"/>
                    <a:pt x="46224" y="18794"/>
                  </a:cubicBezTo>
                  <a:lnTo>
                    <a:pt x="46224" y="18794"/>
                  </a:lnTo>
                  <a:lnTo>
                    <a:pt x="46224" y="19671"/>
                  </a:lnTo>
                  <a:cubicBezTo>
                    <a:pt x="46224" y="19797"/>
                    <a:pt x="46302" y="19828"/>
                    <a:pt x="46396" y="19734"/>
                  </a:cubicBezTo>
                  <a:lnTo>
                    <a:pt x="46396" y="19734"/>
                  </a:lnTo>
                  <a:lnTo>
                    <a:pt x="46851" y="19280"/>
                  </a:lnTo>
                  <a:cubicBezTo>
                    <a:pt x="46945" y="19186"/>
                    <a:pt x="47133" y="19138"/>
                    <a:pt x="47258" y="19170"/>
                  </a:cubicBezTo>
                  <a:lnTo>
                    <a:pt x="47258" y="19170"/>
                  </a:lnTo>
                  <a:lnTo>
                    <a:pt x="47995" y="19374"/>
                  </a:lnTo>
                  <a:cubicBezTo>
                    <a:pt x="48120" y="19405"/>
                    <a:pt x="48230" y="19546"/>
                    <a:pt x="48230" y="19671"/>
                  </a:cubicBezTo>
                  <a:lnTo>
                    <a:pt x="48230" y="19671"/>
                  </a:lnTo>
                  <a:lnTo>
                    <a:pt x="48230" y="20063"/>
                  </a:lnTo>
                  <a:cubicBezTo>
                    <a:pt x="48230" y="20204"/>
                    <a:pt x="48340" y="20330"/>
                    <a:pt x="48465" y="20361"/>
                  </a:cubicBezTo>
                  <a:lnTo>
                    <a:pt x="48465" y="20361"/>
                  </a:lnTo>
                  <a:lnTo>
                    <a:pt x="49265" y="20502"/>
                  </a:lnTo>
                  <a:cubicBezTo>
                    <a:pt x="49390" y="20534"/>
                    <a:pt x="49562" y="20643"/>
                    <a:pt x="49641" y="20753"/>
                  </a:cubicBezTo>
                  <a:lnTo>
                    <a:pt x="49641" y="20753"/>
                  </a:lnTo>
                  <a:lnTo>
                    <a:pt x="50644" y="22195"/>
                  </a:lnTo>
                  <a:cubicBezTo>
                    <a:pt x="50722" y="22305"/>
                    <a:pt x="50879" y="22336"/>
                    <a:pt x="51004" y="22289"/>
                  </a:cubicBezTo>
                  <a:lnTo>
                    <a:pt x="51004" y="22289"/>
                  </a:lnTo>
                  <a:lnTo>
                    <a:pt x="51757" y="21929"/>
                  </a:lnTo>
                  <a:cubicBezTo>
                    <a:pt x="51882" y="21881"/>
                    <a:pt x="51914" y="21740"/>
                    <a:pt x="51835" y="21631"/>
                  </a:cubicBezTo>
                  <a:lnTo>
                    <a:pt x="51835" y="21631"/>
                  </a:lnTo>
                  <a:lnTo>
                    <a:pt x="50926" y="20424"/>
                  </a:lnTo>
                  <a:cubicBezTo>
                    <a:pt x="50848" y="20314"/>
                    <a:pt x="50691" y="20173"/>
                    <a:pt x="50566" y="20110"/>
                  </a:cubicBezTo>
                  <a:lnTo>
                    <a:pt x="50566" y="20110"/>
                  </a:lnTo>
                  <a:lnTo>
                    <a:pt x="49390" y="19468"/>
                  </a:lnTo>
                  <a:cubicBezTo>
                    <a:pt x="49280" y="19405"/>
                    <a:pt x="49265" y="19264"/>
                    <a:pt x="49343" y="19170"/>
                  </a:cubicBezTo>
                  <a:lnTo>
                    <a:pt x="49343" y="19170"/>
                  </a:lnTo>
                  <a:lnTo>
                    <a:pt x="49813" y="18653"/>
                  </a:lnTo>
                  <a:cubicBezTo>
                    <a:pt x="49907" y="18559"/>
                    <a:pt x="49939" y="18370"/>
                    <a:pt x="49876" y="18245"/>
                  </a:cubicBezTo>
                  <a:lnTo>
                    <a:pt x="49876" y="18245"/>
                  </a:lnTo>
                  <a:lnTo>
                    <a:pt x="49609" y="17649"/>
                  </a:lnTo>
                  <a:cubicBezTo>
                    <a:pt x="49547" y="17524"/>
                    <a:pt x="49609" y="17430"/>
                    <a:pt x="49750" y="17414"/>
                  </a:cubicBezTo>
                  <a:lnTo>
                    <a:pt x="49750" y="17414"/>
                  </a:lnTo>
                  <a:lnTo>
                    <a:pt x="51098" y="17289"/>
                  </a:lnTo>
                  <a:cubicBezTo>
                    <a:pt x="51240" y="17289"/>
                    <a:pt x="51349" y="17164"/>
                    <a:pt x="51365" y="17022"/>
                  </a:cubicBezTo>
                  <a:lnTo>
                    <a:pt x="51365" y="17022"/>
                  </a:lnTo>
                  <a:lnTo>
                    <a:pt x="51647" y="14076"/>
                  </a:lnTo>
                  <a:cubicBezTo>
                    <a:pt x="51647" y="13950"/>
                    <a:pt x="51584" y="13762"/>
                    <a:pt x="51490" y="13652"/>
                  </a:cubicBezTo>
                  <a:lnTo>
                    <a:pt x="51490" y="13652"/>
                  </a:lnTo>
                  <a:lnTo>
                    <a:pt x="49515" y="11615"/>
                  </a:lnTo>
                  <a:cubicBezTo>
                    <a:pt x="49421" y="11521"/>
                    <a:pt x="49249" y="11395"/>
                    <a:pt x="49123" y="11348"/>
                  </a:cubicBezTo>
                  <a:lnTo>
                    <a:pt x="49123" y="11348"/>
                  </a:lnTo>
                  <a:lnTo>
                    <a:pt x="48214" y="10972"/>
                  </a:lnTo>
                  <a:cubicBezTo>
                    <a:pt x="48089" y="10909"/>
                    <a:pt x="47964" y="10988"/>
                    <a:pt x="47948" y="11113"/>
                  </a:cubicBezTo>
                  <a:lnTo>
                    <a:pt x="47948" y="11113"/>
                  </a:lnTo>
                  <a:lnTo>
                    <a:pt x="47932" y="11270"/>
                  </a:lnTo>
                  <a:cubicBezTo>
                    <a:pt x="47917" y="11411"/>
                    <a:pt x="47807" y="11474"/>
                    <a:pt x="47681" y="11442"/>
                  </a:cubicBezTo>
                  <a:lnTo>
                    <a:pt x="47681" y="11442"/>
                  </a:lnTo>
                  <a:lnTo>
                    <a:pt x="46051" y="10878"/>
                  </a:lnTo>
                  <a:cubicBezTo>
                    <a:pt x="45926" y="10831"/>
                    <a:pt x="45879" y="10706"/>
                    <a:pt x="45957" y="10596"/>
                  </a:cubicBezTo>
                  <a:lnTo>
                    <a:pt x="45957" y="10596"/>
                  </a:lnTo>
                  <a:lnTo>
                    <a:pt x="46177" y="10282"/>
                  </a:lnTo>
                  <a:cubicBezTo>
                    <a:pt x="46239" y="10173"/>
                    <a:pt x="46318" y="9969"/>
                    <a:pt x="46349" y="9828"/>
                  </a:cubicBezTo>
                  <a:lnTo>
                    <a:pt x="46349" y="9828"/>
                  </a:lnTo>
                  <a:lnTo>
                    <a:pt x="46584" y="8402"/>
                  </a:lnTo>
                  <a:cubicBezTo>
                    <a:pt x="46600" y="8261"/>
                    <a:pt x="46741" y="8166"/>
                    <a:pt x="46866" y="8166"/>
                  </a:cubicBezTo>
                  <a:lnTo>
                    <a:pt x="46866" y="8166"/>
                  </a:lnTo>
                  <a:lnTo>
                    <a:pt x="50456" y="8386"/>
                  </a:lnTo>
                  <a:cubicBezTo>
                    <a:pt x="50597" y="8386"/>
                    <a:pt x="50738" y="8496"/>
                    <a:pt x="50769" y="8637"/>
                  </a:cubicBezTo>
                  <a:lnTo>
                    <a:pt x="50769" y="8637"/>
                  </a:lnTo>
                  <a:lnTo>
                    <a:pt x="50801" y="8715"/>
                  </a:lnTo>
                  <a:cubicBezTo>
                    <a:pt x="50832" y="8856"/>
                    <a:pt x="50973" y="8919"/>
                    <a:pt x="51098" y="8887"/>
                  </a:cubicBezTo>
                  <a:lnTo>
                    <a:pt x="51098" y="8887"/>
                  </a:lnTo>
                  <a:lnTo>
                    <a:pt x="52149" y="8543"/>
                  </a:lnTo>
                  <a:cubicBezTo>
                    <a:pt x="52274" y="8511"/>
                    <a:pt x="52274" y="8449"/>
                    <a:pt x="52149" y="8402"/>
                  </a:cubicBezTo>
                  <a:lnTo>
                    <a:pt x="52149" y="8402"/>
                  </a:lnTo>
                  <a:lnTo>
                    <a:pt x="51819" y="8308"/>
                  </a:lnTo>
                  <a:cubicBezTo>
                    <a:pt x="51694" y="8261"/>
                    <a:pt x="51569" y="8135"/>
                    <a:pt x="51569" y="7994"/>
                  </a:cubicBezTo>
                  <a:lnTo>
                    <a:pt x="51569" y="7994"/>
                  </a:lnTo>
                  <a:lnTo>
                    <a:pt x="51522" y="7367"/>
                  </a:lnTo>
                  <a:cubicBezTo>
                    <a:pt x="51506" y="7226"/>
                    <a:pt x="51616" y="7132"/>
                    <a:pt x="51741" y="7148"/>
                  </a:cubicBezTo>
                  <a:lnTo>
                    <a:pt x="51741" y="7148"/>
                  </a:lnTo>
                  <a:lnTo>
                    <a:pt x="52462" y="7242"/>
                  </a:lnTo>
                  <a:cubicBezTo>
                    <a:pt x="52588" y="7257"/>
                    <a:pt x="52776" y="7351"/>
                    <a:pt x="52885" y="7445"/>
                  </a:cubicBezTo>
                  <a:lnTo>
                    <a:pt x="52885" y="7445"/>
                  </a:lnTo>
                  <a:lnTo>
                    <a:pt x="53403" y="7916"/>
                  </a:lnTo>
                  <a:cubicBezTo>
                    <a:pt x="53497" y="8010"/>
                    <a:pt x="53669" y="8010"/>
                    <a:pt x="53779" y="7931"/>
                  </a:cubicBezTo>
                  <a:lnTo>
                    <a:pt x="53779" y="7931"/>
                  </a:lnTo>
                  <a:lnTo>
                    <a:pt x="54578" y="7336"/>
                  </a:lnTo>
                  <a:cubicBezTo>
                    <a:pt x="54688" y="7257"/>
                    <a:pt x="54766" y="7304"/>
                    <a:pt x="54766" y="7445"/>
                  </a:cubicBezTo>
                  <a:lnTo>
                    <a:pt x="54766" y="7445"/>
                  </a:lnTo>
                  <a:lnTo>
                    <a:pt x="54719" y="8072"/>
                  </a:lnTo>
                  <a:cubicBezTo>
                    <a:pt x="54704" y="8213"/>
                    <a:pt x="54641" y="8417"/>
                    <a:pt x="54578" y="8527"/>
                  </a:cubicBezTo>
                  <a:lnTo>
                    <a:pt x="54578" y="8527"/>
                  </a:lnTo>
                  <a:lnTo>
                    <a:pt x="54265" y="9060"/>
                  </a:lnTo>
                  <a:cubicBezTo>
                    <a:pt x="54202" y="9185"/>
                    <a:pt x="54218" y="9342"/>
                    <a:pt x="54327" y="9436"/>
                  </a:cubicBezTo>
                  <a:lnTo>
                    <a:pt x="54327" y="9436"/>
                  </a:lnTo>
                  <a:lnTo>
                    <a:pt x="58277" y="12947"/>
                  </a:lnTo>
                  <a:cubicBezTo>
                    <a:pt x="58371" y="13041"/>
                    <a:pt x="58497" y="13010"/>
                    <a:pt x="58528" y="12884"/>
                  </a:cubicBezTo>
                  <a:lnTo>
                    <a:pt x="58528" y="12884"/>
                  </a:lnTo>
                  <a:lnTo>
                    <a:pt x="58622" y="12555"/>
                  </a:lnTo>
                  <a:cubicBezTo>
                    <a:pt x="58669" y="12414"/>
                    <a:pt x="58669" y="12210"/>
                    <a:pt x="58638" y="12085"/>
                  </a:cubicBezTo>
                  <a:lnTo>
                    <a:pt x="58638" y="12085"/>
                  </a:lnTo>
                  <a:lnTo>
                    <a:pt x="58121" y="10235"/>
                  </a:lnTo>
                  <a:cubicBezTo>
                    <a:pt x="58089" y="10094"/>
                    <a:pt x="57979" y="9922"/>
                    <a:pt x="57870" y="9844"/>
                  </a:cubicBezTo>
                  <a:lnTo>
                    <a:pt x="57870" y="9844"/>
                  </a:lnTo>
                  <a:lnTo>
                    <a:pt x="55848" y="8229"/>
                  </a:lnTo>
                  <a:cubicBezTo>
                    <a:pt x="55754" y="8151"/>
                    <a:pt x="55769" y="8072"/>
                    <a:pt x="55910" y="8057"/>
                  </a:cubicBezTo>
                  <a:lnTo>
                    <a:pt x="55910" y="8057"/>
                  </a:lnTo>
                  <a:lnTo>
                    <a:pt x="56381" y="8010"/>
                  </a:lnTo>
                  <a:cubicBezTo>
                    <a:pt x="56506" y="8010"/>
                    <a:pt x="56726" y="7994"/>
                    <a:pt x="56867" y="8010"/>
                  </a:cubicBezTo>
                  <a:lnTo>
                    <a:pt x="56867" y="8010"/>
                  </a:lnTo>
                  <a:lnTo>
                    <a:pt x="58450" y="8072"/>
                  </a:lnTo>
                  <a:cubicBezTo>
                    <a:pt x="58591" y="8072"/>
                    <a:pt x="58732" y="7978"/>
                    <a:pt x="58763" y="7837"/>
                  </a:cubicBezTo>
                  <a:lnTo>
                    <a:pt x="58763" y="7837"/>
                  </a:lnTo>
                  <a:lnTo>
                    <a:pt x="58873" y="7508"/>
                  </a:lnTo>
                  <a:cubicBezTo>
                    <a:pt x="58904" y="7383"/>
                    <a:pt x="59045" y="7242"/>
                    <a:pt x="59171" y="7210"/>
                  </a:cubicBezTo>
                  <a:lnTo>
                    <a:pt x="59171" y="7210"/>
                  </a:lnTo>
                  <a:lnTo>
                    <a:pt x="60707" y="6787"/>
                  </a:lnTo>
                  <a:cubicBezTo>
                    <a:pt x="60832" y="6740"/>
                    <a:pt x="60832" y="6677"/>
                    <a:pt x="60707" y="6630"/>
                  </a:cubicBezTo>
                  <a:lnTo>
                    <a:pt x="60707" y="6630"/>
                  </a:lnTo>
                  <a:lnTo>
                    <a:pt x="59327" y="6160"/>
                  </a:lnTo>
                  <a:cubicBezTo>
                    <a:pt x="59202" y="6113"/>
                    <a:pt x="58983" y="6082"/>
                    <a:pt x="58857" y="6082"/>
                  </a:cubicBezTo>
                  <a:lnTo>
                    <a:pt x="58857" y="6082"/>
                  </a:lnTo>
                  <a:lnTo>
                    <a:pt x="57901" y="6082"/>
                  </a:lnTo>
                  <a:cubicBezTo>
                    <a:pt x="57776" y="6082"/>
                    <a:pt x="57744" y="6019"/>
                    <a:pt x="57854" y="5941"/>
                  </a:cubicBezTo>
                  <a:lnTo>
                    <a:pt x="57854" y="5941"/>
                  </a:lnTo>
                  <a:lnTo>
                    <a:pt x="58669" y="5345"/>
                  </a:lnTo>
                  <a:cubicBezTo>
                    <a:pt x="58763" y="5267"/>
                    <a:pt x="58967" y="5204"/>
                    <a:pt x="59108" y="5220"/>
                  </a:cubicBezTo>
                  <a:lnTo>
                    <a:pt x="59108" y="5220"/>
                  </a:lnTo>
                  <a:lnTo>
                    <a:pt x="59970" y="5329"/>
                  </a:lnTo>
                  <a:cubicBezTo>
                    <a:pt x="60111" y="5345"/>
                    <a:pt x="60331" y="5392"/>
                    <a:pt x="60456" y="5423"/>
                  </a:cubicBezTo>
                  <a:lnTo>
                    <a:pt x="60456" y="5423"/>
                  </a:lnTo>
                  <a:lnTo>
                    <a:pt x="62384" y="6003"/>
                  </a:lnTo>
                  <a:cubicBezTo>
                    <a:pt x="62509" y="6050"/>
                    <a:pt x="62572" y="5972"/>
                    <a:pt x="62509" y="5862"/>
                  </a:cubicBezTo>
                  <a:lnTo>
                    <a:pt x="62509" y="5862"/>
                  </a:lnTo>
                  <a:lnTo>
                    <a:pt x="62243" y="5267"/>
                  </a:lnTo>
                  <a:cubicBezTo>
                    <a:pt x="62180" y="5141"/>
                    <a:pt x="62023" y="5032"/>
                    <a:pt x="61898" y="5016"/>
                  </a:cubicBezTo>
                  <a:lnTo>
                    <a:pt x="61898" y="5016"/>
                  </a:lnTo>
                  <a:lnTo>
                    <a:pt x="59108" y="4671"/>
                  </a:lnTo>
                  <a:cubicBezTo>
                    <a:pt x="58967" y="4655"/>
                    <a:pt x="58779" y="4561"/>
                    <a:pt x="58685" y="4467"/>
                  </a:cubicBezTo>
                  <a:lnTo>
                    <a:pt x="58685" y="4467"/>
                  </a:lnTo>
                  <a:lnTo>
                    <a:pt x="58387" y="4170"/>
                  </a:lnTo>
                  <a:cubicBezTo>
                    <a:pt x="58293" y="4075"/>
                    <a:pt x="58105" y="3981"/>
                    <a:pt x="57979" y="3966"/>
                  </a:cubicBezTo>
                  <a:lnTo>
                    <a:pt x="57979" y="3966"/>
                  </a:lnTo>
                  <a:lnTo>
                    <a:pt x="50942" y="3229"/>
                  </a:lnTo>
                  <a:cubicBezTo>
                    <a:pt x="50816" y="3213"/>
                    <a:pt x="50785" y="3276"/>
                    <a:pt x="50879" y="3354"/>
                  </a:cubicBezTo>
                  <a:lnTo>
                    <a:pt x="50879" y="3354"/>
                  </a:lnTo>
                  <a:lnTo>
                    <a:pt x="51161" y="3605"/>
                  </a:lnTo>
                  <a:cubicBezTo>
                    <a:pt x="51255" y="3684"/>
                    <a:pt x="51255" y="3793"/>
                    <a:pt x="51145" y="3840"/>
                  </a:cubicBezTo>
                  <a:lnTo>
                    <a:pt x="51145" y="3840"/>
                  </a:lnTo>
                  <a:cubicBezTo>
                    <a:pt x="51036" y="3887"/>
                    <a:pt x="50848" y="3856"/>
                    <a:pt x="50738" y="3778"/>
                  </a:cubicBezTo>
                  <a:lnTo>
                    <a:pt x="50738" y="3778"/>
                  </a:lnTo>
                  <a:lnTo>
                    <a:pt x="50189" y="3417"/>
                  </a:lnTo>
                  <a:cubicBezTo>
                    <a:pt x="50080" y="3339"/>
                    <a:pt x="49876" y="3276"/>
                    <a:pt x="49735" y="3292"/>
                  </a:cubicBezTo>
                  <a:lnTo>
                    <a:pt x="49735" y="3292"/>
                  </a:lnTo>
                  <a:lnTo>
                    <a:pt x="46866" y="3354"/>
                  </a:lnTo>
                  <a:cubicBezTo>
                    <a:pt x="46741" y="3354"/>
                    <a:pt x="46522" y="3339"/>
                    <a:pt x="46380" y="3323"/>
                  </a:cubicBezTo>
                  <a:lnTo>
                    <a:pt x="46380" y="3323"/>
                  </a:lnTo>
                  <a:lnTo>
                    <a:pt x="41036" y="2586"/>
                  </a:lnTo>
                  <a:cubicBezTo>
                    <a:pt x="40894" y="2571"/>
                    <a:pt x="40785" y="2445"/>
                    <a:pt x="40785" y="2320"/>
                  </a:cubicBezTo>
                  <a:lnTo>
                    <a:pt x="40785" y="2320"/>
                  </a:lnTo>
                  <a:lnTo>
                    <a:pt x="40785" y="2163"/>
                  </a:lnTo>
                  <a:cubicBezTo>
                    <a:pt x="40785" y="2022"/>
                    <a:pt x="40675" y="1928"/>
                    <a:pt x="40550" y="1928"/>
                  </a:cubicBezTo>
                  <a:lnTo>
                    <a:pt x="40550" y="1928"/>
                  </a:lnTo>
                  <a:lnTo>
                    <a:pt x="37274" y="1991"/>
                  </a:lnTo>
                  <a:cubicBezTo>
                    <a:pt x="37133" y="1991"/>
                    <a:pt x="37023" y="2116"/>
                    <a:pt x="37023" y="2242"/>
                  </a:cubicBezTo>
                  <a:lnTo>
                    <a:pt x="37023" y="2242"/>
                  </a:lnTo>
                  <a:lnTo>
                    <a:pt x="37023" y="2477"/>
                  </a:lnTo>
                  <a:cubicBezTo>
                    <a:pt x="37023" y="2618"/>
                    <a:pt x="36913" y="2712"/>
                    <a:pt x="36788" y="2696"/>
                  </a:cubicBezTo>
                  <a:lnTo>
                    <a:pt x="36788" y="2696"/>
                  </a:lnTo>
                  <a:lnTo>
                    <a:pt x="34640" y="2508"/>
                  </a:lnTo>
                  <a:cubicBezTo>
                    <a:pt x="34499" y="2492"/>
                    <a:pt x="34421" y="2586"/>
                    <a:pt x="34437" y="2712"/>
                  </a:cubicBezTo>
                  <a:lnTo>
                    <a:pt x="34437" y="2712"/>
                  </a:lnTo>
                  <a:lnTo>
                    <a:pt x="34499" y="2963"/>
                  </a:lnTo>
                  <a:cubicBezTo>
                    <a:pt x="34531" y="3088"/>
                    <a:pt x="34452" y="3151"/>
                    <a:pt x="34327" y="3104"/>
                  </a:cubicBezTo>
                  <a:lnTo>
                    <a:pt x="34327" y="3104"/>
                  </a:lnTo>
                  <a:lnTo>
                    <a:pt x="33810" y="2900"/>
                  </a:lnTo>
                  <a:cubicBezTo>
                    <a:pt x="33700" y="2837"/>
                    <a:pt x="33512" y="2727"/>
                    <a:pt x="33402" y="2649"/>
                  </a:cubicBezTo>
                  <a:lnTo>
                    <a:pt x="33402" y="2649"/>
                  </a:lnTo>
                  <a:lnTo>
                    <a:pt x="32352" y="1834"/>
                  </a:lnTo>
                  <a:cubicBezTo>
                    <a:pt x="32242" y="1740"/>
                    <a:pt x="32038" y="1677"/>
                    <a:pt x="31913" y="1662"/>
                  </a:cubicBezTo>
                  <a:lnTo>
                    <a:pt x="31913" y="1662"/>
                  </a:lnTo>
                  <a:lnTo>
                    <a:pt x="29844" y="1458"/>
                  </a:lnTo>
                  <a:cubicBezTo>
                    <a:pt x="29703" y="1458"/>
                    <a:pt x="29625" y="1552"/>
                    <a:pt x="29656" y="1677"/>
                  </a:cubicBezTo>
                  <a:lnTo>
                    <a:pt x="29656" y="1677"/>
                  </a:lnTo>
                  <a:lnTo>
                    <a:pt x="29687" y="1771"/>
                  </a:lnTo>
                  <a:cubicBezTo>
                    <a:pt x="29719" y="1897"/>
                    <a:pt x="29640" y="1991"/>
                    <a:pt x="29515" y="1991"/>
                  </a:cubicBezTo>
                  <a:lnTo>
                    <a:pt x="29515" y="1991"/>
                  </a:lnTo>
                  <a:lnTo>
                    <a:pt x="28480" y="1928"/>
                  </a:lnTo>
                  <a:cubicBezTo>
                    <a:pt x="28339" y="1928"/>
                    <a:pt x="28120" y="1928"/>
                    <a:pt x="27994" y="1928"/>
                  </a:cubicBezTo>
                  <a:lnTo>
                    <a:pt x="27994" y="1928"/>
                  </a:lnTo>
                  <a:lnTo>
                    <a:pt x="23684" y="1991"/>
                  </a:lnTo>
                  <a:cubicBezTo>
                    <a:pt x="23543" y="1991"/>
                    <a:pt x="23527" y="1944"/>
                    <a:pt x="23637" y="1865"/>
                  </a:cubicBezTo>
                  <a:lnTo>
                    <a:pt x="23637" y="1865"/>
                  </a:lnTo>
                  <a:lnTo>
                    <a:pt x="24922" y="941"/>
                  </a:lnTo>
                  <a:cubicBezTo>
                    <a:pt x="25032" y="862"/>
                    <a:pt x="25016" y="753"/>
                    <a:pt x="24891" y="705"/>
                  </a:cubicBezTo>
                  <a:lnTo>
                    <a:pt x="24891" y="705"/>
                  </a:lnTo>
                  <a:lnTo>
                    <a:pt x="23590" y="173"/>
                  </a:lnTo>
                  <a:cubicBezTo>
                    <a:pt x="23465" y="126"/>
                    <a:pt x="23245" y="79"/>
                    <a:pt x="23120" y="79"/>
                  </a:cubicBezTo>
                  <a:lnTo>
                    <a:pt x="23120" y="79"/>
                  </a:lnTo>
                  <a:lnTo>
                    <a:pt x="20330" y="0"/>
                  </a:lnTo>
                  <a:cubicBezTo>
                    <a:pt x="20314" y="0"/>
                    <a:pt x="20314" y="0"/>
                    <a:pt x="20314" y="0"/>
                  </a:cubicBezTo>
                  <a:lnTo>
                    <a:pt x="20314" y="0"/>
                  </a:lnTo>
                  <a:cubicBezTo>
                    <a:pt x="20173" y="0"/>
                    <a:pt x="19985" y="79"/>
                    <a:pt x="19891" y="15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5394075" y="3133950"/>
              <a:ext cx="168525" cy="136000"/>
            </a:xfrm>
            <a:custGeom>
              <a:rect b="b" l="l" r="r" t="t"/>
              <a:pathLst>
                <a:path extrusionOk="0" h="5440" w="6741">
                  <a:moveTo>
                    <a:pt x="1615" y="0"/>
                  </a:moveTo>
                  <a:lnTo>
                    <a:pt x="189" y="110"/>
                  </a:lnTo>
                  <a:cubicBezTo>
                    <a:pt x="47" y="126"/>
                    <a:pt x="0" y="220"/>
                    <a:pt x="79" y="329"/>
                  </a:cubicBezTo>
                  <a:lnTo>
                    <a:pt x="79" y="329"/>
                  </a:lnTo>
                  <a:lnTo>
                    <a:pt x="1160" y="1850"/>
                  </a:lnTo>
                  <a:cubicBezTo>
                    <a:pt x="1239" y="1960"/>
                    <a:pt x="1411" y="2085"/>
                    <a:pt x="1537" y="2101"/>
                  </a:cubicBezTo>
                  <a:lnTo>
                    <a:pt x="1537" y="2101"/>
                  </a:lnTo>
                  <a:lnTo>
                    <a:pt x="3950" y="2649"/>
                  </a:lnTo>
                  <a:cubicBezTo>
                    <a:pt x="4076" y="2665"/>
                    <a:pt x="4248" y="2775"/>
                    <a:pt x="4327" y="2884"/>
                  </a:cubicBezTo>
                  <a:lnTo>
                    <a:pt x="4327" y="2884"/>
                  </a:lnTo>
                  <a:lnTo>
                    <a:pt x="4985" y="3699"/>
                  </a:lnTo>
                  <a:cubicBezTo>
                    <a:pt x="5079" y="3809"/>
                    <a:pt x="5110" y="3997"/>
                    <a:pt x="5063" y="4123"/>
                  </a:cubicBezTo>
                  <a:lnTo>
                    <a:pt x="5063" y="4123"/>
                  </a:lnTo>
                  <a:lnTo>
                    <a:pt x="4734" y="5094"/>
                  </a:lnTo>
                  <a:cubicBezTo>
                    <a:pt x="4703" y="5235"/>
                    <a:pt x="4765" y="5282"/>
                    <a:pt x="4875" y="5220"/>
                  </a:cubicBezTo>
                  <a:lnTo>
                    <a:pt x="4875" y="5220"/>
                  </a:lnTo>
                  <a:lnTo>
                    <a:pt x="5408" y="4969"/>
                  </a:lnTo>
                  <a:cubicBezTo>
                    <a:pt x="5518" y="4906"/>
                    <a:pt x="5722" y="4906"/>
                    <a:pt x="5831" y="4969"/>
                  </a:cubicBezTo>
                  <a:lnTo>
                    <a:pt x="5831" y="4969"/>
                  </a:lnTo>
                  <a:lnTo>
                    <a:pt x="6552" y="5377"/>
                  </a:lnTo>
                  <a:cubicBezTo>
                    <a:pt x="6662" y="5439"/>
                    <a:pt x="6740" y="5392"/>
                    <a:pt x="6725" y="5251"/>
                  </a:cubicBezTo>
                  <a:lnTo>
                    <a:pt x="6725" y="5251"/>
                  </a:lnTo>
                  <a:lnTo>
                    <a:pt x="6270" y="1301"/>
                  </a:lnTo>
                  <a:cubicBezTo>
                    <a:pt x="6255" y="1176"/>
                    <a:pt x="6145" y="1019"/>
                    <a:pt x="6019" y="972"/>
                  </a:cubicBezTo>
                  <a:lnTo>
                    <a:pt x="6019" y="972"/>
                  </a:lnTo>
                  <a:lnTo>
                    <a:pt x="4327" y="298"/>
                  </a:lnTo>
                  <a:cubicBezTo>
                    <a:pt x="4201" y="251"/>
                    <a:pt x="4029" y="298"/>
                    <a:pt x="3935" y="392"/>
                  </a:cubicBezTo>
                  <a:lnTo>
                    <a:pt x="3935" y="392"/>
                  </a:lnTo>
                  <a:lnTo>
                    <a:pt x="3057" y="1395"/>
                  </a:lnTo>
                  <a:cubicBezTo>
                    <a:pt x="2979" y="1489"/>
                    <a:pt x="2838" y="1489"/>
                    <a:pt x="2775" y="1364"/>
                  </a:cubicBezTo>
                  <a:lnTo>
                    <a:pt x="2775" y="1364"/>
                  </a:lnTo>
                  <a:lnTo>
                    <a:pt x="1991" y="173"/>
                  </a:lnTo>
                  <a:cubicBezTo>
                    <a:pt x="1928" y="79"/>
                    <a:pt x="1772" y="0"/>
                    <a:pt x="1646" y="0"/>
                  </a:cubicBezTo>
                  <a:lnTo>
                    <a:pt x="1646" y="0"/>
                  </a:lnTo>
                  <a:cubicBezTo>
                    <a:pt x="1631" y="0"/>
                    <a:pt x="1631" y="0"/>
                    <a:pt x="1615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5550425" y="3162150"/>
              <a:ext cx="168125" cy="136800"/>
            </a:xfrm>
            <a:custGeom>
              <a:rect b="b" l="l" r="r" t="t"/>
              <a:pathLst>
                <a:path extrusionOk="0" h="5472" w="6725">
                  <a:moveTo>
                    <a:pt x="16" y="173"/>
                  </a:moveTo>
                  <a:lnTo>
                    <a:pt x="471" y="4123"/>
                  </a:lnTo>
                  <a:cubicBezTo>
                    <a:pt x="486" y="4264"/>
                    <a:pt x="533" y="4390"/>
                    <a:pt x="580" y="4405"/>
                  </a:cubicBezTo>
                  <a:lnTo>
                    <a:pt x="580" y="4405"/>
                  </a:lnTo>
                  <a:cubicBezTo>
                    <a:pt x="612" y="4421"/>
                    <a:pt x="753" y="4468"/>
                    <a:pt x="878" y="4484"/>
                  </a:cubicBezTo>
                  <a:lnTo>
                    <a:pt x="878" y="4484"/>
                  </a:lnTo>
                  <a:lnTo>
                    <a:pt x="1928" y="4640"/>
                  </a:lnTo>
                  <a:cubicBezTo>
                    <a:pt x="2054" y="4672"/>
                    <a:pt x="2148" y="4578"/>
                    <a:pt x="2148" y="4437"/>
                  </a:cubicBezTo>
                  <a:lnTo>
                    <a:pt x="2148" y="4437"/>
                  </a:lnTo>
                  <a:lnTo>
                    <a:pt x="2101" y="3966"/>
                  </a:lnTo>
                  <a:cubicBezTo>
                    <a:pt x="2101" y="3841"/>
                    <a:pt x="2195" y="3716"/>
                    <a:pt x="2320" y="3716"/>
                  </a:cubicBezTo>
                  <a:lnTo>
                    <a:pt x="2320" y="3716"/>
                  </a:lnTo>
                  <a:lnTo>
                    <a:pt x="3198" y="3653"/>
                  </a:lnTo>
                  <a:cubicBezTo>
                    <a:pt x="3339" y="3653"/>
                    <a:pt x="3496" y="3731"/>
                    <a:pt x="3574" y="3857"/>
                  </a:cubicBezTo>
                  <a:lnTo>
                    <a:pt x="3574" y="3857"/>
                  </a:lnTo>
                  <a:lnTo>
                    <a:pt x="4358" y="5111"/>
                  </a:lnTo>
                  <a:cubicBezTo>
                    <a:pt x="4421" y="5236"/>
                    <a:pt x="4593" y="5330"/>
                    <a:pt x="4734" y="5346"/>
                  </a:cubicBezTo>
                  <a:lnTo>
                    <a:pt x="4734" y="5346"/>
                  </a:lnTo>
                  <a:lnTo>
                    <a:pt x="6552" y="5471"/>
                  </a:lnTo>
                  <a:cubicBezTo>
                    <a:pt x="6693" y="5471"/>
                    <a:pt x="6725" y="5408"/>
                    <a:pt x="6615" y="5330"/>
                  </a:cubicBezTo>
                  <a:lnTo>
                    <a:pt x="6615" y="5330"/>
                  </a:lnTo>
                  <a:lnTo>
                    <a:pt x="4342" y="3324"/>
                  </a:lnTo>
                  <a:cubicBezTo>
                    <a:pt x="4248" y="3245"/>
                    <a:pt x="4217" y="3073"/>
                    <a:pt x="4295" y="2963"/>
                  </a:cubicBezTo>
                  <a:lnTo>
                    <a:pt x="4295" y="2963"/>
                  </a:lnTo>
                  <a:lnTo>
                    <a:pt x="4515" y="2571"/>
                  </a:lnTo>
                  <a:cubicBezTo>
                    <a:pt x="4593" y="2462"/>
                    <a:pt x="4530" y="2352"/>
                    <a:pt x="4405" y="2336"/>
                  </a:cubicBezTo>
                  <a:lnTo>
                    <a:pt x="4405" y="2336"/>
                  </a:lnTo>
                  <a:lnTo>
                    <a:pt x="3684" y="2242"/>
                  </a:lnTo>
                  <a:cubicBezTo>
                    <a:pt x="3559" y="2227"/>
                    <a:pt x="3418" y="2101"/>
                    <a:pt x="3370" y="1976"/>
                  </a:cubicBezTo>
                  <a:lnTo>
                    <a:pt x="3370" y="1976"/>
                  </a:lnTo>
                  <a:lnTo>
                    <a:pt x="3198" y="1396"/>
                  </a:lnTo>
                  <a:cubicBezTo>
                    <a:pt x="3151" y="1270"/>
                    <a:pt x="3026" y="1129"/>
                    <a:pt x="2900" y="1082"/>
                  </a:cubicBezTo>
                  <a:lnTo>
                    <a:pt x="2900" y="1082"/>
                  </a:lnTo>
                  <a:lnTo>
                    <a:pt x="220" y="16"/>
                  </a:lnTo>
                  <a:cubicBezTo>
                    <a:pt x="189" y="16"/>
                    <a:pt x="157" y="1"/>
                    <a:pt x="142" y="1"/>
                  </a:cubicBezTo>
                  <a:lnTo>
                    <a:pt x="142" y="1"/>
                  </a:lnTo>
                  <a:cubicBezTo>
                    <a:pt x="63" y="1"/>
                    <a:pt x="1" y="63"/>
                    <a:pt x="16" y="17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531125" y="2055150"/>
              <a:ext cx="1227325" cy="945575"/>
            </a:xfrm>
            <a:custGeom>
              <a:rect b="b" l="l" r="r" t="t"/>
              <a:pathLst>
                <a:path extrusionOk="0" h="37823" w="49093">
                  <a:moveTo>
                    <a:pt x="40958" y="79"/>
                  </a:moveTo>
                  <a:lnTo>
                    <a:pt x="38638" y="1584"/>
                  </a:lnTo>
                  <a:cubicBezTo>
                    <a:pt x="38528" y="1647"/>
                    <a:pt x="38497" y="1803"/>
                    <a:pt x="38575" y="1913"/>
                  </a:cubicBezTo>
                  <a:lnTo>
                    <a:pt x="38575" y="1913"/>
                  </a:lnTo>
                  <a:lnTo>
                    <a:pt x="38717" y="2148"/>
                  </a:lnTo>
                  <a:cubicBezTo>
                    <a:pt x="38779" y="2258"/>
                    <a:pt x="38748" y="2399"/>
                    <a:pt x="38623" y="2462"/>
                  </a:cubicBezTo>
                  <a:lnTo>
                    <a:pt x="38623" y="2462"/>
                  </a:lnTo>
                  <a:lnTo>
                    <a:pt x="37212" y="3198"/>
                  </a:lnTo>
                  <a:cubicBezTo>
                    <a:pt x="37102" y="3261"/>
                    <a:pt x="36914" y="3245"/>
                    <a:pt x="36804" y="3167"/>
                  </a:cubicBezTo>
                  <a:lnTo>
                    <a:pt x="36804" y="3167"/>
                  </a:lnTo>
                  <a:lnTo>
                    <a:pt x="36554" y="2979"/>
                  </a:lnTo>
                  <a:cubicBezTo>
                    <a:pt x="36444" y="2901"/>
                    <a:pt x="36256" y="2822"/>
                    <a:pt x="36115" y="2822"/>
                  </a:cubicBezTo>
                  <a:lnTo>
                    <a:pt x="36115" y="2822"/>
                  </a:lnTo>
                  <a:lnTo>
                    <a:pt x="32933" y="2760"/>
                  </a:lnTo>
                  <a:cubicBezTo>
                    <a:pt x="32792" y="2744"/>
                    <a:pt x="32619" y="2838"/>
                    <a:pt x="32541" y="2948"/>
                  </a:cubicBezTo>
                  <a:lnTo>
                    <a:pt x="32541" y="2948"/>
                  </a:lnTo>
                  <a:lnTo>
                    <a:pt x="31945" y="3747"/>
                  </a:lnTo>
                  <a:cubicBezTo>
                    <a:pt x="31867" y="3857"/>
                    <a:pt x="31789" y="3841"/>
                    <a:pt x="31773" y="3700"/>
                  </a:cubicBezTo>
                  <a:lnTo>
                    <a:pt x="31773" y="3700"/>
                  </a:lnTo>
                  <a:lnTo>
                    <a:pt x="31741" y="3386"/>
                  </a:lnTo>
                  <a:cubicBezTo>
                    <a:pt x="31741" y="3261"/>
                    <a:pt x="31616" y="3136"/>
                    <a:pt x="31475" y="3120"/>
                  </a:cubicBezTo>
                  <a:lnTo>
                    <a:pt x="31475" y="3120"/>
                  </a:lnTo>
                  <a:lnTo>
                    <a:pt x="29484" y="2932"/>
                  </a:lnTo>
                  <a:cubicBezTo>
                    <a:pt x="29359" y="2916"/>
                    <a:pt x="29343" y="2854"/>
                    <a:pt x="29453" y="2791"/>
                  </a:cubicBezTo>
                  <a:lnTo>
                    <a:pt x="29453" y="2791"/>
                  </a:lnTo>
                  <a:lnTo>
                    <a:pt x="30064" y="2462"/>
                  </a:lnTo>
                  <a:cubicBezTo>
                    <a:pt x="30190" y="2399"/>
                    <a:pt x="30174" y="2352"/>
                    <a:pt x="30049" y="2352"/>
                  </a:cubicBezTo>
                  <a:lnTo>
                    <a:pt x="30049" y="2352"/>
                  </a:lnTo>
                  <a:lnTo>
                    <a:pt x="29249" y="2352"/>
                  </a:lnTo>
                  <a:cubicBezTo>
                    <a:pt x="29108" y="2352"/>
                    <a:pt x="28904" y="2321"/>
                    <a:pt x="28763" y="2289"/>
                  </a:cubicBezTo>
                  <a:lnTo>
                    <a:pt x="28763" y="2289"/>
                  </a:lnTo>
                  <a:lnTo>
                    <a:pt x="27886" y="2086"/>
                  </a:lnTo>
                  <a:cubicBezTo>
                    <a:pt x="27760" y="2054"/>
                    <a:pt x="27541" y="2070"/>
                    <a:pt x="27415" y="2117"/>
                  </a:cubicBezTo>
                  <a:lnTo>
                    <a:pt x="27415" y="2117"/>
                  </a:lnTo>
                  <a:lnTo>
                    <a:pt x="26835" y="2336"/>
                  </a:lnTo>
                  <a:cubicBezTo>
                    <a:pt x="26710" y="2383"/>
                    <a:pt x="26538" y="2352"/>
                    <a:pt x="26459" y="2242"/>
                  </a:cubicBezTo>
                  <a:lnTo>
                    <a:pt x="26459" y="2242"/>
                  </a:lnTo>
                  <a:lnTo>
                    <a:pt x="26036" y="1741"/>
                  </a:lnTo>
                  <a:cubicBezTo>
                    <a:pt x="25958" y="1631"/>
                    <a:pt x="25785" y="1584"/>
                    <a:pt x="25660" y="1631"/>
                  </a:cubicBezTo>
                  <a:lnTo>
                    <a:pt x="25660" y="1631"/>
                  </a:lnTo>
                  <a:lnTo>
                    <a:pt x="24594" y="2023"/>
                  </a:lnTo>
                  <a:cubicBezTo>
                    <a:pt x="24469" y="2070"/>
                    <a:pt x="24265" y="2117"/>
                    <a:pt x="24124" y="2133"/>
                  </a:cubicBezTo>
                  <a:lnTo>
                    <a:pt x="24124" y="2133"/>
                  </a:lnTo>
                  <a:lnTo>
                    <a:pt x="21569" y="2399"/>
                  </a:lnTo>
                  <a:cubicBezTo>
                    <a:pt x="21443" y="2415"/>
                    <a:pt x="21240" y="2368"/>
                    <a:pt x="21114" y="2305"/>
                  </a:cubicBezTo>
                  <a:lnTo>
                    <a:pt x="21114" y="2305"/>
                  </a:lnTo>
                  <a:lnTo>
                    <a:pt x="20738" y="2070"/>
                  </a:lnTo>
                  <a:cubicBezTo>
                    <a:pt x="20628" y="2007"/>
                    <a:pt x="20425" y="1944"/>
                    <a:pt x="20284" y="1944"/>
                  </a:cubicBezTo>
                  <a:lnTo>
                    <a:pt x="20284" y="1944"/>
                  </a:lnTo>
                  <a:lnTo>
                    <a:pt x="17102" y="1882"/>
                  </a:lnTo>
                  <a:cubicBezTo>
                    <a:pt x="16961" y="1866"/>
                    <a:pt x="16757" y="1835"/>
                    <a:pt x="16616" y="1788"/>
                  </a:cubicBezTo>
                  <a:lnTo>
                    <a:pt x="16616" y="1788"/>
                  </a:lnTo>
                  <a:lnTo>
                    <a:pt x="15566" y="1396"/>
                  </a:lnTo>
                  <a:cubicBezTo>
                    <a:pt x="15440" y="1349"/>
                    <a:pt x="15221" y="1333"/>
                    <a:pt x="15095" y="1349"/>
                  </a:cubicBezTo>
                  <a:lnTo>
                    <a:pt x="15095" y="1349"/>
                  </a:lnTo>
                  <a:lnTo>
                    <a:pt x="9092" y="2462"/>
                  </a:lnTo>
                  <a:cubicBezTo>
                    <a:pt x="8967" y="2493"/>
                    <a:pt x="8888" y="2618"/>
                    <a:pt x="8935" y="2744"/>
                  </a:cubicBezTo>
                  <a:lnTo>
                    <a:pt x="8935" y="2744"/>
                  </a:lnTo>
                  <a:lnTo>
                    <a:pt x="9108" y="3308"/>
                  </a:lnTo>
                  <a:cubicBezTo>
                    <a:pt x="9139" y="3449"/>
                    <a:pt x="9076" y="3575"/>
                    <a:pt x="8935" y="3606"/>
                  </a:cubicBezTo>
                  <a:lnTo>
                    <a:pt x="8935" y="3606"/>
                  </a:lnTo>
                  <a:lnTo>
                    <a:pt x="8214" y="3810"/>
                  </a:lnTo>
                  <a:cubicBezTo>
                    <a:pt x="8089" y="3841"/>
                    <a:pt x="7869" y="3888"/>
                    <a:pt x="7744" y="3904"/>
                  </a:cubicBezTo>
                  <a:lnTo>
                    <a:pt x="7744" y="3904"/>
                  </a:lnTo>
                  <a:lnTo>
                    <a:pt x="5409" y="4264"/>
                  </a:lnTo>
                  <a:cubicBezTo>
                    <a:pt x="5283" y="4311"/>
                    <a:pt x="5283" y="4358"/>
                    <a:pt x="5424" y="4374"/>
                  </a:cubicBezTo>
                  <a:lnTo>
                    <a:pt x="5424" y="4374"/>
                  </a:lnTo>
                  <a:lnTo>
                    <a:pt x="7728" y="4562"/>
                  </a:lnTo>
                  <a:cubicBezTo>
                    <a:pt x="7869" y="4578"/>
                    <a:pt x="7869" y="4625"/>
                    <a:pt x="7744" y="4672"/>
                  </a:cubicBezTo>
                  <a:lnTo>
                    <a:pt x="7744" y="4672"/>
                  </a:lnTo>
                  <a:lnTo>
                    <a:pt x="7086" y="4907"/>
                  </a:lnTo>
                  <a:cubicBezTo>
                    <a:pt x="6960" y="4954"/>
                    <a:pt x="6741" y="4985"/>
                    <a:pt x="6616" y="5001"/>
                  </a:cubicBezTo>
                  <a:lnTo>
                    <a:pt x="6616" y="5001"/>
                  </a:lnTo>
                  <a:lnTo>
                    <a:pt x="4782" y="5064"/>
                  </a:lnTo>
                  <a:cubicBezTo>
                    <a:pt x="4641" y="5064"/>
                    <a:pt x="4468" y="5142"/>
                    <a:pt x="4358" y="5236"/>
                  </a:cubicBezTo>
                  <a:lnTo>
                    <a:pt x="4358" y="5236"/>
                  </a:lnTo>
                  <a:lnTo>
                    <a:pt x="2478" y="7133"/>
                  </a:lnTo>
                  <a:cubicBezTo>
                    <a:pt x="2383" y="7227"/>
                    <a:pt x="2415" y="7305"/>
                    <a:pt x="2540" y="7321"/>
                  </a:cubicBezTo>
                  <a:lnTo>
                    <a:pt x="2540" y="7321"/>
                  </a:lnTo>
                  <a:lnTo>
                    <a:pt x="3810" y="7368"/>
                  </a:lnTo>
                  <a:cubicBezTo>
                    <a:pt x="3951" y="7383"/>
                    <a:pt x="3967" y="7430"/>
                    <a:pt x="3841" y="7493"/>
                  </a:cubicBezTo>
                  <a:lnTo>
                    <a:pt x="3841" y="7493"/>
                  </a:lnTo>
                  <a:lnTo>
                    <a:pt x="126" y="9358"/>
                  </a:lnTo>
                  <a:cubicBezTo>
                    <a:pt x="1" y="9421"/>
                    <a:pt x="1" y="9437"/>
                    <a:pt x="126" y="9390"/>
                  </a:cubicBezTo>
                  <a:lnTo>
                    <a:pt x="126" y="9390"/>
                  </a:lnTo>
                  <a:lnTo>
                    <a:pt x="5989" y="7540"/>
                  </a:lnTo>
                  <a:cubicBezTo>
                    <a:pt x="6114" y="7493"/>
                    <a:pt x="6239" y="7352"/>
                    <a:pt x="6271" y="7227"/>
                  </a:cubicBezTo>
                  <a:lnTo>
                    <a:pt x="6271" y="7227"/>
                  </a:lnTo>
                  <a:lnTo>
                    <a:pt x="6318" y="6992"/>
                  </a:lnTo>
                  <a:cubicBezTo>
                    <a:pt x="6349" y="6851"/>
                    <a:pt x="6490" y="6725"/>
                    <a:pt x="6616" y="6694"/>
                  </a:cubicBezTo>
                  <a:lnTo>
                    <a:pt x="6616" y="6694"/>
                  </a:lnTo>
                  <a:lnTo>
                    <a:pt x="9014" y="6082"/>
                  </a:lnTo>
                  <a:cubicBezTo>
                    <a:pt x="9155" y="6051"/>
                    <a:pt x="9155" y="6082"/>
                    <a:pt x="9045" y="6145"/>
                  </a:cubicBezTo>
                  <a:lnTo>
                    <a:pt x="9045" y="6145"/>
                  </a:lnTo>
                  <a:lnTo>
                    <a:pt x="7399" y="7039"/>
                  </a:lnTo>
                  <a:cubicBezTo>
                    <a:pt x="7274" y="7101"/>
                    <a:pt x="7290" y="7133"/>
                    <a:pt x="7415" y="7117"/>
                  </a:cubicBezTo>
                  <a:lnTo>
                    <a:pt x="7415" y="7117"/>
                  </a:lnTo>
                  <a:lnTo>
                    <a:pt x="9735" y="6788"/>
                  </a:lnTo>
                  <a:cubicBezTo>
                    <a:pt x="9860" y="6756"/>
                    <a:pt x="10080" y="6756"/>
                    <a:pt x="10221" y="6772"/>
                  </a:cubicBezTo>
                  <a:lnTo>
                    <a:pt x="10221" y="6772"/>
                  </a:lnTo>
                  <a:lnTo>
                    <a:pt x="13418" y="7086"/>
                  </a:lnTo>
                  <a:cubicBezTo>
                    <a:pt x="13544" y="7117"/>
                    <a:pt x="13747" y="7195"/>
                    <a:pt x="13873" y="7242"/>
                  </a:cubicBezTo>
                  <a:lnTo>
                    <a:pt x="13873" y="7242"/>
                  </a:lnTo>
                  <a:lnTo>
                    <a:pt x="14390" y="7446"/>
                  </a:lnTo>
                  <a:cubicBezTo>
                    <a:pt x="14515" y="7509"/>
                    <a:pt x="14578" y="7650"/>
                    <a:pt x="14531" y="7775"/>
                  </a:cubicBezTo>
                  <a:lnTo>
                    <a:pt x="14531" y="7775"/>
                  </a:lnTo>
                  <a:lnTo>
                    <a:pt x="13575" y="10753"/>
                  </a:lnTo>
                  <a:cubicBezTo>
                    <a:pt x="13528" y="10879"/>
                    <a:pt x="13544" y="11083"/>
                    <a:pt x="13606" y="11208"/>
                  </a:cubicBezTo>
                  <a:lnTo>
                    <a:pt x="13606" y="11208"/>
                  </a:lnTo>
                  <a:lnTo>
                    <a:pt x="14265" y="12446"/>
                  </a:lnTo>
                  <a:cubicBezTo>
                    <a:pt x="14327" y="12572"/>
                    <a:pt x="14265" y="12697"/>
                    <a:pt x="14139" y="12728"/>
                  </a:cubicBezTo>
                  <a:lnTo>
                    <a:pt x="14139" y="12728"/>
                  </a:lnTo>
                  <a:lnTo>
                    <a:pt x="13089" y="12995"/>
                  </a:lnTo>
                  <a:cubicBezTo>
                    <a:pt x="12964" y="13042"/>
                    <a:pt x="12823" y="13167"/>
                    <a:pt x="12791" y="13293"/>
                  </a:cubicBezTo>
                  <a:lnTo>
                    <a:pt x="12791" y="13293"/>
                  </a:lnTo>
                  <a:lnTo>
                    <a:pt x="12666" y="13794"/>
                  </a:lnTo>
                  <a:cubicBezTo>
                    <a:pt x="12634" y="13920"/>
                    <a:pt x="12525" y="14092"/>
                    <a:pt x="12431" y="14170"/>
                  </a:cubicBezTo>
                  <a:lnTo>
                    <a:pt x="12431" y="14170"/>
                  </a:lnTo>
                  <a:lnTo>
                    <a:pt x="10080" y="16114"/>
                  </a:lnTo>
                  <a:cubicBezTo>
                    <a:pt x="9986" y="16192"/>
                    <a:pt x="9860" y="16365"/>
                    <a:pt x="9813" y="16490"/>
                  </a:cubicBezTo>
                  <a:lnTo>
                    <a:pt x="9813" y="16490"/>
                  </a:lnTo>
                  <a:lnTo>
                    <a:pt x="8857" y="18920"/>
                  </a:lnTo>
                  <a:cubicBezTo>
                    <a:pt x="8810" y="19045"/>
                    <a:pt x="8779" y="19249"/>
                    <a:pt x="8779" y="19390"/>
                  </a:cubicBezTo>
                  <a:lnTo>
                    <a:pt x="8779" y="19390"/>
                  </a:lnTo>
                  <a:lnTo>
                    <a:pt x="8779" y="20581"/>
                  </a:lnTo>
                  <a:cubicBezTo>
                    <a:pt x="8779" y="20707"/>
                    <a:pt x="8873" y="20863"/>
                    <a:pt x="8998" y="20926"/>
                  </a:cubicBezTo>
                  <a:lnTo>
                    <a:pt x="8998" y="20926"/>
                  </a:lnTo>
                  <a:lnTo>
                    <a:pt x="9594" y="21193"/>
                  </a:lnTo>
                  <a:cubicBezTo>
                    <a:pt x="9719" y="21255"/>
                    <a:pt x="9813" y="21412"/>
                    <a:pt x="9797" y="21537"/>
                  </a:cubicBezTo>
                  <a:lnTo>
                    <a:pt x="9797" y="21537"/>
                  </a:lnTo>
                  <a:lnTo>
                    <a:pt x="9672" y="23622"/>
                  </a:lnTo>
                  <a:cubicBezTo>
                    <a:pt x="9656" y="23747"/>
                    <a:pt x="9688" y="23967"/>
                    <a:pt x="9719" y="24092"/>
                  </a:cubicBezTo>
                  <a:lnTo>
                    <a:pt x="9719" y="24092"/>
                  </a:lnTo>
                  <a:lnTo>
                    <a:pt x="9907" y="24751"/>
                  </a:lnTo>
                  <a:cubicBezTo>
                    <a:pt x="9939" y="24876"/>
                    <a:pt x="9860" y="24986"/>
                    <a:pt x="9735" y="25001"/>
                  </a:cubicBezTo>
                  <a:lnTo>
                    <a:pt x="9735" y="25001"/>
                  </a:lnTo>
                  <a:lnTo>
                    <a:pt x="9186" y="25033"/>
                  </a:lnTo>
                  <a:cubicBezTo>
                    <a:pt x="9045" y="25048"/>
                    <a:pt x="9029" y="25127"/>
                    <a:pt x="9139" y="25205"/>
                  </a:cubicBezTo>
                  <a:lnTo>
                    <a:pt x="9139" y="25205"/>
                  </a:lnTo>
                  <a:lnTo>
                    <a:pt x="10095" y="25879"/>
                  </a:lnTo>
                  <a:cubicBezTo>
                    <a:pt x="10205" y="25958"/>
                    <a:pt x="10236" y="26114"/>
                    <a:pt x="10174" y="26224"/>
                  </a:cubicBezTo>
                  <a:lnTo>
                    <a:pt x="10174" y="26224"/>
                  </a:lnTo>
                  <a:lnTo>
                    <a:pt x="9939" y="26600"/>
                  </a:lnTo>
                  <a:cubicBezTo>
                    <a:pt x="9876" y="26726"/>
                    <a:pt x="9891" y="26898"/>
                    <a:pt x="9986" y="26992"/>
                  </a:cubicBezTo>
                  <a:lnTo>
                    <a:pt x="9986" y="26992"/>
                  </a:lnTo>
                  <a:lnTo>
                    <a:pt x="10769" y="27760"/>
                  </a:lnTo>
                  <a:cubicBezTo>
                    <a:pt x="10863" y="27854"/>
                    <a:pt x="10973" y="27838"/>
                    <a:pt x="11020" y="27713"/>
                  </a:cubicBezTo>
                  <a:lnTo>
                    <a:pt x="11020" y="27713"/>
                  </a:lnTo>
                  <a:lnTo>
                    <a:pt x="11161" y="27368"/>
                  </a:lnTo>
                  <a:cubicBezTo>
                    <a:pt x="11208" y="27243"/>
                    <a:pt x="11161" y="27070"/>
                    <a:pt x="11051" y="26992"/>
                  </a:cubicBezTo>
                  <a:lnTo>
                    <a:pt x="11051" y="26992"/>
                  </a:lnTo>
                  <a:lnTo>
                    <a:pt x="10895" y="26882"/>
                  </a:lnTo>
                  <a:cubicBezTo>
                    <a:pt x="10785" y="26804"/>
                    <a:pt x="10707" y="26632"/>
                    <a:pt x="10722" y="26490"/>
                  </a:cubicBezTo>
                  <a:lnTo>
                    <a:pt x="10722" y="26490"/>
                  </a:lnTo>
                  <a:lnTo>
                    <a:pt x="10832" y="25534"/>
                  </a:lnTo>
                  <a:cubicBezTo>
                    <a:pt x="10848" y="25409"/>
                    <a:pt x="10816" y="25189"/>
                    <a:pt x="10785" y="25064"/>
                  </a:cubicBezTo>
                  <a:lnTo>
                    <a:pt x="10785" y="25064"/>
                  </a:lnTo>
                  <a:lnTo>
                    <a:pt x="10613" y="24484"/>
                  </a:lnTo>
                  <a:cubicBezTo>
                    <a:pt x="10565" y="24359"/>
                    <a:pt x="10471" y="24171"/>
                    <a:pt x="10409" y="24045"/>
                  </a:cubicBezTo>
                  <a:lnTo>
                    <a:pt x="10409" y="24045"/>
                  </a:lnTo>
                  <a:lnTo>
                    <a:pt x="10268" y="23826"/>
                  </a:lnTo>
                  <a:cubicBezTo>
                    <a:pt x="10189" y="23716"/>
                    <a:pt x="10189" y="23528"/>
                    <a:pt x="10268" y="23418"/>
                  </a:cubicBezTo>
                  <a:lnTo>
                    <a:pt x="10268" y="23418"/>
                  </a:lnTo>
                  <a:lnTo>
                    <a:pt x="10644" y="22791"/>
                  </a:lnTo>
                  <a:cubicBezTo>
                    <a:pt x="10722" y="22666"/>
                    <a:pt x="10879" y="22588"/>
                    <a:pt x="11020" y="22603"/>
                  </a:cubicBezTo>
                  <a:lnTo>
                    <a:pt x="11020" y="22603"/>
                  </a:lnTo>
                  <a:lnTo>
                    <a:pt x="11255" y="22635"/>
                  </a:lnTo>
                  <a:cubicBezTo>
                    <a:pt x="11381" y="22650"/>
                    <a:pt x="11459" y="22760"/>
                    <a:pt x="11428" y="22885"/>
                  </a:cubicBezTo>
                  <a:lnTo>
                    <a:pt x="11428" y="22885"/>
                  </a:lnTo>
                  <a:lnTo>
                    <a:pt x="11083" y="24108"/>
                  </a:lnTo>
                  <a:cubicBezTo>
                    <a:pt x="11051" y="24233"/>
                    <a:pt x="11067" y="24437"/>
                    <a:pt x="11145" y="24547"/>
                  </a:cubicBezTo>
                  <a:lnTo>
                    <a:pt x="11145" y="24547"/>
                  </a:lnTo>
                  <a:lnTo>
                    <a:pt x="13058" y="27807"/>
                  </a:lnTo>
                  <a:cubicBezTo>
                    <a:pt x="13120" y="27917"/>
                    <a:pt x="13152" y="28121"/>
                    <a:pt x="13105" y="28246"/>
                  </a:cubicBezTo>
                  <a:lnTo>
                    <a:pt x="13105" y="28246"/>
                  </a:lnTo>
                  <a:lnTo>
                    <a:pt x="12760" y="29547"/>
                  </a:lnTo>
                  <a:cubicBezTo>
                    <a:pt x="12729" y="29672"/>
                    <a:pt x="12776" y="29845"/>
                    <a:pt x="12885" y="29923"/>
                  </a:cubicBezTo>
                  <a:lnTo>
                    <a:pt x="12885" y="29923"/>
                  </a:lnTo>
                  <a:lnTo>
                    <a:pt x="14343" y="30989"/>
                  </a:lnTo>
                  <a:cubicBezTo>
                    <a:pt x="14453" y="31067"/>
                    <a:pt x="14625" y="31193"/>
                    <a:pt x="14751" y="31255"/>
                  </a:cubicBezTo>
                  <a:lnTo>
                    <a:pt x="14751" y="31255"/>
                  </a:lnTo>
                  <a:lnTo>
                    <a:pt x="16882" y="32525"/>
                  </a:lnTo>
                  <a:cubicBezTo>
                    <a:pt x="16992" y="32603"/>
                    <a:pt x="17196" y="32603"/>
                    <a:pt x="17321" y="32556"/>
                  </a:cubicBezTo>
                  <a:lnTo>
                    <a:pt x="17321" y="32556"/>
                  </a:lnTo>
                  <a:lnTo>
                    <a:pt x="18387" y="32102"/>
                  </a:lnTo>
                  <a:cubicBezTo>
                    <a:pt x="18512" y="32055"/>
                    <a:pt x="18653" y="32118"/>
                    <a:pt x="18700" y="32243"/>
                  </a:cubicBezTo>
                  <a:lnTo>
                    <a:pt x="18700" y="32243"/>
                  </a:lnTo>
                  <a:lnTo>
                    <a:pt x="18998" y="32980"/>
                  </a:lnTo>
                  <a:cubicBezTo>
                    <a:pt x="19045" y="33105"/>
                    <a:pt x="19202" y="33246"/>
                    <a:pt x="19327" y="33277"/>
                  </a:cubicBezTo>
                  <a:lnTo>
                    <a:pt x="19327" y="33277"/>
                  </a:lnTo>
                  <a:lnTo>
                    <a:pt x="21820" y="33951"/>
                  </a:lnTo>
                  <a:cubicBezTo>
                    <a:pt x="21945" y="33983"/>
                    <a:pt x="22086" y="34124"/>
                    <a:pt x="22117" y="34249"/>
                  </a:cubicBezTo>
                  <a:lnTo>
                    <a:pt x="22117" y="34249"/>
                  </a:lnTo>
                  <a:lnTo>
                    <a:pt x="22619" y="35864"/>
                  </a:lnTo>
                  <a:cubicBezTo>
                    <a:pt x="22650" y="35989"/>
                    <a:pt x="22760" y="36177"/>
                    <a:pt x="22854" y="36271"/>
                  </a:cubicBezTo>
                  <a:lnTo>
                    <a:pt x="22854" y="36271"/>
                  </a:lnTo>
                  <a:lnTo>
                    <a:pt x="23716" y="37196"/>
                  </a:lnTo>
                  <a:cubicBezTo>
                    <a:pt x="23810" y="37290"/>
                    <a:pt x="23998" y="37400"/>
                    <a:pt x="24124" y="37431"/>
                  </a:cubicBezTo>
                  <a:lnTo>
                    <a:pt x="24124" y="37431"/>
                  </a:lnTo>
                  <a:lnTo>
                    <a:pt x="25174" y="37713"/>
                  </a:lnTo>
                  <a:cubicBezTo>
                    <a:pt x="25299" y="37745"/>
                    <a:pt x="25487" y="37698"/>
                    <a:pt x="25597" y="37619"/>
                  </a:cubicBezTo>
                  <a:lnTo>
                    <a:pt x="25597" y="37619"/>
                  </a:lnTo>
                  <a:lnTo>
                    <a:pt x="26491" y="36883"/>
                  </a:lnTo>
                  <a:cubicBezTo>
                    <a:pt x="26600" y="36804"/>
                    <a:pt x="26726" y="36835"/>
                    <a:pt x="26757" y="36961"/>
                  </a:cubicBezTo>
                  <a:lnTo>
                    <a:pt x="26757" y="36961"/>
                  </a:lnTo>
                  <a:lnTo>
                    <a:pt x="26976" y="37651"/>
                  </a:lnTo>
                  <a:cubicBezTo>
                    <a:pt x="27008" y="37776"/>
                    <a:pt x="27133" y="37823"/>
                    <a:pt x="27243" y="37729"/>
                  </a:cubicBezTo>
                  <a:lnTo>
                    <a:pt x="27243" y="37729"/>
                  </a:lnTo>
                  <a:lnTo>
                    <a:pt x="27525" y="37509"/>
                  </a:lnTo>
                  <a:cubicBezTo>
                    <a:pt x="27635" y="37431"/>
                    <a:pt x="27666" y="37274"/>
                    <a:pt x="27603" y="37165"/>
                  </a:cubicBezTo>
                  <a:lnTo>
                    <a:pt x="27603" y="37165"/>
                  </a:lnTo>
                  <a:lnTo>
                    <a:pt x="27055" y="36224"/>
                  </a:lnTo>
                  <a:cubicBezTo>
                    <a:pt x="26976" y="36099"/>
                    <a:pt x="26835" y="36067"/>
                    <a:pt x="26710" y="36130"/>
                  </a:cubicBezTo>
                  <a:lnTo>
                    <a:pt x="26710" y="36130"/>
                  </a:lnTo>
                  <a:lnTo>
                    <a:pt x="25534" y="36773"/>
                  </a:lnTo>
                  <a:cubicBezTo>
                    <a:pt x="25425" y="36835"/>
                    <a:pt x="25252" y="36804"/>
                    <a:pt x="25158" y="36710"/>
                  </a:cubicBezTo>
                  <a:lnTo>
                    <a:pt x="25158" y="36710"/>
                  </a:lnTo>
                  <a:lnTo>
                    <a:pt x="24218" y="35629"/>
                  </a:lnTo>
                  <a:cubicBezTo>
                    <a:pt x="24124" y="35535"/>
                    <a:pt x="24077" y="35346"/>
                    <a:pt x="24108" y="35221"/>
                  </a:cubicBezTo>
                  <a:lnTo>
                    <a:pt x="24108" y="35221"/>
                  </a:lnTo>
                  <a:lnTo>
                    <a:pt x="24782" y="32729"/>
                  </a:lnTo>
                  <a:cubicBezTo>
                    <a:pt x="24813" y="32603"/>
                    <a:pt x="24735" y="32494"/>
                    <a:pt x="24610" y="32494"/>
                  </a:cubicBezTo>
                  <a:lnTo>
                    <a:pt x="24610" y="32494"/>
                  </a:lnTo>
                  <a:lnTo>
                    <a:pt x="21820" y="32415"/>
                  </a:lnTo>
                  <a:cubicBezTo>
                    <a:pt x="21679" y="32415"/>
                    <a:pt x="21632" y="32321"/>
                    <a:pt x="21710" y="32212"/>
                  </a:cubicBezTo>
                  <a:lnTo>
                    <a:pt x="21710" y="32212"/>
                  </a:lnTo>
                  <a:lnTo>
                    <a:pt x="23826" y="29014"/>
                  </a:lnTo>
                  <a:cubicBezTo>
                    <a:pt x="23904" y="28904"/>
                    <a:pt x="23857" y="28826"/>
                    <a:pt x="23732" y="28842"/>
                  </a:cubicBezTo>
                  <a:lnTo>
                    <a:pt x="23732" y="28842"/>
                  </a:lnTo>
                  <a:lnTo>
                    <a:pt x="21898" y="29108"/>
                  </a:lnTo>
                  <a:cubicBezTo>
                    <a:pt x="21757" y="29124"/>
                    <a:pt x="21585" y="29233"/>
                    <a:pt x="21522" y="29343"/>
                  </a:cubicBezTo>
                  <a:lnTo>
                    <a:pt x="21522" y="29343"/>
                  </a:lnTo>
                  <a:lnTo>
                    <a:pt x="20895" y="30284"/>
                  </a:lnTo>
                  <a:cubicBezTo>
                    <a:pt x="20832" y="30409"/>
                    <a:pt x="20660" y="30487"/>
                    <a:pt x="20519" y="30487"/>
                  </a:cubicBezTo>
                  <a:lnTo>
                    <a:pt x="20519" y="30487"/>
                  </a:lnTo>
                  <a:lnTo>
                    <a:pt x="18450" y="30487"/>
                  </a:lnTo>
                  <a:cubicBezTo>
                    <a:pt x="18324" y="30487"/>
                    <a:pt x="18183" y="30393"/>
                    <a:pt x="18168" y="30252"/>
                  </a:cubicBezTo>
                  <a:lnTo>
                    <a:pt x="18168" y="30252"/>
                  </a:lnTo>
                  <a:lnTo>
                    <a:pt x="17854" y="28653"/>
                  </a:lnTo>
                  <a:cubicBezTo>
                    <a:pt x="17838" y="28528"/>
                    <a:pt x="17854" y="28324"/>
                    <a:pt x="17917" y="28199"/>
                  </a:cubicBezTo>
                  <a:lnTo>
                    <a:pt x="17917" y="28199"/>
                  </a:lnTo>
                  <a:lnTo>
                    <a:pt x="18904" y="26161"/>
                  </a:lnTo>
                  <a:cubicBezTo>
                    <a:pt x="18967" y="26036"/>
                    <a:pt x="19030" y="25832"/>
                    <a:pt x="19045" y="25691"/>
                  </a:cubicBezTo>
                  <a:lnTo>
                    <a:pt x="19045" y="25691"/>
                  </a:lnTo>
                  <a:lnTo>
                    <a:pt x="19124" y="25221"/>
                  </a:lnTo>
                  <a:cubicBezTo>
                    <a:pt x="19155" y="25080"/>
                    <a:pt x="19280" y="24939"/>
                    <a:pt x="19406" y="24907"/>
                  </a:cubicBezTo>
                  <a:lnTo>
                    <a:pt x="19406" y="24907"/>
                  </a:lnTo>
                  <a:lnTo>
                    <a:pt x="22854" y="23779"/>
                  </a:lnTo>
                  <a:cubicBezTo>
                    <a:pt x="22980" y="23732"/>
                    <a:pt x="23152" y="23794"/>
                    <a:pt x="23230" y="23888"/>
                  </a:cubicBezTo>
                  <a:lnTo>
                    <a:pt x="23230" y="23888"/>
                  </a:lnTo>
                  <a:lnTo>
                    <a:pt x="23591" y="24374"/>
                  </a:lnTo>
                  <a:cubicBezTo>
                    <a:pt x="23669" y="24484"/>
                    <a:pt x="23795" y="24500"/>
                    <a:pt x="23889" y="24390"/>
                  </a:cubicBezTo>
                  <a:lnTo>
                    <a:pt x="23889" y="24390"/>
                  </a:lnTo>
                  <a:lnTo>
                    <a:pt x="24375" y="23810"/>
                  </a:lnTo>
                  <a:cubicBezTo>
                    <a:pt x="24453" y="23700"/>
                    <a:pt x="24641" y="23622"/>
                    <a:pt x="24766" y="23638"/>
                  </a:cubicBezTo>
                  <a:lnTo>
                    <a:pt x="24766" y="23638"/>
                  </a:lnTo>
                  <a:lnTo>
                    <a:pt x="26444" y="23763"/>
                  </a:lnTo>
                  <a:cubicBezTo>
                    <a:pt x="26585" y="23763"/>
                    <a:pt x="26804" y="23763"/>
                    <a:pt x="26929" y="23763"/>
                  </a:cubicBezTo>
                  <a:lnTo>
                    <a:pt x="26929" y="23763"/>
                  </a:lnTo>
                  <a:lnTo>
                    <a:pt x="27556" y="23716"/>
                  </a:lnTo>
                  <a:cubicBezTo>
                    <a:pt x="27698" y="23700"/>
                    <a:pt x="27854" y="23794"/>
                    <a:pt x="27901" y="23920"/>
                  </a:cubicBezTo>
                  <a:lnTo>
                    <a:pt x="27901" y="23920"/>
                  </a:lnTo>
                  <a:lnTo>
                    <a:pt x="28027" y="24202"/>
                  </a:lnTo>
                  <a:cubicBezTo>
                    <a:pt x="28089" y="24312"/>
                    <a:pt x="28058" y="24500"/>
                    <a:pt x="27980" y="24610"/>
                  </a:cubicBezTo>
                  <a:lnTo>
                    <a:pt x="27980" y="24610"/>
                  </a:lnTo>
                  <a:lnTo>
                    <a:pt x="27635" y="25095"/>
                  </a:lnTo>
                  <a:cubicBezTo>
                    <a:pt x="27556" y="25205"/>
                    <a:pt x="27525" y="25393"/>
                    <a:pt x="27572" y="25519"/>
                  </a:cubicBezTo>
                  <a:lnTo>
                    <a:pt x="27572" y="25519"/>
                  </a:lnTo>
                  <a:lnTo>
                    <a:pt x="27964" y="26506"/>
                  </a:lnTo>
                  <a:cubicBezTo>
                    <a:pt x="28011" y="26632"/>
                    <a:pt x="28121" y="26647"/>
                    <a:pt x="28199" y="26537"/>
                  </a:cubicBezTo>
                  <a:lnTo>
                    <a:pt x="28199" y="26537"/>
                  </a:lnTo>
                  <a:lnTo>
                    <a:pt x="28936" y="25566"/>
                  </a:lnTo>
                  <a:cubicBezTo>
                    <a:pt x="29014" y="25472"/>
                    <a:pt x="29093" y="25268"/>
                    <a:pt x="29093" y="25127"/>
                  </a:cubicBezTo>
                  <a:lnTo>
                    <a:pt x="29093" y="25127"/>
                  </a:lnTo>
                  <a:lnTo>
                    <a:pt x="29234" y="22901"/>
                  </a:lnTo>
                  <a:cubicBezTo>
                    <a:pt x="29234" y="22776"/>
                    <a:pt x="29343" y="22603"/>
                    <a:pt x="29453" y="22541"/>
                  </a:cubicBezTo>
                  <a:lnTo>
                    <a:pt x="29453" y="22541"/>
                  </a:lnTo>
                  <a:lnTo>
                    <a:pt x="33199" y="20377"/>
                  </a:lnTo>
                  <a:cubicBezTo>
                    <a:pt x="33309" y="20315"/>
                    <a:pt x="33481" y="20174"/>
                    <a:pt x="33560" y="20080"/>
                  </a:cubicBezTo>
                  <a:lnTo>
                    <a:pt x="33560" y="20080"/>
                  </a:lnTo>
                  <a:lnTo>
                    <a:pt x="36130" y="17007"/>
                  </a:lnTo>
                  <a:cubicBezTo>
                    <a:pt x="36209" y="16913"/>
                    <a:pt x="36397" y="16819"/>
                    <a:pt x="36522" y="16804"/>
                  </a:cubicBezTo>
                  <a:lnTo>
                    <a:pt x="36522" y="16804"/>
                  </a:lnTo>
                  <a:lnTo>
                    <a:pt x="37964" y="16678"/>
                  </a:lnTo>
                  <a:cubicBezTo>
                    <a:pt x="38090" y="16678"/>
                    <a:pt x="38231" y="16553"/>
                    <a:pt x="38278" y="16428"/>
                  </a:cubicBezTo>
                  <a:lnTo>
                    <a:pt x="38278" y="16428"/>
                  </a:lnTo>
                  <a:lnTo>
                    <a:pt x="38528" y="15691"/>
                  </a:lnTo>
                  <a:cubicBezTo>
                    <a:pt x="38560" y="15565"/>
                    <a:pt x="38701" y="15440"/>
                    <a:pt x="38842" y="15393"/>
                  </a:cubicBezTo>
                  <a:lnTo>
                    <a:pt x="38842" y="15393"/>
                  </a:lnTo>
                  <a:lnTo>
                    <a:pt x="41961" y="14562"/>
                  </a:lnTo>
                  <a:cubicBezTo>
                    <a:pt x="42087" y="14531"/>
                    <a:pt x="42118" y="14578"/>
                    <a:pt x="42024" y="14672"/>
                  </a:cubicBezTo>
                  <a:lnTo>
                    <a:pt x="42024" y="14672"/>
                  </a:lnTo>
                  <a:lnTo>
                    <a:pt x="41099" y="15534"/>
                  </a:lnTo>
                  <a:cubicBezTo>
                    <a:pt x="41005" y="15628"/>
                    <a:pt x="41021" y="15675"/>
                    <a:pt x="41146" y="15628"/>
                  </a:cubicBezTo>
                  <a:lnTo>
                    <a:pt x="41146" y="15628"/>
                  </a:lnTo>
                  <a:lnTo>
                    <a:pt x="42369" y="15221"/>
                  </a:lnTo>
                  <a:cubicBezTo>
                    <a:pt x="42494" y="15174"/>
                    <a:pt x="42698" y="15095"/>
                    <a:pt x="42823" y="15048"/>
                  </a:cubicBezTo>
                  <a:lnTo>
                    <a:pt x="42823" y="15048"/>
                  </a:lnTo>
                  <a:lnTo>
                    <a:pt x="44688" y="14202"/>
                  </a:lnTo>
                  <a:cubicBezTo>
                    <a:pt x="44814" y="14155"/>
                    <a:pt x="44814" y="14076"/>
                    <a:pt x="44688" y="14029"/>
                  </a:cubicBezTo>
                  <a:lnTo>
                    <a:pt x="44688" y="14029"/>
                  </a:lnTo>
                  <a:lnTo>
                    <a:pt x="42917" y="13465"/>
                  </a:lnTo>
                  <a:cubicBezTo>
                    <a:pt x="42776" y="13418"/>
                    <a:pt x="42635" y="13293"/>
                    <a:pt x="42572" y="13167"/>
                  </a:cubicBezTo>
                  <a:lnTo>
                    <a:pt x="42572" y="13167"/>
                  </a:lnTo>
                  <a:lnTo>
                    <a:pt x="42196" y="12101"/>
                  </a:lnTo>
                  <a:cubicBezTo>
                    <a:pt x="42071" y="12054"/>
                    <a:pt x="42071" y="12007"/>
                    <a:pt x="42196" y="11992"/>
                  </a:cubicBezTo>
                  <a:lnTo>
                    <a:pt x="42196" y="11992"/>
                  </a:lnTo>
                  <a:lnTo>
                    <a:pt x="47149" y="11412"/>
                  </a:lnTo>
                  <a:cubicBezTo>
                    <a:pt x="47290" y="11396"/>
                    <a:pt x="47322" y="11459"/>
                    <a:pt x="47228" y="11568"/>
                  </a:cubicBezTo>
                  <a:lnTo>
                    <a:pt x="47228" y="11568"/>
                  </a:lnTo>
                  <a:lnTo>
                    <a:pt x="45880" y="13042"/>
                  </a:lnTo>
                  <a:cubicBezTo>
                    <a:pt x="45786" y="13136"/>
                    <a:pt x="45833" y="13230"/>
                    <a:pt x="45958" y="13246"/>
                  </a:cubicBezTo>
                  <a:lnTo>
                    <a:pt x="45958" y="13246"/>
                  </a:lnTo>
                  <a:lnTo>
                    <a:pt x="48591" y="13449"/>
                  </a:lnTo>
                  <a:cubicBezTo>
                    <a:pt x="48732" y="13449"/>
                    <a:pt x="48795" y="13355"/>
                    <a:pt x="48748" y="13246"/>
                  </a:cubicBezTo>
                  <a:lnTo>
                    <a:pt x="48748" y="13246"/>
                  </a:lnTo>
                  <a:lnTo>
                    <a:pt x="48137" y="11772"/>
                  </a:lnTo>
                  <a:cubicBezTo>
                    <a:pt x="48074" y="11647"/>
                    <a:pt x="48105" y="11459"/>
                    <a:pt x="48184" y="11349"/>
                  </a:cubicBezTo>
                  <a:lnTo>
                    <a:pt x="48184" y="11349"/>
                  </a:lnTo>
                  <a:lnTo>
                    <a:pt x="49015" y="10220"/>
                  </a:lnTo>
                  <a:cubicBezTo>
                    <a:pt x="49093" y="10111"/>
                    <a:pt x="49062" y="9970"/>
                    <a:pt x="48952" y="9891"/>
                  </a:cubicBezTo>
                  <a:lnTo>
                    <a:pt x="48952" y="9891"/>
                  </a:lnTo>
                  <a:lnTo>
                    <a:pt x="47040" y="8716"/>
                  </a:lnTo>
                  <a:cubicBezTo>
                    <a:pt x="46930" y="8637"/>
                    <a:pt x="46852" y="8481"/>
                    <a:pt x="46867" y="8340"/>
                  </a:cubicBezTo>
                  <a:lnTo>
                    <a:pt x="46867" y="8340"/>
                  </a:lnTo>
                  <a:lnTo>
                    <a:pt x="47055" y="6584"/>
                  </a:lnTo>
                  <a:cubicBezTo>
                    <a:pt x="47071" y="6459"/>
                    <a:pt x="46977" y="6396"/>
                    <a:pt x="46852" y="6459"/>
                  </a:cubicBezTo>
                  <a:lnTo>
                    <a:pt x="46852" y="6459"/>
                  </a:lnTo>
                  <a:lnTo>
                    <a:pt x="44971" y="7368"/>
                  </a:lnTo>
                  <a:cubicBezTo>
                    <a:pt x="44861" y="7415"/>
                    <a:pt x="44751" y="7352"/>
                    <a:pt x="44751" y="7227"/>
                  </a:cubicBezTo>
                  <a:lnTo>
                    <a:pt x="44751" y="7227"/>
                  </a:lnTo>
                  <a:lnTo>
                    <a:pt x="44751" y="6349"/>
                  </a:lnTo>
                  <a:cubicBezTo>
                    <a:pt x="44751" y="6224"/>
                    <a:pt x="44657" y="6082"/>
                    <a:pt x="44516" y="6067"/>
                  </a:cubicBezTo>
                  <a:lnTo>
                    <a:pt x="44516" y="6067"/>
                  </a:lnTo>
                  <a:lnTo>
                    <a:pt x="41961" y="5659"/>
                  </a:lnTo>
                  <a:cubicBezTo>
                    <a:pt x="41820" y="5644"/>
                    <a:pt x="41632" y="5706"/>
                    <a:pt x="41538" y="5800"/>
                  </a:cubicBezTo>
                  <a:lnTo>
                    <a:pt x="41538" y="5800"/>
                  </a:lnTo>
                  <a:lnTo>
                    <a:pt x="40378" y="6898"/>
                  </a:lnTo>
                  <a:cubicBezTo>
                    <a:pt x="40284" y="6992"/>
                    <a:pt x="40221" y="7180"/>
                    <a:pt x="40253" y="7305"/>
                  </a:cubicBezTo>
                  <a:lnTo>
                    <a:pt x="40253" y="7305"/>
                  </a:lnTo>
                  <a:lnTo>
                    <a:pt x="40472" y="8512"/>
                  </a:lnTo>
                  <a:cubicBezTo>
                    <a:pt x="40503" y="8637"/>
                    <a:pt x="40409" y="8778"/>
                    <a:pt x="40284" y="8810"/>
                  </a:cubicBezTo>
                  <a:lnTo>
                    <a:pt x="40284" y="8810"/>
                  </a:lnTo>
                  <a:lnTo>
                    <a:pt x="38278" y="9390"/>
                  </a:lnTo>
                  <a:cubicBezTo>
                    <a:pt x="38152" y="9437"/>
                    <a:pt x="37980" y="9562"/>
                    <a:pt x="37901" y="9672"/>
                  </a:cubicBezTo>
                  <a:lnTo>
                    <a:pt x="37901" y="9672"/>
                  </a:lnTo>
                  <a:lnTo>
                    <a:pt x="36742" y="11349"/>
                  </a:lnTo>
                  <a:cubicBezTo>
                    <a:pt x="36663" y="11459"/>
                    <a:pt x="36569" y="11443"/>
                    <a:pt x="36522" y="11318"/>
                  </a:cubicBezTo>
                  <a:lnTo>
                    <a:pt x="36522" y="11318"/>
                  </a:lnTo>
                  <a:lnTo>
                    <a:pt x="36271" y="10503"/>
                  </a:lnTo>
                  <a:cubicBezTo>
                    <a:pt x="36240" y="10377"/>
                    <a:pt x="36271" y="10189"/>
                    <a:pt x="36365" y="10079"/>
                  </a:cubicBezTo>
                  <a:lnTo>
                    <a:pt x="36365" y="10079"/>
                  </a:lnTo>
                  <a:lnTo>
                    <a:pt x="36992" y="9405"/>
                  </a:lnTo>
                  <a:cubicBezTo>
                    <a:pt x="37086" y="9311"/>
                    <a:pt x="37055" y="9202"/>
                    <a:pt x="36930" y="9170"/>
                  </a:cubicBezTo>
                  <a:lnTo>
                    <a:pt x="36930" y="9170"/>
                  </a:lnTo>
                  <a:lnTo>
                    <a:pt x="35237" y="8731"/>
                  </a:lnTo>
                  <a:cubicBezTo>
                    <a:pt x="35111" y="8700"/>
                    <a:pt x="34986" y="8559"/>
                    <a:pt x="34955" y="8434"/>
                  </a:cubicBezTo>
                  <a:lnTo>
                    <a:pt x="34955" y="8434"/>
                  </a:lnTo>
                  <a:lnTo>
                    <a:pt x="34814" y="7791"/>
                  </a:lnTo>
                  <a:cubicBezTo>
                    <a:pt x="34782" y="7650"/>
                    <a:pt x="34657" y="7587"/>
                    <a:pt x="34532" y="7650"/>
                  </a:cubicBezTo>
                  <a:lnTo>
                    <a:pt x="34532" y="7650"/>
                  </a:lnTo>
                  <a:lnTo>
                    <a:pt x="33309" y="8167"/>
                  </a:lnTo>
                  <a:cubicBezTo>
                    <a:pt x="33184" y="8230"/>
                    <a:pt x="33121" y="8167"/>
                    <a:pt x="33184" y="8042"/>
                  </a:cubicBezTo>
                  <a:lnTo>
                    <a:pt x="33184" y="8042"/>
                  </a:lnTo>
                  <a:lnTo>
                    <a:pt x="33387" y="7525"/>
                  </a:lnTo>
                  <a:cubicBezTo>
                    <a:pt x="33434" y="7415"/>
                    <a:pt x="33387" y="7274"/>
                    <a:pt x="33262" y="7227"/>
                  </a:cubicBezTo>
                  <a:lnTo>
                    <a:pt x="33262" y="7227"/>
                  </a:lnTo>
                  <a:lnTo>
                    <a:pt x="32839" y="7070"/>
                  </a:lnTo>
                  <a:cubicBezTo>
                    <a:pt x="32713" y="7023"/>
                    <a:pt x="32698" y="6945"/>
                    <a:pt x="32823" y="6882"/>
                  </a:cubicBezTo>
                  <a:lnTo>
                    <a:pt x="32823" y="6882"/>
                  </a:lnTo>
                  <a:lnTo>
                    <a:pt x="36945" y="4938"/>
                  </a:lnTo>
                  <a:cubicBezTo>
                    <a:pt x="37055" y="4876"/>
                    <a:pt x="37275" y="4797"/>
                    <a:pt x="37400" y="4766"/>
                  </a:cubicBezTo>
                  <a:lnTo>
                    <a:pt x="37400" y="4766"/>
                  </a:lnTo>
                  <a:lnTo>
                    <a:pt x="39328" y="4249"/>
                  </a:lnTo>
                  <a:cubicBezTo>
                    <a:pt x="39453" y="4217"/>
                    <a:pt x="39469" y="4123"/>
                    <a:pt x="39359" y="4060"/>
                  </a:cubicBezTo>
                  <a:lnTo>
                    <a:pt x="39359" y="4060"/>
                  </a:lnTo>
                  <a:lnTo>
                    <a:pt x="38811" y="3684"/>
                  </a:lnTo>
                  <a:cubicBezTo>
                    <a:pt x="38685" y="3606"/>
                    <a:pt x="38701" y="3575"/>
                    <a:pt x="38842" y="3590"/>
                  </a:cubicBezTo>
                  <a:lnTo>
                    <a:pt x="38842" y="3590"/>
                  </a:lnTo>
                  <a:lnTo>
                    <a:pt x="40033" y="3825"/>
                  </a:lnTo>
                  <a:cubicBezTo>
                    <a:pt x="40174" y="3841"/>
                    <a:pt x="40347" y="3778"/>
                    <a:pt x="40409" y="3669"/>
                  </a:cubicBezTo>
                  <a:lnTo>
                    <a:pt x="40409" y="3669"/>
                  </a:lnTo>
                  <a:lnTo>
                    <a:pt x="40472" y="3590"/>
                  </a:lnTo>
                  <a:cubicBezTo>
                    <a:pt x="40535" y="3481"/>
                    <a:pt x="40692" y="3434"/>
                    <a:pt x="40817" y="3496"/>
                  </a:cubicBezTo>
                  <a:lnTo>
                    <a:pt x="40817" y="3496"/>
                  </a:lnTo>
                  <a:lnTo>
                    <a:pt x="41177" y="3684"/>
                  </a:lnTo>
                  <a:cubicBezTo>
                    <a:pt x="41303" y="3747"/>
                    <a:pt x="41507" y="3747"/>
                    <a:pt x="41616" y="3684"/>
                  </a:cubicBezTo>
                  <a:lnTo>
                    <a:pt x="41616" y="3684"/>
                  </a:lnTo>
                  <a:lnTo>
                    <a:pt x="42933" y="3089"/>
                  </a:lnTo>
                  <a:cubicBezTo>
                    <a:pt x="43058" y="3042"/>
                    <a:pt x="43215" y="2901"/>
                    <a:pt x="43293" y="2791"/>
                  </a:cubicBezTo>
                  <a:lnTo>
                    <a:pt x="43293" y="2791"/>
                  </a:lnTo>
                  <a:lnTo>
                    <a:pt x="43670" y="2227"/>
                  </a:lnTo>
                  <a:cubicBezTo>
                    <a:pt x="43732" y="2117"/>
                    <a:pt x="43685" y="2023"/>
                    <a:pt x="43560" y="2023"/>
                  </a:cubicBezTo>
                  <a:lnTo>
                    <a:pt x="43560" y="2023"/>
                  </a:lnTo>
                  <a:lnTo>
                    <a:pt x="42447" y="2023"/>
                  </a:lnTo>
                  <a:cubicBezTo>
                    <a:pt x="42306" y="2023"/>
                    <a:pt x="42102" y="2086"/>
                    <a:pt x="41992" y="2148"/>
                  </a:cubicBezTo>
                  <a:lnTo>
                    <a:pt x="41992" y="2148"/>
                  </a:lnTo>
                  <a:lnTo>
                    <a:pt x="40660" y="2869"/>
                  </a:lnTo>
                  <a:cubicBezTo>
                    <a:pt x="40535" y="2932"/>
                    <a:pt x="40503" y="2901"/>
                    <a:pt x="40582" y="2791"/>
                  </a:cubicBezTo>
                  <a:lnTo>
                    <a:pt x="40582" y="2791"/>
                  </a:lnTo>
                  <a:lnTo>
                    <a:pt x="40770" y="2540"/>
                  </a:lnTo>
                  <a:cubicBezTo>
                    <a:pt x="40848" y="2430"/>
                    <a:pt x="40817" y="2336"/>
                    <a:pt x="40676" y="2305"/>
                  </a:cubicBezTo>
                  <a:lnTo>
                    <a:pt x="40676" y="2305"/>
                  </a:lnTo>
                  <a:lnTo>
                    <a:pt x="39798" y="2148"/>
                  </a:lnTo>
                  <a:cubicBezTo>
                    <a:pt x="39673" y="2133"/>
                    <a:pt x="39610" y="2007"/>
                    <a:pt x="39673" y="1897"/>
                  </a:cubicBezTo>
                  <a:lnTo>
                    <a:pt x="39673" y="1897"/>
                  </a:lnTo>
                  <a:lnTo>
                    <a:pt x="40159" y="973"/>
                  </a:lnTo>
                  <a:cubicBezTo>
                    <a:pt x="40221" y="847"/>
                    <a:pt x="40394" y="753"/>
                    <a:pt x="40519" y="753"/>
                  </a:cubicBezTo>
                  <a:lnTo>
                    <a:pt x="40519" y="753"/>
                  </a:lnTo>
                  <a:lnTo>
                    <a:pt x="41240" y="753"/>
                  </a:lnTo>
                  <a:cubicBezTo>
                    <a:pt x="41366" y="753"/>
                    <a:pt x="41585" y="706"/>
                    <a:pt x="41710" y="659"/>
                  </a:cubicBezTo>
                  <a:lnTo>
                    <a:pt x="41710" y="659"/>
                  </a:lnTo>
                  <a:lnTo>
                    <a:pt x="42369" y="361"/>
                  </a:lnTo>
                  <a:cubicBezTo>
                    <a:pt x="42494" y="314"/>
                    <a:pt x="42494" y="252"/>
                    <a:pt x="42369" y="220"/>
                  </a:cubicBezTo>
                  <a:lnTo>
                    <a:pt x="42369" y="220"/>
                  </a:lnTo>
                  <a:lnTo>
                    <a:pt x="41397" y="1"/>
                  </a:lnTo>
                  <a:cubicBezTo>
                    <a:pt x="41366" y="1"/>
                    <a:pt x="41334" y="1"/>
                    <a:pt x="41303" y="1"/>
                  </a:cubicBezTo>
                  <a:lnTo>
                    <a:pt x="41303" y="1"/>
                  </a:lnTo>
                  <a:cubicBezTo>
                    <a:pt x="41177" y="1"/>
                    <a:pt x="41036" y="32"/>
                    <a:pt x="40958" y="7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2122450" y="2917250"/>
              <a:ext cx="717125" cy="1191650"/>
            </a:xfrm>
            <a:custGeom>
              <a:rect b="b" l="l" r="r" t="t"/>
              <a:pathLst>
                <a:path extrusionOk="0" h="47666" w="28685">
                  <a:moveTo>
                    <a:pt x="7759" y="16"/>
                  </a:moveTo>
                  <a:lnTo>
                    <a:pt x="5737" y="800"/>
                  </a:lnTo>
                  <a:cubicBezTo>
                    <a:pt x="5612" y="847"/>
                    <a:pt x="5455" y="972"/>
                    <a:pt x="5377" y="1082"/>
                  </a:cubicBezTo>
                  <a:lnTo>
                    <a:pt x="5377" y="1082"/>
                  </a:lnTo>
                  <a:lnTo>
                    <a:pt x="4217" y="2696"/>
                  </a:lnTo>
                  <a:cubicBezTo>
                    <a:pt x="4139" y="2790"/>
                    <a:pt x="3982" y="2947"/>
                    <a:pt x="3872" y="3025"/>
                  </a:cubicBezTo>
                  <a:lnTo>
                    <a:pt x="3872" y="3025"/>
                  </a:lnTo>
                  <a:lnTo>
                    <a:pt x="3590" y="3245"/>
                  </a:lnTo>
                  <a:cubicBezTo>
                    <a:pt x="3480" y="3339"/>
                    <a:pt x="3402" y="3433"/>
                    <a:pt x="3418" y="3464"/>
                  </a:cubicBezTo>
                  <a:lnTo>
                    <a:pt x="3418" y="3464"/>
                  </a:lnTo>
                  <a:cubicBezTo>
                    <a:pt x="3418" y="3496"/>
                    <a:pt x="3418" y="3637"/>
                    <a:pt x="3402" y="3762"/>
                  </a:cubicBezTo>
                  <a:lnTo>
                    <a:pt x="3402" y="3762"/>
                  </a:lnTo>
                  <a:lnTo>
                    <a:pt x="2994" y="6317"/>
                  </a:lnTo>
                  <a:cubicBezTo>
                    <a:pt x="2979" y="6458"/>
                    <a:pt x="2869" y="6631"/>
                    <a:pt x="2759" y="6693"/>
                  </a:cubicBezTo>
                  <a:lnTo>
                    <a:pt x="2759" y="6693"/>
                  </a:lnTo>
                  <a:lnTo>
                    <a:pt x="1474" y="7555"/>
                  </a:lnTo>
                  <a:cubicBezTo>
                    <a:pt x="1364" y="7618"/>
                    <a:pt x="1223" y="7790"/>
                    <a:pt x="1176" y="7900"/>
                  </a:cubicBezTo>
                  <a:lnTo>
                    <a:pt x="1176" y="7900"/>
                  </a:lnTo>
                  <a:lnTo>
                    <a:pt x="424" y="9468"/>
                  </a:lnTo>
                  <a:cubicBezTo>
                    <a:pt x="361" y="9577"/>
                    <a:pt x="392" y="9765"/>
                    <a:pt x="471" y="9859"/>
                  </a:cubicBezTo>
                  <a:lnTo>
                    <a:pt x="471" y="9859"/>
                  </a:lnTo>
                  <a:lnTo>
                    <a:pt x="878" y="10298"/>
                  </a:lnTo>
                  <a:cubicBezTo>
                    <a:pt x="957" y="10408"/>
                    <a:pt x="925" y="10518"/>
                    <a:pt x="800" y="10565"/>
                  </a:cubicBezTo>
                  <a:lnTo>
                    <a:pt x="800" y="10565"/>
                  </a:lnTo>
                  <a:lnTo>
                    <a:pt x="220" y="10800"/>
                  </a:lnTo>
                  <a:cubicBezTo>
                    <a:pt x="95" y="10847"/>
                    <a:pt x="1" y="10988"/>
                    <a:pt x="16" y="11129"/>
                  </a:cubicBezTo>
                  <a:lnTo>
                    <a:pt x="16" y="11129"/>
                  </a:lnTo>
                  <a:lnTo>
                    <a:pt x="63" y="12085"/>
                  </a:lnTo>
                  <a:cubicBezTo>
                    <a:pt x="63" y="12211"/>
                    <a:pt x="173" y="12383"/>
                    <a:pt x="283" y="12461"/>
                  </a:cubicBezTo>
                  <a:lnTo>
                    <a:pt x="283" y="12461"/>
                  </a:lnTo>
                  <a:lnTo>
                    <a:pt x="596" y="12665"/>
                  </a:lnTo>
                  <a:cubicBezTo>
                    <a:pt x="706" y="12744"/>
                    <a:pt x="831" y="12900"/>
                    <a:pt x="894" y="13026"/>
                  </a:cubicBezTo>
                  <a:lnTo>
                    <a:pt x="894" y="13026"/>
                  </a:lnTo>
                  <a:lnTo>
                    <a:pt x="3182" y="18261"/>
                  </a:lnTo>
                  <a:cubicBezTo>
                    <a:pt x="3229" y="18371"/>
                    <a:pt x="3355" y="18543"/>
                    <a:pt x="3465" y="18621"/>
                  </a:cubicBezTo>
                  <a:lnTo>
                    <a:pt x="3465" y="18621"/>
                  </a:lnTo>
                  <a:lnTo>
                    <a:pt x="6192" y="20722"/>
                  </a:lnTo>
                  <a:cubicBezTo>
                    <a:pt x="6302" y="20816"/>
                    <a:pt x="6411" y="20988"/>
                    <a:pt x="6427" y="21114"/>
                  </a:cubicBezTo>
                  <a:lnTo>
                    <a:pt x="6427" y="21114"/>
                  </a:lnTo>
                  <a:lnTo>
                    <a:pt x="6599" y="22791"/>
                  </a:lnTo>
                  <a:cubicBezTo>
                    <a:pt x="6615" y="22932"/>
                    <a:pt x="6615" y="23151"/>
                    <a:pt x="6599" y="23277"/>
                  </a:cubicBezTo>
                  <a:lnTo>
                    <a:pt x="6599" y="23277"/>
                  </a:lnTo>
                  <a:lnTo>
                    <a:pt x="5706" y="29437"/>
                  </a:lnTo>
                  <a:cubicBezTo>
                    <a:pt x="5690" y="29562"/>
                    <a:pt x="5706" y="29782"/>
                    <a:pt x="5737" y="29907"/>
                  </a:cubicBezTo>
                  <a:lnTo>
                    <a:pt x="5737" y="29907"/>
                  </a:lnTo>
                  <a:lnTo>
                    <a:pt x="6098" y="31271"/>
                  </a:lnTo>
                  <a:cubicBezTo>
                    <a:pt x="6129" y="31412"/>
                    <a:pt x="6129" y="31615"/>
                    <a:pt x="6082" y="31741"/>
                  </a:cubicBezTo>
                  <a:lnTo>
                    <a:pt x="6082" y="31741"/>
                  </a:lnTo>
                  <a:lnTo>
                    <a:pt x="5330" y="34562"/>
                  </a:lnTo>
                  <a:cubicBezTo>
                    <a:pt x="5298" y="34688"/>
                    <a:pt x="5283" y="34891"/>
                    <a:pt x="5314" y="35032"/>
                  </a:cubicBezTo>
                  <a:lnTo>
                    <a:pt x="5314" y="35032"/>
                  </a:lnTo>
                  <a:lnTo>
                    <a:pt x="5878" y="38873"/>
                  </a:lnTo>
                  <a:cubicBezTo>
                    <a:pt x="5894" y="38998"/>
                    <a:pt x="5957" y="39014"/>
                    <a:pt x="6004" y="38888"/>
                  </a:cubicBezTo>
                  <a:lnTo>
                    <a:pt x="6004" y="38888"/>
                  </a:lnTo>
                  <a:lnTo>
                    <a:pt x="6537" y="37572"/>
                  </a:lnTo>
                  <a:cubicBezTo>
                    <a:pt x="6584" y="37446"/>
                    <a:pt x="6631" y="37462"/>
                    <a:pt x="6631" y="37587"/>
                  </a:cubicBezTo>
                  <a:lnTo>
                    <a:pt x="6631" y="37587"/>
                  </a:lnTo>
                  <a:lnTo>
                    <a:pt x="6709" y="40142"/>
                  </a:lnTo>
                  <a:cubicBezTo>
                    <a:pt x="6709" y="40283"/>
                    <a:pt x="6615" y="40440"/>
                    <a:pt x="6490" y="40503"/>
                  </a:cubicBezTo>
                  <a:lnTo>
                    <a:pt x="6490" y="40503"/>
                  </a:lnTo>
                  <a:lnTo>
                    <a:pt x="6286" y="40597"/>
                  </a:lnTo>
                  <a:cubicBezTo>
                    <a:pt x="6176" y="40660"/>
                    <a:pt x="6098" y="40816"/>
                    <a:pt x="6114" y="40942"/>
                  </a:cubicBezTo>
                  <a:lnTo>
                    <a:pt x="6114" y="40942"/>
                  </a:lnTo>
                  <a:lnTo>
                    <a:pt x="6819" y="44468"/>
                  </a:lnTo>
                  <a:cubicBezTo>
                    <a:pt x="6850" y="44594"/>
                    <a:pt x="6944" y="44782"/>
                    <a:pt x="7038" y="44892"/>
                  </a:cubicBezTo>
                  <a:lnTo>
                    <a:pt x="7038" y="44892"/>
                  </a:lnTo>
                  <a:lnTo>
                    <a:pt x="9342" y="47399"/>
                  </a:lnTo>
                  <a:cubicBezTo>
                    <a:pt x="9436" y="47509"/>
                    <a:pt x="9625" y="47588"/>
                    <a:pt x="9750" y="47588"/>
                  </a:cubicBezTo>
                  <a:lnTo>
                    <a:pt x="9750" y="47588"/>
                  </a:lnTo>
                  <a:lnTo>
                    <a:pt x="13418" y="47666"/>
                  </a:lnTo>
                  <a:cubicBezTo>
                    <a:pt x="13559" y="47666"/>
                    <a:pt x="13575" y="47603"/>
                    <a:pt x="13480" y="47509"/>
                  </a:cubicBezTo>
                  <a:lnTo>
                    <a:pt x="13480" y="47509"/>
                  </a:lnTo>
                  <a:lnTo>
                    <a:pt x="11302" y="45816"/>
                  </a:lnTo>
                  <a:cubicBezTo>
                    <a:pt x="11192" y="45738"/>
                    <a:pt x="11051" y="45566"/>
                    <a:pt x="10988" y="45456"/>
                  </a:cubicBezTo>
                  <a:lnTo>
                    <a:pt x="10988" y="45456"/>
                  </a:lnTo>
                  <a:lnTo>
                    <a:pt x="10502" y="44515"/>
                  </a:lnTo>
                  <a:cubicBezTo>
                    <a:pt x="10440" y="44406"/>
                    <a:pt x="10440" y="44202"/>
                    <a:pt x="10487" y="44077"/>
                  </a:cubicBezTo>
                  <a:lnTo>
                    <a:pt x="10487" y="44077"/>
                  </a:lnTo>
                  <a:lnTo>
                    <a:pt x="11129" y="42948"/>
                  </a:lnTo>
                  <a:cubicBezTo>
                    <a:pt x="11114" y="42823"/>
                    <a:pt x="11192" y="42634"/>
                    <a:pt x="11286" y="42540"/>
                  </a:cubicBezTo>
                  <a:lnTo>
                    <a:pt x="11286" y="42540"/>
                  </a:lnTo>
                  <a:lnTo>
                    <a:pt x="11803" y="42070"/>
                  </a:lnTo>
                  <a:cubicBezTo>
                    <a:pt x="11913" y="41976"/>
                    <a:pt x="11897" y="41851"/>
                    <a:pt x="11788" y="41772"/>
                  </a:cubicBezTo>
                  <a:lnTo>
                    <a:pt x="11788" y="41772"/>
                  </a:lnTo>
                  <a:lnTo>
                    <a:pt x="10518" y="40989"/>
                  </a:lnTo>
                  <a:cubicBezTo>
                    <a:pt x="10408" y="40926"/>
                    <a:pt x="10361" y="40769"/>
                    <a:pt x="10440" y="40660"/>
                  </a:cubicBezTo>
                  <a:lnTo>
                    <a:pt x="10440" y="40660"/>
                  </a:lnTo>
                  <a:lnTo>
                    <a:pt x="11631" y="38794"/>
                  </a:lnTo>
                  <a:cubicBezTo>
                    <a:pt x="11647" y="38653"/>
                    <a:pt x="11631" y="38449"/>
                    <a:pt x="11568" y="38324"/>
                  </a:cubicBezTo>
                  <a:lnTo>
                    <a:pt x="11568" y="38324"/>
                  </a:lnTo>
                  <a:lnTo>
                    <a:pt x="10957" y="36851"/>
                  </a:lnTo>
                  <a:cubicBezTo>
                    <a:pt x="10910" y="36725"/>
                    <a:pt x="10973" y="36663"/>
                    <a:pt x="11098" y="36710"/>
                  </a:cubicBezTo>
                  <a:lnTo>
                    <a:pt x="11098" y="36710"/>
                  </a:lnTo>
                  <a:lnTo>
                    <a:pt x="12477" y="37196"/>
                  </a:lnTo>
                  <a:cubicBezTo>
                    <a:pt x="12603" y="37227"/>
                    <a:pt x="12697" y="37164"/>
                    <a:pt x="12697" y="37023"/>
                  </a:cubicBezTo>
                  <a:lnTo>
                    <a:pt x="12697" y="37023"/>
                  </a:lnTo>
                  <a:lnTo>
                    <a:pt x="12634" y="35910"/>
                  </a:lnTo>
                  <a:cubicBezTo>
                    <a:pt x="12634" y="35785"/>
                    <a:pt x="12744" y="35659"/>
                    <a:pt x="12869" y="35628"/>
                  </a:cubicBezTo>
                  <a:lnTo>
                    <a:pt x="12869" y="35628"/>
                  </a:lnTo>
                  <a:lnTo>
                    <a:pt x="14781" y="35315"/>
                  </a:lnTo>
                  <a:cubicBezTo>
                    <a:pt x="14922" y="35283"/>
                    <a:pt x="15064" y="35174"/>
                    <a:pt x="15111" y="35048"/>
                  </a:cubicBezTo>
                  <a:lnTo>
                    <a:pt x="15111" y="35048"/>
                  </a:lnTo>
                  <a:lnTo>
                    <a:pt x="15502" y="34061"/>
                  </a:lnTo>
                  <a:cubicBezTo>
                    <a:pt x="15549" y="33935"/>
                    <a:pt x="15518" y="33747"/>
                    <a:pt x="15424" y="33653"/>
                  </a:cubicBezTo>
                  <a:lnTo>
                    <a:pt x="15424" y="33653"/>
                  </a:lnTo>
                  <a:lnTo>
                    <a:pt x="14390" y="32415"/>
                  </a:lnTo>
                  <a:cubicBezTo>
                    <a:pt x="14296" y="32321"/>
                    <a:pt x="14343" y="32242"/>
                    <a:pt x="14468" y="32242"/>
                  </a:cubicBezTo>
                  <a:lnTo>
                    <a:pt x="14468" y="32242"/>
                  </a:lnTo>
                  <a:lnTo>
                    <a:pt x="16459" y="32383"/>
                  </a:lnTo>
                  <a:cubicBezTo>
                    <a:pt x="16600" y="32383"/>
                    <a:pt x="16772" y="32305"/>
                    <a:pt x="16850" y="32195"/>
                  </a:cubicBezTo>
                  <a:lnTo>
                    <a:pt x="16850" y="32195"/>
                  </a:lnTo>
                  <a:lnTo>
                    <a:pt x="19844" y="27713"/>
                  </a:lnTo>
                  <a:cubicBezTo>
                    <a:pt x="19923" y="27603"/>
                    <a:pt x="19985" y="27399"/>
                    <a:pt x="19970" y="27274"/>
                  </a:cubicBezTo>
                  <a:lnTo>
                    <a:pt x="19970" y="27274"/>
                  </a:lnTo>
                  <a:lnTo>
                    <a:pt x="19907" y="25440"/>
                  </a:lnTo>
                  <a:cubicBezTo>
                    <a:pt x="19907" y="25299"/>
                    <a:pt x="20001" y="25158"/>
                    <a:pt x="20126" y="25111"/>
                  </a:cubicBezTo>
                  <a:lnTo>
                    <a:pt x="20126" y="25111"/>
                  </a:lnTo>
                  <a:lnTo>
                    <a:pt x="23512" y="23841"/>
                  </a:lnTo>
                  <a:cubicBezTo>
                    <a:pt x="23637" y="23794"/>
                    <a:pt x="23794" y="23669"/>
                    <a:pt x="23857" y="23543"/>
                  </a:cubicBezTo>
                  <a:lnTo>
                    <a:pt x="23857" y="23543"/>
                  </a:lnTo>
                  <a:lnTo>
                    <a:pt x="25377" y="20847"/>
                  </a:lnTo>
                  <a:cubicBezTo>
                    <a:pt x="25456" y="20737"/>
                    <a:pt x="25518" y="20534"/>
                    <a:pt x="25534" y="20393"/>
                  </a:cubicBezTo>
                  <a:lnTo>
                    <a:pt x="25534" y="20393"/>
                  </a:lnTo>
                  <a:lnTo>
                    <a:pt x="25879" y="16960"/>
                  </a:lnTo>
                  <a:cubicBezTo>
                    <a:pt x="25895" y="16835"/>
                    <a:pt x="26004" y="16756"/>
                    <a:pt x="26130" y="16803"/>
                  </a:cubicBezTo>
                  <a:lnTo>
                    <a:pt x="26130" y="16803"/>
                  </a:lnTo>
                  <a:lnTo>
                    <a:pt x="26474" y="16944"/>
                  </a:lnTo>
                  <a:cubicBezTo>
                    <a:pt x="26600" y="16991"/>
                    <a:pt x="26741" y="16944"/>
                    <a:pt x="26788" y="16819"/>
                  </a:cubicBezTo>
                  <a:lnTo>
                    <a:pt x="26788" y="16819"/>
                  </a:lnTo>
                  <a:lnTo>
                    <a:pt x="27415" y="15189"/>
                  </a:lnTo>
                  <a:cubicBezTo>
                    <a:pt x="27462" y="15063"/>
                    <a:pt x="27556" y="14875"/>
                    <a:pt x="27634" y="14766"/>
                  </a:cubicBezTo>
                  <a:lnTo>
                    <a:pt x="27634" y="14766"/>
                  </a:lnTo>
                  <a:lnTo>
                    <a:pt x="28559" y="13402"/>
                  </a:lnTo>
                  <a:cubicBezTo>
                    <a:pt x="28638" y="13292"/>
                    <a:pt x="28685" y="13088"/>
                    <a:pt x="28669" y="12963"/>
                  </a:cubicBezTo>
                  <a:lnTo>
                    <a:pt x="28669" y="12963"/>
                  </a:lnTo>
                  <a:lnTo>
                    <a:pt x="28559" y="11850"/>
                  </a:lnTo>
                  <a:cubicBezTo>
                    <a:pt x="28559" y="11709"/>
                    <a:pt x="28434" y="11584"/>
                    <a:pt x="28308" y="11552"/>
                  </a:cubicBezTo>
                  <a:lnTo>
                    <a:pt x="28308" y="11552"/>
                  </a:lnTo>
                  <a:lnTo>
                    <a:pt x="27415" y="11411"/>
                  </a:lnTo>
                  <a:cubicBezTo>
                    <a:pt x="27290" y="11380"/>
                    <a:pt x="27117" y="11270"/>
                    <a:pt x="27023" y="11176"/>
                  </a:cubicBezTo>
                  <a:lnTo>
                    <a:pt x="27023" y="11176"/>
                  </a:lnTo>
                  <a:lnTo>
                    <a:pt x="26380" y="10361"/>
                  </a:lnTo>
                  <a:cubicBezTo>
                    <a:pt x="26286" y="10251"/>
                    <a:pt x="26114" y="10157"/>
                    <a:pt x="25973" y="10142"/>
                  </a:cubicBezTo>
                  <a:lnTo>
                    <a:pt x="25973" y="10142"/>
                  </a:lnTo>
                  <a:lnTo>
                    <a:pt x="23434" y="9875"/>
                  </a:lnTo>
                  <a:cubicBezTo>
                    <a:pt x="23293" y="9859"/>
                    <a:pt x="23104" y="9765"/>
                    <a:pt x="23010" y="9671"/>
                  </a:cubicBezTo>
                  <a:lnTo>
                    <a:pt x="23010" y="9671"/>
                  </a:lnTo>
                  <a:lnTo>
                    <a:pt x="22321" y="9044"/>
                  </a:lnTo>
                  <a:cubicBezTo>
                    <a:pt x="22227" y="8966"/>
                    <a:pt x="22039" y="8856"/>
                    <a:pt x="21913" y="8825"/>
                  </a:cubicBezTo>
                  <a:lnTo>
                    <a:pt x="21913" y="8825"/>
                  </a:lnTo>
                  <a:lnTo>
                    <a:pt x="21020" y="8621"/>
                  </a:lnTo>
                  <a:cubicBezTo>
                    <a:pt x="20894" y="8590"/>
                    <a:pt x="20675" y="8543"/>
                    <a:pt x="20550" y="8511"/>
                  </a:cubicBezTo>
                  <a:lnTo>
                    <a:pt x="20550" y="8511"/>
                  </a:lnTo>
                  <a:lnTo>
                    <a:pt x="19750" y="8370"/>
                  </a:lnTo>
                  <a:cubicBezTo>
                    <a:pt x="19609" y="8339"/>
                    <a:pt x="19546" y="8229"/>
                    <a:pt x="19609" y="8104"/>
                  </a:cubicBezTo>
                  <a:lnTo>
                    <a:pt x="19609" y="8104"/>
                  </a:lnTo>
                  <a:lnTo>
                    <a:pt x="19876" y="7508"/>
                  </a:lnTo>
                  <a:cubicBezTo>
                    <a:pt x="19938" y="7383"/>
                    <a:pt x="19923" y="7195"/>
                    <a:pt x="19844" y="7085"/>
                  </a:cubicBezTo>
                  <a:lnTo>
                    <a:pt x="19844" y="7085"/>
                  </a:lnTo>
                  <a:lnTo>
                    <a:pt x="19562" y="6678"/>
                  </a:lnTo>
                  <a:cubicBezTo>
                    <a:pt x="19484" y="6568"/>
                    <a:pt x="19358" y="6395"/>
                    <a:pt x="19280" y="6286"/>
                  </a:cubicBezTo>
                  <a:lnTo>
                    <a:pt x="19280" y="6286"/>
                  </a:lnTo>
                  <a:lnTo>
                    <a:pt x="17869" y="4311"/>
                  </a:lnTo>
                  <a:cubicBezTo>
                    <a:pt x="17760" y="4232"/>
                    <a:pt x="17556" y="4170"/>
                    <a:pt x="17430" y="4170"/>
                  </a:cubicBezTo>
                  <a:lnTo>
                    <a:pt x="17430" y="4170"/>
                  </a:lnTo>
                  <a:lnTo>
                    <a:pt x="15832" y="4232"/>
                  </a:lnTo>
                  <a:cubicBezTo>
                    <a:pt x="15691" y="4248"/>
                    <a:pt x="15502" y="4170"/>
                    <a:pt x="15408" y="4091"/>
                  </a:cubicBezTo>
                  <a:lnTo>
                    <a:pt x="15408" y="4091"/>
                  </a:lnTo>
                  <a:lnTo>
                    <a:pt x="15126" y="3841"/>
                  </a:lnTo>
                  <a:cubicBezTo>
                    <a:pt x="15032" y="3762"/>
                    <a:pt x="14875" y="3605"/>
                    <a:pt x="14781" y="3511"/>
                  </a:cubicBezTo>
                  <a:lnTo>
                    <a:pt x="14781" y="3511"/>
                  </a:lnTo>
                  <a:lnTo>
                    <a:pt x="12509" y="1035"/>
                  </a:lnTo>
                  <a:cubicBezTo>
                    <a:pt x="12399" y="956"/>
                    <a:pt x="12227" y="956"/>
                    <a:pt x="12132" y="1051"/>
                  </a:cubicBezTo>
                  <a:lnTo>
                    <a:pt x="12132" y="1051"/>
                  </a:lnTo>
                  <a:lnTo>
                    <a:pt x="11694" y="1442"/>
                  </a:lnTo>
                  <a:cubicBezTo>
                    <a:pt x="11584" y="1536"/>
                    <a:pt x="11396" y="1583"/>
                    <a:pt x="11270" y="1568"/>
                  </a:cubicBezTo>
                  <a:lnTo>
                    <a:pt x="11270" y="1568"/>
                  </a:lnTo>
                  <a:lnTo>
                    <a:pt x="9750" y="1333"/>
                  </a:lnTo>
                  <a:cubicBezTo>
                    <a:pt x="9625" y="1301"/>
                    <a:pt x="9405" y="1270"/>
                    <a:pt x="9280" y="1239"/>
                  </a:cubicBezTo>
                  <a:lnTo>
                    <a:pt x="9280" y="1239"/>
                  </a:lnTo>
                  <a:lnTo>
                    <a:pt x="7994" y="941"/>
                  </a:lnTo>
                  <a:cubicBezTo>
                    <a:pt x="7853" y="909"/>
                    <a:pt x="7775" y="784"/>
                    <a:pt x="7806" y="659"/>
                  </a:cubicBezTo>
                  <a:lnTo>
                    <a:pt x="7806" y="659"/>
                  </a:lnTo>
                  <a:lnTo>
                    <a:pt x="7932" y="173"/>
                  </a:lnTo>
                  <a:cubicBezTo>
                    <a:pt x="7963" y="63"/>
                    <a:pt x="7916" y="0"/>
                    <a:pt x="7838" y="0"/>
                  </a:cubicBezTo>
                  <a:lnTo>
                    <a:pt x="7838" y="0"/>
                  </a:lnTo>
                  <a:cubicBezTo>
                    <a:pt x="7822" y="0"/>
                    <a:pt x="7791" y="0"/>
                    <a:pt x="7759" y="16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1" name="Google Shape;531;p24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532" name="Google Shape;532;p24"/>
          <p:cNvSpPr/>
          <p:nvPr/>
        </p:nvSpPr>
        <p:spPr>
          <a:xfrm>
            <a:off x="2416192" y="3375583"/>
            <a:ext cx="1407600" cy="36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Arctic O.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33" name="Google Shape;533;p24"/>
          <p:cNvSpPr/>
          <p:nvPr/>
        </p:nvSpPr>
        <p:spPr>
          <a:xfrm>
            <a:off x="2416192" y="2700220"/>
            <a:ext cx="1407600" cy="36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Antarctic O.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34" name="Google Shape;534;p24"/>
          <p:cNvSpPr/>
          <p:nvPr/>
        </p:nvSpPr>
        <p:spPr>
          <a:xfrm>
            <a:off x="2416192" y="2024835"/>
            <a:ext cx="1407600" cy="36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Atlantic O.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35" name="Google Shape;535;p24"/>
          <p:cNvSpPr/>
          <p:nvPr/>
        </p:nvSpPr>
        <p:spPr>
          <a:xfrm>
            <a:off x="2416186" y="1349470"/>
            <a:ext cx="1407600" cy="36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Pacific O.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36" name="Google Shape;536;p24"/>
          <p:cNvSpPr/>
          <p:nvPr/>
        </p:nvSpPr>
        <p:spPr>
          <a:xfrm>
            <a:off x="2416192" y="4051025"/>
            <a:ext cx="1407600" cy="36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Indic O.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37" name="Google Shape;537;p24"/>
          <p:cNvSpPr/>
          <p:nvPr/>
        </p:nvSpPr>
        <p:spPr>
          <a:xfrm>
            <a:off x="539500" y="3375556"/>
            <a:ext cx="1804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38" name="Google Shape;538;p24"/>
          <p:cNvSpPr/>
          <p:nvPr/>
        </p:nvSpPr>
        <p:spPr>
          <a:xfrm>
            <a:off x="539500" y="2700191"/>
            <a:ext cx="1804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39" name="Google Shape;539;p24"/>
          <p:cNvSpPr/>
          <p:nvPr/>
        </p:nvSpPr>
        <p:spPr>
          <a:xfrm>
            <a:off x="539500" y="2024806"/>
            <a:ext cx="1804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40" name="Google Shape;540;p24"/>
          <p:cNvSpPr/>
          <p:nvPr/>
        </p:nvSpPr>
        <p:spPr>
          <a:xfrm>
            <a:off x="539501" y="1349417"/>
            <a:ext cx="1804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41" name="Google Shape;541;p24"/>
          <p:cNvSpPr/>
          <p:nvPr/>
        </p:nvSpPr>
        <p:spPr>
          <a:xfrm>
            <a:off x="539500" y="4050999"/>
            <a:ext cx="1804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542" name="Google Shape;542;p24"/>
          <p:cNvGrpSpPr/>
          <p:nvPr/>
        </p:nvGrpSpPr>
        <p:grpSpPr>
          <a:xfrm>
            <a:off x="4370256" y="3218032"/>
            <a:ext cx="270863" cy="270863"/>
            <a:chOff x="2544200" y="2701900"/>
            <a:chExt cx="126300" cy="126300"/>
          </a:xfrm>
        </p:grpSpPr>
        <p:sp>
          <p:nvSpPr>
            <p:cNvPr id="543" name="Google Shape;543;p24"/>
            <p:cNvSpPr/>
            <p:nvPr/>
          </p:nvSpPr>
          <p:spPr>
            <a:xfrm>
              <a:off x="2570150" y="2727850"/>
              <a:ext cx="74400" cy="744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2544200" y="2701900"/>
              <a:ext cx="126300" cy="1263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24"/>
          <p:cNvGrpSpPr/>
          <p:nvPr/>
        </p:nvGrpSpPr>
        <p:grpSpPr>
          <a:xfrm>
            <a:off x="5313265" y="2436315"/>
            <a:ext cx="270863" cy="270863"/>
            <a:chOff x="2544200" y="2701900"/>
            <a:chExt cx="126300" cy="126300"/>
          </a:xfrm>
        </p:grpSpPr>
        <p:sp>
          <p:nvSpPr>
            <p:cNvPr id="546" name="Google Shape;546;p24"/>
            <p:cNvSpPr/>
            <p:nvPr/>
          </p:nvSpPr>
          <p:spPr>
            <a:xfrm>
              <a:off x="2570150" y="2727850"/>
              <a:ext cx="74400" cy="74400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2544200" y="2701900"/>
              <a:ext cx="126300" cy="1263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" name="Google Shape;548;p24"/>
          <p:cNvGrpSpPr/>
          <p:nvPr/>
        </p:nvGrpSpPr>
        <p:grpSpPr>
          <a:xfrm>
            <a:off x="6221053" y="3909286"/>
            <a:ext cx="270863" cy="270863"/>
            <a:chOff x="2544200" y="2701900"/>
            <a:chExt cx="126300" cy="126300"/>
          </a:xfrm>
        </p:grpSpPr>
        <p:sp>
          <p:nvSpPr>
            <p:cNvPr id="549" name="Google Shape;549;p24"/>
            <p:cNvSpPr/>
            <p:nvPr/>
          </p:nvSpPr>
          <p:spPr>
            <a:xfrm>
              <a:off x="2570150" y="2727850"/>
              <a:ext cx="74400" cy="744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2544200" y="2701900"/>
              <a:ext cx="126300" cy="1263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Google Shape;551;p24"/>
          <p:cNvGrpSpPr/>
          <p:nvPr/>
        </p:nvGrpSpPr>
        <p:grpSpPr>
          <a:xfrm>
            <a:off x="6032135" y="1552405"/>
            <a:ext cx="270863" cy="270863"/>
            <a:chOff x="2544200" y="2701900"/>
            <a:chExt cx="126300" cy="126300"/>
          </a:xfrm>
        </p:grpSpPr>
        <p:sp>
          <p:nvSpPr>
            <p:cNvPr id="552" name="Google Shape;552;p24"/>
            <p:cNvSpPr/>
            <p:nvPr/>
          </p:nvSpPr>
          <p:spPr>
            <a:xfrm>
              <a:off x="2570150" y="2727850"/>
              <a:ext cx="74400" cy="74400"/>
            </a:xfrm>
            <a:prstGeom prst="ellipse">
              <a:avLst/>
            </a:prstGeom>
            <a:solidFill>
              <a:schemeClr val="accent5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2544200" y="2701900"/>
              <a:ext cx="126300" cy="1263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24"/>
          <p:cNvGrpSpPr/>
          <p:nvPr/>
        </p:nvGrpSpPr>
        <p:grpSpPr>
          <a:xfrm>
            <a:off x="7109653" y="2947159"/>
            <a:ext cx="270863" cy="270863"/>
            <a:chOff x="2544200" y="2701900"/>
            <a:chExt cx="126300" cy="126300"/>
          </a:xfrm>
        </p:grpSpPr>
        <p:sp>
          <p:nvSpPr>
            <p:cNvPr id="555" name="Google Shape;555;p24"/>
            <p:cNvSpPr/>
            <p:nvPr/>
          </p:nvSpPr>
          <p:spPr>
            <a:xfrm>
              <a:off x="2570150" y="2727850"/>
              <a:ext cx="74400" cy="74400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2544200" y="2701900"/>
              <a:ext cx="126300" cy="126300"/>
            </a:xfrm>
            <a:prstGeom prst="ellipse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5"/>
          <p:cNvSpPr/>
          <p:nvPr/>
        </p:nvSpPr>
        <p:spPr>
          <a:xfrm>
            <a:off x="4957675" y="2738575"/>
            <a:ext cx="465900" cy="465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5"/>
          <p:cNvSpPr txBox="1"/>
          <p:nvPr/>
        </p:nvSpPr>
        <p:spPr>
          <a:xfrm>
            <a:off x="2460850" y="1842477"/>
            <a:ext cx="11664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78</a:t>
            </a:r>
            <a:r>
              <a:rPr lang="en" sz="25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%</a:t>
            </a:r>
            <a:endParaRPr sz="25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63" name="Google Shape;563;p25"/>
          <p:cNvSpPr txBox="1"/>
          <p:nvPr/>
        </p:nvSpPr>
        <p:spPr>
          <a:xfrm>
            <a:off x="2460850" y="3330550"/>
            <a:ext cx="11664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21</a:t>
            </a:r>
            <a:r>
              <a:rPr lang="en" sz="2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%</a:t>
            </a:r>
            <a:endParaRPr sz="25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64" name="Google Shape;564;p25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5" name="Google Shape;565;p25"/>
          <p:cNvSpPr/>
          <p:nvPr/>
        </p:nvSpPr>
        <p:spPr>
          <a:xfrm>
            <a:off x="7573475" y="309900"/>
            <a:ext cx="23200" cy="23225"/>
          </a:xfrm>
          <a:custGeom>
            <a:rect b="b" l="l" r="r" t="t"/>
            <a:pathLst>
              <a:path extrusionOk="0" h="929" w="928">
                <a:moveTo>
                  <a:pt x="452" y="1"/>
                </a:moveTo>
                <a:cubicBezTo>
                  <a:pt x="201" y="1"/>
                  <a:pt x="1" y="201"/>
                  <a:pt x="1" y="452"/>
                </a:cubicBezTo>
                <a:cubicBezTo>
                  <a:pt x="1" y="703"/>
                  <a:pt x="201" y="928"/>
                  <a:pt x="452" y="928"/>
                </a:cubicBezTo>
                <a:cubicBezTo>
                  <a:pt x="727" y="928"/>
                  <a:pt x="928" y="703"/>
                  <a:pt x="928" y="452"/>
                </a:cubicBezTo>
                <a:cubicBezTo>
                  <a:pt x="928" y="201"/>
                  <a:pt x="727" y="1"/>
                  <a:pt x="4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5"/>
          <p:cNvSpPr txBox="1"/>
          <p:nvPr/>
        </p:nvSpPr>
        <p:spPr>
          <a:xfrm>
            <a:off x="3214050" y="1197150"/>
            <a:ext cx="2715900" cy="33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Atmosphere</a:t>
            </a: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components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67" name="Google Shape;567;p25"/>
          <p:cNvSpPr txBox="1"/>
          <p:nvPr/>
        </p:nvSpPr>
        <p:spPr>
          <a:xfrm>
            <a:off x="693398" y="2211326"/>
            <a:ext cx="1752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8" name="Google Shape;568;p25"/>
          <p:cNvSpPr/>
          <p:nvPr/>
        </p:nvSpPr>
        <p:spPr>
          <a:xfrm>
            <a:off x="691900" y="2861343"/>
            <a:ext cx="2757600" cy="302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9" name="Google Shape;569;p25"/>
          <p:cNvSpPr/>
          <p:nvPr/>
        </p:nvSpPr>
        <p:spPr>
          <a:xfrm>
            <a:off x="691900" y="4320050"/>
            <a:ext cx="2757600" cy="3021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0" name="Google Shape;570;p25"/>
          <p:cNvSpPr txBox="1"/>
          <p:nvPr/>
        </p:nvSpPr>
        <p:spPr>
          <a:xfrm flipH="1">
            <a:off x="5575725" y="1842477"/>
            <a:ext cx="11664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0.9</a:t>
            </a:r>
            <a:r>
              <a:rPr lang="en" sz="25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%</a:t>
            </a:r>
            <a:endParaRPr sz="25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1" name="Google Shape;571;p25"/>
          <p:cNvSpPr txBox="1"/>
          <p:nvPr/>
        </p:nvSpPr>
        <p:spPr>
          <a:xfrm flipH="1">
            <a:off x="6771375" y="2211326"/>
            <a:ext cx="1752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2" name="Google Shape;572;p25"/>
          <p:cNvSpPr/>
          <p:nvPr/>
        </p:nvSpPr>
        <p:spPr>
          <a:xfrm>
            <a:off x="5772175" y="2861343"/>
            <a:ext cx="2757600" cy="302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3" name="Google Shape;573;p25"/>
          <p:cNvSpPr txBox="1"/>
          <p:nvPr/>
        </p:nvSpPr>
        <p:spPr>
          <a:xfrm flipH="1">
            <a:off x="5575725" y="3327550"/>
            <a:ext cx="1166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0.03</a:t>
            </a:r>
            <a:r>
              <a:rPr lang="en" sz="2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%</a:t>
            </a:r>
            <a:endParaRPr sz="25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4" name="Google Shape;574;p25"/>
          <p:cNvSpPr txBox="1"/>
          <p:nvPr/>
        </p:nvSpPr>
        <p:spPr>
          <a:xfrm flipH="1">
            <a:off x="6781237" y="3696442"/>
            <a:ext cx="1752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5" name="Google Shape;575;p25"/>
          <p:cNvSpPr/>
          <p:nvPr/>
        </p:nvSpPr>
        <p:spPr>
          <a:xfrm>
            <a:off x="5772175" y="4320043"/>
            <a:ext cx="2757600" cy="302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6" name="Google Shape;576;p25"/>
          <p:cNvSpPr/>
          <p:nvPr/>
        </p:nvSpPr>
        <p:spPr>
          <a:xfrm>
            <a:off x="691900" y="4320043"/>
            <a:ext cx="908400" cy="30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7" name="Google Shape;577;p25"/>
          <p:cNvSpPr/>
          <p:nvPr/>
        </p:nvSpPr>
        <p:spPr>
          <a:xfrm>
            <a:off x="691900" y="2861343"/>
            <a:ext cx="1981200" cy="30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8" name="Google Shape;578;p25"/>
          <p:cNvSpPr/>
          <p:nvPr/>
        </p:nvSpPr>
        <p:spPr>
          <a:xfrm>
            <a:off x="691898" y="1842475"/>
            <a:ext cx="1755600" cy="36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Nitrogen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9" name="Google Shape;579;p25"/>
          <p:cNvSpPr/>
          <p:nvPr/>
        </p:nvSpPr>
        <p:spPr>
          <a:xfrm>
            <a:off x="691900" y="3327552"/>
            <a:ext cx="1755600" cy="36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Oxigen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80" name="Google Shape;580;p25"/>
          <p:cNvSpPr/>
          <p:nvPr/>
        </p:nvSpPr>
        <p:spPr>
          <a:xfrm>
            <a:off x="6781237" y="3327550"/>
            <a:ext cx="1752600" cy="36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Carbon dioxide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81" name="Google Shape;581;p25"/>
          <p:cNvSpPr/>
          <p:nvPr/>
        </p:nvSpPr>
        <p:spPr>
          <a:xfrm>
            <a:off x="8459875" y="4320070"/>
            <a:ext cx="69900" cy="302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2" name="Google Shape;582;p25"/>
          <p:cNvSpPr/>
          <p:nvPr/>
        </p:nvSpPr>
        <p:spPr>
          <a:xfrm>
            <a:off x="6771375" y="1842475"/>
            <a:ext cx="1752600" cy="36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Argon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83" name="Google Shape;583;p25"/>
          <p:cNvSpPr/>
          <p:nvPr/>
        </p:nvSpPr>
        <p:spPr>
          <a:xfrm>
            <a:off x="8414575" y="2861343"/>
            <a:ext cx="115200" cy="3021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4" name="Google Shape;584;p25"/>
          <p:cNvSpPr txBox="1"/>
          <p:nvPr/>
        </p:nvSpPr>
        <p:spPr>
          <a:xfrm>
            <a:off x="693400" y="3686113"/>
            <a:ext cx="1752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p25"/>
          <p:cNvSpPr/>
          <p:nvPr/>
        </p:nvSpPr>
        <p:spPr>
          <a:xfrm>
            <a:off x="4277729" y="2960557"/>
            <a:ext cx="1145849" cy="418659"/>
          </a:xfrm>
          <a:custGeom>
            <a:rect b="b" l="l" r="r" t="t"/>
            <a:pathLst>
              <a:path extrusionOk="0" h="15503" w="42431">
                <a:moveTo>
                  <a:pt x="15753" y="1"/>
                </a:moveTo>
                <a:cubicBezTo>
                  <a:pt x="13982" y="1"/>
                  <a:pt x="12555" y="1427"/>
                  <a:pt x="12555" y="3183"/>
                </a:cubicBezTo>
                <a:cubicBezTo>
                  <a:pt x="12555" y="4954"/>
                  <a:pt x="13982" y="6380"/>
                  <a:pt x="15753" y="6380"/>
                </a:cubicBezTo>
                <a:lnTo>
                  <a:pt x="16223" y="6380"/>
                </a:lnTo>
                <a:cubicBezTo>
                  <a:pt x="16803" y="6380"/>
                  <a:pt x="17258" y="6850"/>
                  <a:pt x="17258" y="7415"/>
                </a:cubicBezTo>
                <a:cubicBezTo>
                  <a:pt x="17258" y="7979"/>
                  <a:pt x="16803" y="8434"/>
                  <a:pt x="16223" y="8434"/>
                </a:cubicBezTo>
                <a:lnTo>
                  <a:pt x="3731" y="8434"/>
                </a:lnTo>
                <a:cubicBezTo>
                  <a:pt x="1677" y="8434"/>
                  <a:pt x="0" y="10017"/>
                  <a:pt x="0" y="11976"/>
                </a:cubicBezTo>
                <a:cubicBezTo>
                  <a:pt x="0" y="13920"/>
                  <a:pt x="1677" y="15503"/>
                  <a:pt x="3731" y="15503"/>
                </a:cubicBezTo>
                <a:lnTo>
                  <a:pt x="38716" y="15503"/>
                </a:lnTo>
                <a:cubicBezTo>
                  <a:pt x="40769" y="15503"/>
                  <a:pt x="42431" y="13920"/>
                  <a:pt x="42431" y="11976"/>
                </a:cubicBezTo>
                <a:cubicBezTo>
                  <a:pt x="42431" y="10017"/>
                  <a:pt x="40769" y="8434"/>
                  <a:pt x="38716" y="8434"/>
                </a:cubicBezTo>
                <a:lnTo>
                  <a:pt x="35769" y="8434"/>
                </a:lnTo>
                <a:cubicBezTo>
                  <a:pt x="35205" y="8434"/>
                  <a:pt x="34750" y="7979"/>
                  <a:pt x="34750" y="7415"/>
                </a:cubicBezTo>
                <a:cubicBezTo>
                  <a:pt x="34750" y="6850"/>
                  <a:pt x="35205" y="6380"/>
                  <a:pt x="35769" y="6380"/>
                </a:cubicBezTo>
                <a:lnTo>
                  <a:pt x="35706" y="6380"/>
                </a:lnTo>
                <a:cubicBezTo>
                  <a:pt x="37462" y="6380"/>
                  <a:pt x="38904" y="4954"/>
                  <a:pt x="38904" y="3183"/>
                </a:cubicBezTo>
                <a:cubicBezTo>
                  <a:pt x="38904" y="1427"/>
                  <a:pt x="37462" y="1"/>
                  <a:pt x="35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5"/>
          <p:cNvSpPr/>
          <p:nvPr/>
        </p:nvSpPr>
        <p:spPr>
          <a:xfrm>
            <a:off x="3810809" y="1842451"/>
            <a:ext cx="1670313" cy="610826"/>
          </a:xfrm>
          <a:custGeom>
            <a:rect b="b" l="l" r="r" t="t"/>
            <a:pathLst>
              <a:path extrusionOk="0" h="22619" w="61852">
                <a:moveTo>
                  <a:pt x="9813" y="1"/>
                </a:moveTo>
                <a:cubicBezTo>
                  <a:pt x="7242" y="1"/>
                  <a:pt x="5157" y="2085"/>
                  <a:pt x="5157" y="4656"/>
                </a:cubicBezTo>
                <a:cubicBezTo>
                  <a:pt x="5157" y="7227"/>
                  <a:pt x="7242" y="9311"/>
                  <a:pt x="9813" y="9311"/>
                </a:cubicBezTo>
                <a:lnTo>
                  <a:pt x="9703" y="9311"/>
                </a:lnTo>
                <a:cubicBezTo>
                  <a:pt x="10534" y="9311"/>
                  <a:pt x="11208" y="9985"/>
                  <a:pt x="11208" y="10816"/>
                </a:cubicBezTo>
                <a:cubicBezTo>
                  <a:pt x="11208" y="11631"/>
                  <a:pt x="10534" y="12305"/>
                  <a:pt x="9703" y="12305"/>
                </a:cubicBezTo>
                <a:lnTo>
                  <a:pt x="5424" y="12305"/>
                </a:lnTo>
                <a:cubicBezTo>
                  <a:pt x="2430" y="12305"/>
                  <a:pt x="0" y="14609"/>
                  <a:pt x="0" y="17462"/>
                </a:cubicBezTo>
                <a:cubicBezTo>
                  <a:pt x="0" y="20315"/>
                  <a:pt x="2430" y="22619"/>
                  <a:pt x="5424" y="22619"/>
                </a:cubicBezTo>
                <a:lnTo>
                  <a:pt x="56428" y="22619"/>
                </a:lnTo>
                <a:cubicBezTo>
                  <a:pt x="59422" y="22619"/>
                  <a:pt x="61851" y="20315"/>
                  <a:pt x="61851" y="17462"/>
                </a:cubicBezTo>
                <a:cubicBezTo>
                  <a:pt x="61851" y="14609"/>
                  <a:pt x="59422" y="12305"/>
                  <a:pt x="56428" y="12305"/>
                </a:cubicBezTo>
                <a:lnTo>
                  <a:pt x="38199" y="12305"/>
                </a:lnTo>
                <a:cubicBezTo>
                  <a:pt x="37368" y="12305"/>
                  <a:pt x="36710" y="11631"/>
                  <a:pt x="36710" y="10816"/>
                </a:cubicBezTo>
                <a:cubicBezTo>
                  <a:pt x="36710" y="9985"/>
                  <a:pt x="37368" y="9311"/>
                  <a:pt x="38199" y="9311"/>
                </a:cubicBezTo>
                <a:lnTo>
                  <a:pt x="38904" y="9311"/>
                </a:lnTo>
                <a:cubicBezTo>
                  <a:pt x="41475" y="9311"/>
                  <a:pt x="43559" y="7227"/>
                  <a:pt x="43559" y="4656"/>
                </a:cubicBezTo>
                <a:cubicBezTo>
                  <a:pt x="43559" y="2085"/>
                  <a:pt x="41475" y="1"/>
                  <a:pt x="389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5"/>
          <p:cNvSpPr/>
          <p:nvPr/>
        </p:nvSpPr>
        <p:spPr>
          <a:xfrm flipH="1" rot="10800000">
            <a:off x="3990954" y="3886476"/>
            <a:ext cx="1567251" cy="572710"/>
          </a:xfrm>
          <a:custGeom>
            <a:rect b="b" l="l" r="r" t="t"/>
            <a:pathLst>
              <a:path extrusionOk="0" h="13684" w="37447">
                <a:moveTo>
                  <a:pt x="5941" y="0"/>
                </a:moveTo>
                <a:cubicBezTo>
                  <a:pt x="4389" y="0"/>
                  <a:pt x="3135" y="1254"/>
                  <a:pt x="3135" y="2821"/>
                </a:cubicBezTo>
                <a:cubicBezTo>
                  <a:pt x="3135" y="4373"/>
                  <a:pt x="4389" y="5643"/>
                  <a:pt x="5941" y="5643"/>
                </a:cubicBezTo>
                <a:lnTo>
                  <a:pt x="5878" y="5643"/>
                </a:lnTo>
                <a:cubicBezTo>
                  <a:pt x="6380" y="5643"/>
                  <a:pt x="6787" y="6035"/>
                  <a:pt x="6787" y="6536"/>
                </a:cubicBezTo>
                <a:cubicBezTo>
                  <a:pt x="6787" y="7038"/>
                  <a:pt x="6380" y="7445"/>
                  <a:pt x="5878" y="7445"/>
                </a:cubicBezTo>
                <a:lnTo>
                  <a:pt x="3292" y="7445"/>
                </a:lnTo>
                <a:cubicBezTo>
                  <a:pt x="1474" y="7445"/>
                  <a:pt x="0" y="8840"/>
                  <a:pt x="0" y="10565"/>
                </a:cubicBezTo>
                <a:cubicBezTo>
                  <a:pt x="0" y="12289"/>
                  <a:pt x="1474" y="13684"/>
                  <a:pt x="3292" y="13684"/>
                </a:cubicBezTo>
                <a:lnTo>
                  <a:pt x="34170" y="13684"/>
                </a:lnTo>
                <a:cubicBezTo>
                  <a:pt x="35989" y="13684"/>
                  <a:pt x="37446" y="12289"/>
                  <a:pt x="37446" y="10565"/>
                </a:cubicBezTo>
                <a:cubicBezTo>
                  <a:pt x="37446" y="8840"/>
                  <a:pt x="35989" y="7445"/>
                  <a:pt x="34170" y="7445"/>
                </a:cubicBezTo>
                <a:lnTo>
                  <a:pt x="23136" y="7445"/>
                </a:lnTo>
                <a:cubicBezTo>
                  <a:pt x="22634" y="7445"/>
                  <a:pt x="22227" y="7038"/>
                  <a:pt x="22227" y="6536"/>
                </a:cubicBezTo>
                <a:cubicBezTo>
                  <a:pt x="22227" y="6035"/>
                  <a:pt x="22634" y="5643"/>
                  <a:pt x="23136" y="5643"/>
                </a:cubicBezTo>
                <a:lnTo>
                  <a:pt x="23559" y="5643"/>
                </a:lnTo>
                <a:cubicBezTo>
                  <a:pt x="25126" y="5643"/>
                  <a:pt x="26380" y="4373"/>
                  <a:pt x="26380" y="2821"/>
                </a:cubicBezTo>
                <a:cubicBezTo>
                  <a:pt x="26380" y="1254"/>
                  <a:pt x="25126" y="0"/>
                  <a:pt x="235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6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593" name="Google Shape;593;p26"/>
          <p:cNvSpPr/>
          <p:nvPr/>
        </p:nvSpPr>
        <p:spPr>
          <a:xfrm>
            <a:off x="3479245" y="3461482"/>
            <a:ext cx="1905600" cy="35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Stratosphere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3479245" y="2797951"/>
            <a:ext cx="1905600" cy="35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Mesosphere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3479245" y="2134400"/>
            <a:ext cx="1905600" cy="35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Thermosphere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3479237" y="1470868"/>
            <a:ext cx="1905600" cy="35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Exosphere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97" name="Google Shape;597;p26"/>
          <p:cNvSpPr txBox="1"/>
          <p:nvPr/>
        </p:nvSpPr>
        <p:spPr>
          <a:xfrm>
            <a:off x="5924684" y="1471157"/>
            <a:ext cx="1596000" cy="353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800 to 3000 km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98" name="Google Shape;598;p26"/>
          <p:cNvSpPr txBox="1"/>
          <p:nvPr/>
        </p:nvSpPr>
        <p:spPr>
          <a:xfrm>
            <a:off x="1244952" y="1471157"/>
            <a:ext cx="1596000" cy="353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1200ºC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99" name="Google Shape;599;p26"/>
          <p:cNvSpPr txBox="1"/>
          <p:nvPr/>
        </p:nvSpPr>
        <p:spPr>
          <a:xfrm>
            <a:off x="5924684" y="2134688"/>
            <a:ext cx="1596000" cy="3537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80-90 to 800 km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1244952" y="2134688"/>
            <a:ext cx="1596000" cy="3537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-86.5 to 1200ºC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01" name="Google Shape;601;p26"/>
          <p:cNvSpPr txBox="1"/>
          <p:nvPr/>
        </p:nvSpPr>
        <p:spPr>
          <a:xfrm>
            <a:off x="5924684" y="2798239"/>
            <a:ext cx="1596000" cy="353700"/>
          </a:xfrm>
          <a:prstGeom prst="rect">
            <a:avLst/>
          </a:prstGeom>
          <a:noFill/>
          <a:ln cap="flat" cmpd="sng" w="9525">
            <a:solidFill>
              <a:srgbClr val="007C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40-50 to 80-90 km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02" name="Google Shape;602;p26"/>
          <p:cNvSpPr txBox="1"/>
          <p:nvPr/>
        </p:nvSpPr>
        <p:spPr>
          <a:xfrm>
            <a:off x="1244952" y="2798239"/>
            <a:ext cx="1596000" cy="353700"/>
          </a:xfrm>
          <a:prstGeom prst="rect">
            <a:avLst/>
          </a:prstGeom>
          <a:noFill/>
          <a:ln cap="flat" cmpd="sng" w="9525">
            <a:solidFill>
              <a:srgbClr val="007C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-2.5 to -86.5ºC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03" name="Google Shape;603;p26"/>
          <p:cNvSpPr txBox="1"/>
          <p:nvPr/>
        </p:nvSpPr>
        <p:spPr>
          <a:xfrm>
            <a:off x="5924684" y="3461769"/>
            <a:ext cx="1596000" cy="3537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11 to 50 km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04" name="Google Shape;604;p26"/>
          <p:cNvSpPr txBox="1"/>
          <p:nvPr/>
        </p:nvSpPr>
        <p:spPr>
          <a:xfrm>
            <a:off x="1244952" y="3461769"/>
            <a:ext cx="1596000" cy="3537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-56.5 to -2.5ºC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05" name="Google Shape;605;p26"/>
          <p:cNvSpPr txBox="1"/>
          <p:nvPr/>
        </p:nvSpPr>
        <p:spPr>
          <a:xfrm>
            <a:off x="5924684" y="4125379"/>
            <a:ext cx="1596000" cy="353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0 to 12-18 km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06" name="Google Shape;606;p26"/>
          <p:cNvSpPr txBox="1"/>
          <p:nvPr/>
        </p:nvSpPr>
        <p:spPr>
          <a:xfrm>
            <a:off x="1244952" y="4125379"/>
            <a:ext cx="1596000" cy="3537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15 to -56.5ºC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607" name="Google Shape;607;p26"/>
          <p:cNvCxnSpPr>
            <a:stCxn id="596" idx="3"/>
            <a:endCxn id="597" idx="1"/>
          </p:cNvCxnSpPr>
          <p:nvPr/>
        </p:nvCxnSpPr>
        <p:spPr>
          <a:xfrm>
            <a:off x="5384837" y="1647718"/>
            <a:ext cx="5397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08" name="Google Shape;608;p26"/>
          <p:cNvCxnSpPr>
            <a:stCxn id="596" idx="1"/>
            <a:endCxn id="598" idx="3"/>
          </p:cNvCxnSpPr>
          <p:nvPr/>
        </p:nvCxnSpPr>
        <p:spPr>
          <a:xfrm flipH="1">
            <a:off x="2840837" y="1647718"/>
            <a:ext cx="638400" cy="6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09" name="Google Shape;609;p26"/>
          <p:cNvCxnSpPr>
            <a:stCxn id="595" idx="1"/>
            <a:endCxn id="600" idx="3"/>
          </p:cNvCxnSpPr>
          <p:nvPr/>
        </p:nvCxnSpPr>
        <p:spPr>
          <a:xfrm flipH="1">
            <a:off x="2840845" y="2311250"/>
            <a:ext cx="6384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10" name="Google Shape;610;p26"/>
          <p:cNvCxnSpPr>
            <a:stCxn id="595" idx="3"/>
            <a:endCxn id="599" idx="1"/>
          </p:cNvCxnSpPr>
          <p:nvPr/>
        </p:nvCxnSpPr>
        <p:spPr>
          <a:xfrm>
            <a:off x="5384845" y="2311250"/>
            <a:ext cx="5397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11" name="Google Shape;611;p26"/>
          <p:cNvCxnSpPr>
            <a:stCxn id="594" idx="3"/>
            <a:endCxn id="601" idx="1"/>
          </p:cNvCxnSpPr>
          <p:nvPr/>
        </p:nvCxnSpPr>
        <p:spPr>
          <a:xfrm>
            <a:off x="5384845" y="2974801"/>
            <a:ext cx="5397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12" name="Google Shape;612;p26"/>
          <p:cNvCxnSpPr>
            <a:stCxn id="593" idx="3"/>
            <a:endCxn id="603" idx="1"/>
          </p:cNvCxnSpPr>
          <p:nvPr/>
        </p:nvCxnSpPr>
        <p:spPr>
          <a:xfrm>
            <a:off x="5384845" y="3638332"/>
            <a:ext cx="5397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13" name="Google Shape;613;p26"/>
          <p:cNvCxnSpPr>
            <a:stCxn id="594" idx="1"/>
            <a:endCxn id="602" idx="3"/>
          </p:cNvCxnSpPr>
          <p:nvPr/>
        </p:nvCxnSpPr>
        <p:spPr>
          <a:xfrm flipH="1">
            <a:off x="2840845" y="2974801"/>
            <a:ext cx="6384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14" name="Google Shape;614;p26"/>
          <p:cNvCxnSpPr>
            <a:stCxn id="593" idx="1"/>
            <a:endCxn id="604" idx="3"/>
          </p:cNvCxnSpPr>
          <p:nvPr/>
        </p:nvCxnSpPr>
        <p:spPr>
          <a:xfrm flipH="1">
            <a:off x="2840845" y="3638332"/>
            <a:ext cx="6384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615" name="Google Shape;615;p26"/>
          <p:cNvSpPr/>
          <p:nvPr/>
        </p:nvSpPr>
        <p:spPr>
          <a:xfrm>
            <a:off x="3479245" y="4125090"/>
            <a:ext cx="1905600" cy="3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Troposphere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616" name="Google Shape;616;p26"/>
          <p:cNvCxnSpPr>
            <a:stCxn id="615" idx="1"/>
            <a:endCxn id="606" idx="3"/>
          </p:cNvCxnSpPr>
          <p:nvPr/>
        </p:nvCxnSpPr>
        <p:spPr>
          <a:xfrm flipH="1">
            <a:off x="2840845" y="4301940"/>
            <a:ext cx="6384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617" name="Google Shape;617;p26"/>
          <p:cNvCxnSpPr>
            <a:stCxn id="615" idx="3"/>
            <a:endCxn id="605" idx="1"/>
          </p:cNvCxnSpPr>
          <p:nvPr/>
        </p:nvCxnSpPr>
        <p:spPr>
          <a:xfrm>
            <a:off x="5384845" y="4301940"/>
            <a:ext cx="5397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618" name="Google Shape;618;p26"/>
          <p:cNvSpPr/>
          <p:nvPr/>
        </p:nvSpPr>
        <p:spPr>
          <a:xfrm>
            <a:off x="152800" y="3554769"/>
            <a:ext cx="892750" cy="859015"/>
          </a:xfrm>
          <a:custGeom>
            <a:rect b="b" l="l" r="r" t="t"/>
            <a:pathLst>
              <a:path extrusionOk="0" h="37381" w="38849">
                <a:moveTo>
                  <a:pt x="36279" y="1"/>
                </a:moveTo>
                <a:cubicBezTo>
                  <a:pt x="33449" y="1"/>
                  <a:pt x="27495" y="7155"/>
                  <a:pt x="27495" y="7155"/>
                </a:cubicBezTo>
                <a:lnTo>
                  <a:pt x="20978" y="6604"/>
                </a:lnTo>
                <a:cubicBezTo>
                  <a:pt x="21755" y="5601"/>
                  <a:pt x="22031" y="4498"/>
                  <a:pt x="21555" y="4122"/>
                </a:cubicBezTo>
                <a:cubicBezTo>
                  <a:pt x="21449" y="4033"/>
                  <a:pt x="21312" y="3991"/>
                  <a:pt x="21156" y="3991"/>
                </a:cubicBezTo>
                <a:cubicBezTo>
                  <a:pt x="20609" y="3991"/>
                  <a:pt x="19811" y="4502"/>
                  <a:pt x="19149" y="5300"/>
                </a:cubicBezTo>
                <a:cubicBezTo>
                  <a:pt x="18848" y="5676"/>
                  <a:pt x="18622" y="6027"/>
                  <a:pt x="18472" y="6378"/>
                </a:cubicBezTo>
                <a:lnTo>
                  <a:pt x="12657" y="5902"/>
                </a:lnTo>
                <a:cubicBezTo>
                  <a:pt x="13384" y="4924"/>
                  <a:pt x="13610" y="3922"/>
                  <a:pt x="13159" y="3571"/>
                </a:cubicBezTo>
                <a:cubicBezTo>
                  <a:pt x="13050" y="3480"/>
                  <a:pt x="12911" y="3437"/>
                  <a:pt x="12750" y="3437"/>
                </a:cubicBezTo>
                <a:cubicBezTo>
                  <a:pt x="12204" y="3437"/>
                  <a:pt x="11411" y="3936"/>
                  <a:pt x="10753" y="4749"/>
                </a:cubicBezTo>
                <a:cubicBezTo>
                  <a:pt x="10477" y="5050"/>
                  <a:pt x="10276" y="5375"/>
                  <a:pt x="10126" y="5676"/>
                </a:cubicBezTo>
                <a:lnTo>
                  <a:pt x="9750" y="5651"/>
                </a:lnTo>
                <a:cubicBezTo>
                  <a:pt x="9750" y="5651"/>
                  <a:pt x="5164" y="5250"/>
                  <a:pt x="3134" y="5100"/>
                </a:cubicBezTo>
                <a:cubicBezTo>
                  <a:pt x="3037" y="5093"/>
                  <a:pt x="2943" y="5089"/>
                  <a:pt x="2851" y="5089"/>
                </a:cubicBezTo>
                <a:cubicBezTo>
                  <a:pt x="980" y="5089"/>
                  <a:pt x="1" y="6478"/>
                  <a:pt x="1" y="6478"/>
                </a:cubicBezTo>
                <a:lnTo>
                  <a:pt x="20652" y="15275"/>
                </a:lnTo>
                <a:cubicBezTo>
                  <a:pt x="15790" y="20990"/>
                  <a:pt x="13810" y="24824"/>
                  <a:pt x="13810" y="24824"/>
                </a:cubicBezTo>
                <a:lnTo>
                  <a:pt x="6567" y="24173"/>
                </a:lnTo>
                <a:lnTo>
                  <a:pt x="4988" y="26077"/>
                </a:lnTo>
                <a:lnTo>
                  <a:pt x="11429" y="28809"/>
                </a:lnTo>
                <a:cubicBezTo>
                  <a:pt x="10302" y="30939"/>
                  <a:pt x="10853" y="31566"/>
                  <a:pt x="10853" y="31566"/>
                </a:cubicBezTo>
                <a:cubicBezTo>
                  <a:pt x="10853" y="31566"/>
                  <a:pt x="10938" y="31615"/>
                  <a:pt x="11128" y="31615"/>
                </a:cubicBezTo>
                <a:cubicBezTo>
                  <a:pt x="11484" y="31615"/>
                  <a:pt x="12208" y="31444"/>
                  <a:pt x="13434" y="30463"/>
                </a:cubicBezTo>
                <a:lnTo>
                  <a:pt x="17344" y="36253"/>
                </a:lnTo>
                <a:lnTo>
                  <a:pt x="18923" y="34348"/>
                </a:lnTo>
                <a:lnTo>
                  <a:pt x="16893" y="27356"/>
                </a:lnTo>
                <a:cubicBezTo>
                  <a:pt x="16893" y="27356"/>
                  <a:pt x="20277" y="24699"/>
                  <a:pt x="24963" y="18809"/>
                </a:cubicBezTo>
                <a:lnTo>
                  <a:pt x="37570" y="37381"/>
                </a:lnTo>
                <a:cubicBezTo>
                  <a:pt x="37570" y="37381"/>
                  <a:pt x="38848" y="36027"/>
                  <a:pt x="38297" y="34047"/>
                </a:cubicBezTo>
                <a:cubicBezTo>
                  <a:pt x="37745" y="32067"/>
                  <a:pt x="36492" y="27656"/>
                  <a:pt x="36492" y="27656"/>
                </a:cubicBezTo>
                <a:lnTo>
                  <a:pt x="36392" y="27305"/>
                </a:lnTo>
                <a:cubicBezTo>
                  <a:pt x="36668" y="27080"/>
                  <a:pt x="36943" y="26829"/>
                  <a:pt x="37194" y="26503"/>
                </a:cubicBezTo>
                <a:cubicBezTo>
                  <a:pt x="38046" y="25476"/>
                  <a:pt x="38372" y="24298"/>
                  <a:pt x="37896" y="23922"/>
                </a:cubicBezTo>
                <a:cubicBezTo>
                  <a:pt x="37784" y="23829"/>
                  <a:pt x="37641" y="23785"/>
                  <a:pt x="37478" y="23785"/>
                </a:cubicBezTo>
                <a:cubicBezTo>
                  <a:pt x="36982" y="23785"/>
                  <a:pt x="36293" y="24189"/>
                  <a:pt x="35690" y="24849"/>
                </a:cubicBezTo>
                <a:lnTo>
                  <a:pt x="34086" y="19260"/>
                </a:lnTo>
                <a:cubicBezTo>
                  <a:pt x="34412" y="19035"/>
                  <a:pt x="34738" y="18734"/>
                  <a:pt x="35013" y="18383"/>
                </a:cubicBezTo>
                <a:cubicBezTo>
                  <a:pt x="35891" y="17330"/>
                  <a:pt x="36191" y="16178"/>
                  <a:pt x="35715" y="15777"/>
                </a:cubicBezTo>
                <a:cubicBezTo>
                  <a:pt x="35610" y="15689"/>
                  <a:pt x="35474" y="15648"/>
                  <a:pt x="35317" y="15648"/>
                </a:cubicBezTo>
                <a:cubicBezTo>
                  <a:pt x="34797" y="15648"/>
                  <a:pt x="34044" y="16098"/>
                  <a:pt x="33409" y="16829"/>
                </a:cubicBezTo>
                <a:lnTo>
                  <a:pt x="31605" y="10538"/>
                </a:lnTo>
                <a:cubicBezTo>
                  <a:pt x="31605" y="10538"/>
                  <a:pt x="38221" y="2418"/>
                  <a:pt x="36768" y="87"/>
                </a:cubicBezTo>
                <a:cubicBezTo>
                  <a:pt x="36618" y="29"/>
                  <a:pt x="36455" y="1"/>
                  <a:pt x="362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6"/>
          <p:cNvSpPr/>
          <p:nvPr/>
        </p:nvSpPr>
        <p:spPr>
          <a:xfrm>
            <a:off x="7342954" y="988375"/>
            <a:ext cx="158667" cy="158010"/>
          </a:xfrm>
          <a:custGeom>
            <a:rect b="b" l="l" r="r" t="t"/>
            <a:pathLst>
              <a:path extrusionOk="0" h="6016" w="6041">
                <a:moveTo>
                  <a:pt x="3033" y="1"/>
                </a:moveTo>
                <a:cubicBezTo>
                  <a:pt x="2857" y="2707"/>
                  <a:pt x="2707" y="2833"/>
                  <a:pt x="0" y="3008"/>
                </a:cubicBezTo>
                <a:cubicBezTo>
                  <a:pt x="2707" y="3184"/>
                  <a:pt x="2857" y="3334"/>
                  <a:pt x="3033" y="6016"/>
                </a:cubicBezTo>
                <a:cubicBezTo>
                  <a:pt x="3208" y="3334"/>
                  <a:pt x="3334" y="3184"/>
                  <a:pt x="6040" y="3008"/>
                </a:cubicBezTo>
                <a:cubicBezTo>
                  <a:pt x="3334" y="2833"/>
                  <a:pt x="3208" y="2707"/>
                  <a:pt x="30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6"/>
          <p:cNvSpPr/>
          <p:nvPr/>
        </p:nvSpPr>
        <p:spPr>
          <a:xfrm>
            <a:off x="8335016" y="1060601"/>
            <a:ext cx="158037" cy="158010"/>
          </a:xfrm>
          <a:custGeom>
            <a:rect b="b" l="l" r="r" t="t"/>
            <a:pathLst>
              <a:path extrusionOk="0" h="6016" w="6017">
                <a:moveTo>
                  <a:pt x="3009" y="1"/>
                </a:moveTo>
                <a:cubicBezTo>
                  <a:pt x="2833" y="2707"/>
                  <a:pt x="2683" y="2833"/>
                  <a:pt x="1" y="3008"/>
                </a:cubicBezTo>
                <a:cubicBezTo>
                  <a:pt x="2683" y="3184"/>
                  <a:pt x="2833" y="3334"/>
                  <a:pt x="3009" y="6016"/>
                </a:cubicBezTo>
                <a:cubicBezTo>
                  <a:pt x="3184" y="3334"/>
                  <a:pt x="3309" y="3184"/>
                  <a:pt x="6016" y="3008"/>
                </a:cubicBezTo>
                <a:cubicBezTo>
                  <a:pt x="3309" y="2833"/>
                  <a:pt x="3184" y="2707"/>
                  <a:pt x="30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6"/>
          <p:cNvSpPr/>
          <p:nvPr/>
        </p:nvSpPr>
        <p:spPr>
          <a:xfrm>
            <a:off x="7887323" y="1892796"/>
            <a:ext cx="158667" cy="158010"/>
          </a:xfrm>
          <a:custGeom>
            <a:rect b="b" l="l" r="r" t="t"/>
            <a:pathLst>
              <a:path extrusionOk="0" h="6016" w="6041">
                <a:moveTo>
                  <a:pt x="3008" y="1"/>
                </a:moveTo>
                <a:cubicBezTo>
                  <a:pt x="2832" y="2683"/>
                  <a:pt x="2707" y="2833"/>
                  <a:pt x="0" y="3008"/>
                </a:cubicBezTo>
                <a:cubicBezTo>
                  <a:pt x="2707" y="3184"/>
                  <a:pt x="2832" y="3334"/>
                  <a:pt x="3008" y="6016"/>
                </a:cubicBezTo>
                <a:cubicBezTo>
                  <a:pt x="3183" y="3334"/>
                  <a:pt x="3334" y="3184"/>
                  <a:pt x="6040" y="3008"/>
                </a:cubicBezTo>
                <a:cubicBezTo>
                  <a:pt x="3334" y="2833"/>
                  <a:pt x="3183" y="2683"/>
                  <a:pt x="30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6"/>
          <p:cNvSpPr/>
          <p:nvPr/>
        </p:nvSpPr>
        <p:spPr>
          <a:xfrm>
            <a:off x="8060638" y="2213976"/>
            <a:ext cx="365372" cy="365346"/>
          </a:xfrm>
          <a:custGeom>
            <a:rect b="b" l="l" r="r" t="t"/>
            <a:pathLst>
              <a:path extrusionOk="0" h="13910" w="13911">
                <a:moveTo>
                  <a:pt x="6943" y="0"/>
                </a:moveTo>
                <a:cubicBezTo>
                  <a:pt x="6542" y="6241"/>
                  <a:pt x="6216" y="6566"/>
                  <a:pt x="1" y="6967"/>
                </a:cubicBezTo>
                <a:cubicBezTo>
                  <a:pt x="6216" y="7368"/>
                  <a:pt x="6542" y="7694"/>
                  <a:pt x="6943" y="13910"/>
                </a:cubicBezTo>
                <a:cubicBezTo>
                  <a:pt x="7344" y="7694"/>
                  <a:pt x="7695" y="7368"/>
                  <a:pt x="13911" y="6967"/>
                </a:cubicBezTo>
                <a:cubicBezTo>
                  <a:pt x="7695" y="6566"/>
                  <a:pt x="7344" y="6241"/>
                  <a:pt x="69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6"/>
          <p:cNvSpPr/>
          <p:nvPr/>
        </p:nvSpPr>
        <p:spPr>
          <a:xfrm>
            <a:off x="7868886" y="1272733"/>
            <a:ext cx="365372" cy="365372"/>
          </a:xfrm>
          <a:custGeom>
            <a:rect b="b" l="l" r="r" t="t"/>
            <a:pathLst>
              <a:path extrusionOk="0" h="13911" w="13911">
                <a:moveTo>
                  <a:pt x="6968" y="1"/>
                </a:moveTo>
                <a:cubicBezTo>
                  <a:pt x="6567" y="6216"/>
                  <a:pt x="6241" y="6542"/>
                  <a:pt x="0" y="6943"/>
                </a:cubicBezTo>
                <a:cubicBezTo>
                  <a:pt x="6241" y="7344"/>
                  <a:pt x="6567" y="7670"/>
                  <a:pt x="6968" y="13911"/>
                </a:cubicBezTo>
                <a:cubicBezTo>
                  <a:pt x="7369" y="7670"/>
                  <a:pt x="7695" y="7344"/>
                  <a:pt x="13910" y="6943"/>
                </a:cubicBezTo>
                <a:cubicBezTo>
                  <a:pt x="7695" y="6542"/>
                  <a:pt x="7369" y="6216"/>
                  <a:pt x="69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6"/>
          <p:cNvSpPr/>
          <p:nvPr/>
        </p:nvSpPr>
        <p:spPr>
          <a:xfrm>
            <a:off x="8623891" y="1852665"/>
            <a:ext cx="40185" cy="40159"/>
          </a:xfrm>
          <a:custGeom>
            <a:rect b="b" l="l" r="r" t="t"/>
            <a:pathLst>
              <a:path extrusionOk="0" h="1529" w="1530">
                <a:moveTo>
                  <a:pt x="777" y="0"/>
                </a:moveTo>
                <a:cubicBezTo>
                  <a:pt x="351" y="0"/>
                  <a:pt x="0" y="351"/>
                  <a:pt x="0" y="777"/>
                </a:cubicBezTo>
                <a:cubicBezTo>
                  <a:pt x="0" y="1178"/>
                  <a:pt x="351" y="1529"/>
                  <a:pt x="777" y="1529"/>
                </a:cubicBezTo>
                <a:cubicBezTo>
                  <a:pt x="1178" y="1529"/>
                  <a:pt x="1529" y="1178"/>
                  <a:pt x="1529" y="777"/>
                </a:cubicBezTo>
                <a:cubicBezTo>
                  <a:pt x="1529" y="351"/>
                  <a:pt x="1178" y="0"/>
                  <a:pt x="7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5" name="Google Shape;625;p26"/>
          <p:cNvGrpSpPr/>
          <p:nvPr/>
        </p:nvGrpSpPr>
        <p:grpSpPr>
          <a:xfrm>
            <a:off x="7949126" y="2999080"/>
            <a:ext cx="714942" cy="1084107"/>
            <a:chOff x="5923700" y="446825"/>
            <a:chExt cx="1462050" cy="2216988"/>
          </a:xfrm>
        </p:grpSpPr>
        <p:sp>
          <p:nvSpPr>
            <p:cNvPr id="626" name="Google Shape;626;p26"/>
            <p:cNvSpPr/>
            <p:nvPr/>
          </p:nvSpPr>
          <p:spPr>
            <a:xfrm>
              <a:off x="6559300" y="2376163"/>
              <a:ext cx="6700" cy="112500"/>
            </a:xfrm>
            <a:custGeom>
              <a:rect b="b" l="l" r="r" t="t"/>
              <a:pathLst>
                <a:path extrusionOk="0" h="4500" w="268">
                  <a:moveTo>
                    <a:pt x="1" y="1"/>
                  </a:moveTo>
                  <a:lnTo>
                    <a:pt x="1" y="4499"/>
                  </a:lnTo>
                  <a:lnTo>
                    <a:pt x="267" y="4499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6751700" y="2376163"/>
              <a:ext cx="6700" cy="114050"/>
            </a:xfrm>
            <a:custGeom>
              <a:rect b="b" l="l" r="r" t="t"/>
              <a:pathLst>
                <a:path extrusionOk="0" h="4562" w="268">
                  <a:moveTo>
                    <a:pt x="1" y="1"/>
                  </a:moveTo>
                  <a:lnTo>
                    <a:pt x="1" y="4562"/>
                  </a:lnTo>
                  <a:lnTo>
                    <a:pt x="267" y="4562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6508350" y="2483938"/>
              <a:ext cx="300200" cy="179875"/>
            </a:xfrm>
            <a:custGeom>
              <a:rect b="b" l="l" r="r" t="t"/>
              <a:pathLst>
                <a:path extrusionOk="0" h="7195" w="12008">
                  <a:moveTo>
                    <a:pt x="2274" y="0"/>
                  </a:moveTo>
                  <a:cubicBezTo>
                    <a:pt x="1020" y="0"/>
                    <a:pt x="1" y="784"/>
                    <a:pt x="1" y="1756"/>
                  </a:cubicBezTo>
                  <a:lnTo>
                    <a:pt x="1" y="5439"/>
                  </a:lnTo>
                  <a:cubicBezTo>
                    <a:pt x="1" y="6411"/>
                    <a:pt x="1020" y="7195"/>
                    <a:pt x="2274" y="7195"/>
                  </a:cubicBezTo>
                  <a:lnTo>
                    <a:pt x="9735" y="7195"/>
                  </a:lnTo>
                  <a:cubicBezTo>
                    <a:pt x="10989" y="7195"/>
                    <a:pt x="12007" y="6411"/>
                    <a:pt x="12007" y="5439"/>
                  </a:cubicBezTo>
                  <a:lnTo>
                    <a:pt x="12007" y="1756"/>
                  </a:lnTo>
                  <a:cubicBezTo>
                    <a:pt x="12007" y="784"/>
                    <a:pt x="10989" y="0"/>
                    <a:pt x="9735" y="0"/>
                  </a:cubicBezTo>
                  <a:cubicBezTo>
                    <a:pt x="9735" y="0"/>
                    <a:pt x="8920" y="580"/>
                    <a:pt x="6333" y="580"/>
                  </a:cubicBezTo>
                  <a:cubicBezTo>
                    <a:pt x="3747" y="580"/>
                    <a:pt x="2274" y="0"/>
                    <a:pt x="2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6535000" y="2544263"/>
              <a:ext cx="43125" cy="54900"/>
            </a:xfrm>
            <a:custGeom>
              <a:rect b="b" l="l" r="r" t="t"/>
              <a:pathLst>
                <a:path extrusionOk="0" h="2196" w="1725">
                  <a:moveTo>
                    <a:pt x="738" y="1"/>
                  </a:moveTo>
                  <a:cubicBezTo>
                    <a:pt x="314" y="158"/>
                    <a:pt x="1" y="847"/>
                    <a:pt x="1" y="1286"/>
                  </a:cubicBezTo>
                  <a:cubicBezTo>
                    <a:pt x="1" y="1788"/>
                    <a:pt x="393" y="2195"/>
                    <a:pt x="863" y="2195"/>
                  </a:cubicBezTo>
                  <a:cubicBezTo>
                    <a:pt x="1349" y="2195"/>
                    <a:pt x="1725" y="1788"/>
                    <a:pt x="1725" y="1286"/>
                  </a:cubicBezTo>
                  <a:cubicBezTo>
                    <a:pt x="1725" y="863"/>
                    <a:pt x="1459" y="205"/>
                    <a:pt x="1082" y="17"/>
                  </a:cubicBezTo>
                  <a:cubicBezTo>
                    <a:pt x="1082" y="32"/>
                    <a:pt x="1082" y="32"/>
                    <a:pt x="1082" y="48"/>
                  </a:cubicBezTo>
                  <a:cubicBezTo>
                    <a:pt x="1082" y="220"/>
                    <a:pt x="1004" y="361"/>
                    <a:pt x="910" y="361"/>
                  </a:cubicBezTo>
                  <a:cubicBezTo>
                    <a:pt x="800" y="361"/>
                    <a:pt x="738" y="220"/>
                    <a:pt x="738" y="48"/>
                  </a:cubicBezTo>
                  <a:cubicBezTo>
                    <a:pt x="738" y="32"/>
                    <a:pt x="738" y="17"/>
                    <a:pt x="7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6598500" y="2544263"/>
              <a:ext cx="43500" cy="54900"/>
            </a:xfrm>
            <a:custGeom>
              <a:rect b="b" l="l" r="r" t="t"/>
              <a:pathLst>
                <a:path extrusionOk="0" h="2196" w="1740">
                  <a:moveTo>
                    <a:pt x="737" y="1"/>
                  </a:moveTo>
                  <a:cubicBezTo>
                    <a:pt x="314" y="158"/>
                    <a:pt x="0" y="847"/>
                    <a:pt x="0" y="1286"/>
                  </a:cubicBezTo>
                  <a:cubicBezTo>
                    <a:pt x="0" y="1788"/>
                    <a:pt x="392" y="2195"/>
                    <a:pt x="862" y="2195"/>
                  </a:cubicBezTo>
                  <a:cubicBezTo>
                    <a:pt x="1348" y="2195"/>
                    <a:pt x="1740" y="1788"/>
                    <a:pt x="1740" y="1286"/>
                  </a:cubicBezTo>
                  <a:cubicBezTo>
                    <a:pt x="1740" y="863"/>
                    <a:pt x="1458" y="205"/>
                    <a:pt x="1082" y="17"/>
                  </a:cubicBezTo>
                  <a:cubicBezTo>
                    <a:pt x="1082" y="32"/>
                    <a:pt x="1082" y="32"/>
                    <a:pt x="1082" y="48"/>
                  </a:cubicBezTo>
                  <a:cubicBezTo>
                    <a:pt x="1082" y="220"/>
                    <a:pt x="1003" y="361"/>
                    <a:pt x="909" y="361"/>
                  </a:cubicBezTo>
                  <a:cubicBezTo>
                    <a:pt x="815" y="361"/>
                    <a:pt x="737" y="220"/>
                    <a:pt x="737" y="48"/>
                  </a:cubicBezTo>
                  <a:cubicBezTo>
                    <a:pt x="737" y="32"/>
                    <a:pt x="737" y="17"/>
                    <a:pt x="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6669025" y="2544263"/>
              <a:ext cx="43125" cy="54900"/>
            </a:xfrm>
            <a:custGeom>
              <a:rect b="b" l="l" r="r" t="t"/>
              <a:pathLst>
                <a:path extrusionOk="0" h="2196" w="1725">
                  <a:moveTo>
                    <a:pt x="721" y="1"/>
                  </a:moveTo>
                  <a:cubicBezTo>
                    <a:pt x="314" y="158"/>
                    <a:pt x="0" y="847"/>
                    <a:pt x="0" y="1286"/>
                  </a:cubicBezTo>
                  <a:cubicBezTo>
                    <a:pt x="0" y="1788"/>
                    <a:pt x="377" y="2195"/>
                    <a:pt x="863" y="2195"/>
                  </a:cubicBezTo>
                  <a:cubicBezTo>
                    <a:pt x="1348" y="2195"/>
                    <a:pt x="1725" y="1788"/>
                    <a:pt x="1725" y="1286"/>
                  </a:cubicBezTo>
                  <a:cubicBezTo>
                    <a:pt x="1725" y="863"/>
                    <a:pt x="1458" y="205"/>
                    <a:pt x="1066" y="17"/>
                  </a:cubicBezTo>
                  <a:lnTo>
                    <a:pt x="1066" y="17"/>
                  </a:lnTo>
                  <a:cubicBezTo>
                    <a:pt x="1066" y="32"/>
                    <a:pt x="1082" y="32"/>
                    <a:pt x="1082" y="48"/>
                  </a:cubicBezTo>
                  <a:cubicBezTo>
                    <a:pt x="1082" y="220"/>
                    <a:pt x="1004" y="361"/>
                    <a:pt x="894" y="361"/>
                  </a:cubicBezTo>
                  <a:cubicBezTo>
                    <a:pt x="800" y="361"/>
                    <a:pt x="721" y="220"/>
                    <a:pt x="721" y="48"/>
                  </a:cubicBezTo>
                  <a:cubicBezTo>
                    <a:pt x="721" y="32"/>
                    <a:pt x="721" y="17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6730550" y="2544263"/>
              <a:ext cx="43525" cy="54900"/>
            </a:xfrm>
            <a:custGeom>
              <a:rect b="b" l="l" r="r" t="t"/>
              <a:pathLst>
                <a:path extrusionOk="0" h="2196" w="1741">
                  <a:moveTo>
                    <a:pt x="737" y="1"/>
                  </a:moveTo>
                  <a:cubicBezTo>
                    <a:pt x="329" y="158"/>
                    <a:pt x="0" y="847"/>
                    <a:pt x="0" y="1286"/>
                  </a:cubicBezTo>
                  <a:cubicBezTo>
                    <a:pt x="0" y="1788"/>
                    <a:pt x="392" y="2195"/>
                    <a:pt x="878" y="2195"/>
                  </a:cubicBezTo>
                  <a:cubicBezTo>
                    <a:pt x="1348" y="2195"/>
                    <a:pt x="1740" y="1788"/>
                    <a:pt x="1740" y="1286"/>
                  </a:cubicBezTo>
                  <a:cubicBezTo>
                    <a:pt x="1740" y="863"/>
                    <a:pt x="1474" y="205"/>
                    <a:pt x="1082" y="17"/>
                  </a:cubicBezTo>
                  <a:cubicBezTo>
                    <a:pt x="1082" y="32"/>
                    <a:pt x="1082" y="32"/>
                    <a:pt x="1082" y="48"/>
                  </a:cubicBezTo>
                  <a:cubicBezTo>
                    <a:pt x="1082" y="220"/>
                    <a:pt x="1003" y="361"/>
                    <a:pt x="909" y="361"/>
                  </a:cubicBezTo>
                  <a:cubicBezTo>
                    <a:pt x="815" y="361"/>
                    <a:pt x="737" y="220"/>
                    <a:pt x="737" y="48"/>
                  </a:cubicBezTo>
                  <a:cubicBezTo>
                    <a:pt x="737" y="32"/>
                    <a:pt x="737" y="17"/>
                    <a:pt x="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6553425" y="2184088"/>
              <a:ext cx="22750" cy="196800"/>
            </a:xfrm>
            <a:custGeom>
              <a:rect b="b" l="l" r="r" t="t"/>
              <a:pathLst>
                <a:path extrusionOk="0" h="7872" w="910">
                  <a:moveTo>
                    <a:pt x="154" y="1"/>
                  </a:moveTo>
                  <a:cubicBezTo>
                    <a:pt x="145" y="1"/>
                    <a:pt x="136" y="2"/>
                    <a:pt x="126" y="3"/>
                  </a:cubicBezTo>
                  <a:cubicBezTo>
                    <a:pt x="48" y="19"/>
                    <a:pt x="1" y="97"/>
                    <a:pt x="16" y="176"/>
                  </a:cubicBezTo>
                  <a:cubicBezTo>
                    <a:pt x="16" y="207"/>
                    <a:pt x="518" y="2903"/>
                    <a:pt x="612" y="7731"/>
                  </a:cubicBezTo>
                  <a:cubicBezTo>
                    <a:pt x="612" y="7809"/>
                    <a:pt x="690" y="7872"/>
                    <a:pt x="769" y="7872"/>
                  </a:cubicBezTo>
                  <a:cubicBezTo>
                    <a:pt x="847" y="7872"/>
                    <a:pt x="910" y="7809"/>
                    <a:pt x="910" y="7731"/>
                  </a:cubicBezTo>
                  <a:cubicBezTo>
                    <a:pt x="816" y="2872"/>
                    <a:pt x="314" y="160"/>
                    <a:pt x="298" y="129"/>
                  </a:cubicBezTo>
                  <a:cubicBezTo>
                    <a:pt x="284" y="58"/>
                    <a:pt x="233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6603200" y="2174113"/>
              <a:ext cx="17250" cy="202475"/>
            </a:xfrm>
            <a:custGeom>
              <a:rect b="b" l="l" r="r" t="t"/>
              <a:pathLst>
                <a:path extrusionOk="0" h="8099" w="690">
                  <a:moveTo>
                    <a:pt x="160" y="1"/>
                  </a:moveTo>
                  <a:cubicBezTo>
                    <a:pt x="143" y="1"/>
                    <a:pt x="127" y="4"/>
                    <a:pt x="110" y="10"/>
                  </a:cubicBezTo>
                  <a:cubicBezTo>
                    <a:pt x="47" y="42"/>
                    <a:pt x="0" y="120"/>
                    <a:pt x="16" y="183"/>
                  </a:cubicBezTo>
                  <a:cubicBezTo>
                    <a:pt x="63" y="449"/>
                    <a:pt x="392" y="4760"/>
                    <a:pt x="220" y="7957"/>
                  </a:cubicBezTo>
                  <a:cubicBezTo>
                    <a:pt x="220" y="8036"/>
                    <a:pt x="267" y="8098"/>
                    <a:pt x="361" y="8098"/>
                  </a:cubicBezTo>
                  <a:cubicBezTo>
                    <a:pt x="439" y="8098"/>
                    <a:pt x="502" y="8051"/>
                    <a:pt x="502" y="7973"/>
                  </a:cubicBezTo>
                  <a:cubicBezTo>
                    <a:pt x="690" y="4713"/>
                    <a:pt x="345" y="214"/>
                    <a:pt x="298" y="104"/>
                  </a:cubicBezTo>
                  <a:cubicBezTo>
                    <a:pt x="273" y="43"/>
                    <a:pt x="220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6654525" y="2170838"/>
              <a:ext cx="7475" cy="200250"/>
            </a:xfrm>
            <a:custGeom>
              <a:rect b="b" l="l" r="r" t="t"/>
              <a:pathLst>
                <a:path extrusionOk="0" h="8010" w="299">
                  <a:moveTo>
                    <a:pt x="142" y="0"/>
                  </a:moveTo>
                  <a:cubicBezTo>
                    <a:pt x="63" y="0"/>
                    <a:pt x="0" y="79"/>
                    <a:pt x="0" y="157"/>
                  </a:cubicBezTo>
                  <a:lnTo>
                    <a:pt x="0" y="7853"/>
                  </a:lnTo>
                  <a:cubicBezTo>
                    <a:pt x="0" y="7932"/>
                    <a:pt x="63" y="8010"/>
                    <a:pt x="142" y="8010"/>
                  </a:cubicBezTo>
                  <a:cubicBezTo>
                    <a:pt x="220" y="8010"/>
                    <a:pt x="298" y="7932"/>
                    <a:pt x="298" y="7853"/>
                  </a:cubicBezTo>
                  <a:lnTo>
                    <a:pt x="283" y="157"/>
                  </a:lnTo>
                  <a:cubicBezTo>
                    <a:pt x="283" y="79"/>
                    <a:pt x="220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6689800" y="2172513"/>
              <a:ext cx="23925" cy="198975"/>
            </a:xfrm>
            <a:custGeom>
              <a:rect b="b" l="l" r="r" t="t"/>
              <a:pathLst>
                <a:path extrusionOk="0" h="7959" w="957">
                  <a:moveTo>
                    <a:pt x="791" y="1"/>
                  </a:moveTo>
                  <a:cubicBezTo>
                    <a:pt x="745" y="1"/>
                    <a:pt x="704" y="25"/>
                    <a:pt x="674" y="74"/>
                  </a:cubicBezTo>
                  <a:cubicBezTo>
                    <a:pt x="596" y="200"/>
                    <a:pt x="0" y="4839"/>
                    <a:pt x="376" y="7833"/>
                  </a:cubicBezTo>
                  <a:cubicBezTo>
                    <a:pt x="392" y="7896"/>
                    <a:pt x="455" y="7959"/>
                    <a:pt x="517" y="7959"/>
                  </a:cubicBezTo>
                  <a:lnTo>
                    <a:pt x="549" y="7959"/>
                  </a:lnTo>
                  <a:cubicBezTo>
                    <a:pt x="627" y="7943"/>
                    <a:pt x="674" y="7865"/>
                    <a:pt x="674" y="7786"/>
                  </a:cubicBezTo>
                  <a:cubicBezTo>
                    <a:pt x="298" y="4902"/>
                    <a:pt x="847" y="513"/>
                    <a:pt x="941" y="200"/>
                  </a:cubicBezTo>
                  <a:cubicBezTo>
                    <a:pt x="956" y="137"/>
                    <a:pt x="941" y="59"/>
                    <a:pt x="878" y="27"/>
                  </a:cubicBezTo>
                  <a:cubicBezTo>
                    <a:pt x="849" y="10"/>
                    <a:pt x="819" y="1"/>
                    <a:pt x="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6732100" y="2173888"/>
              <a:ext cx="22375" cy="196825"/>
            </a:xfrm>
            <a:custGeom>
              <a:rect b="b" l="l" r="r" t="t"/>
              <a:pathLst>
                <a:path extrusionOk="0" h="7873" w="895">
                  <a:moveTo>
                    <a:pt x="734" y="1"/>
                  </a:moveTo>
                  <a:cubicBezTo>
                    <a:pt x="660" y="1"/>
                    <a:pt x="610" y="45"/>
                    <a:pt x="597" y="113"/>
                  </a:cubicBezTo>
                  <a:cubicBezTo>
                    <a:pt x="581" y="145"/>
                    <a:pt x="1" y="2997"/>
                    <a:pt x="330" y="7731"/>
                  </a:cubicBezTo>
                  <a:cubicBezTo>
                    <a:pt x="346" y="7810"/>
                    <a:pt x="409" y="7872"/>
                    <a:pt x="487" y="7872"/>
                  </a:cubicBezTo>
                  <a:cubicBezTo>
                    <a:pt x="565" y="7857"/>
                    <a:pt x="628" y="7794"/>
                    <a:pt x="628" y="7715"/>
                  </a:cubicBezTo>
                  <a:cubicBezTo>
                    <a:pt x="299" y="3013"/>
                    <a:pt x="863" y="207"/>
                    <a:pt x="879" y="176"/>
                  </a:cubicBezTo>
                  <a:cubicBezTo>
                    <a:pt x="894" y="98"/>
                    <a:pt x="847" y="19"/>
                    <a:pt x="769" y="4"/>
                  </a:cubicBezTo>
                  <a:cubicBezTo>
                    <a:pt x="757" y="2"/>
                    <a:pt x="745" y="1"/>
                    <a:pt x="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6539325" y="2357288"/>
              <a:ext cx="240625" cy="44775"/>
            </a:xfrm>
            <a:custGeom>
              <a:rect b="b" l="l" r="r" t="t"/>
              <a:pathLst>
                <a:path extrusionOk="0" h="1791" w="9625">
                  <a:moveTo>
                    <a:pt x="5288" y="0"/>
                  </a:moveTo>
                  <a:cubicBezTo>
                    <a:pt x="2765" y="0"/>
                    <a:pt x="721" y="552"/>
                    <a:pt x="721" y="552"/>
                  </a:cubicBezTo>
                  <a:cubicBezTo>
                    <a:pt x="0" y="1179"/>
                    <a:pt x="784" y="1790"/>
                    <a:pt x="784" y="1790"/>
                  </a:cubicBezTo>
                  <a:cubicBezTo>
                    <a:pt x="2266" y="1354"/>
                    <a:pt x="3820" y="1221"/>
                    <a:pt x="5162" y="1221"/>
                  </a:cubicBezTo>
                  <a:cubicBezTo>
                    <a:pt x="7240" y="1221"/>
                    <a:pt x="8809" y="1539"/>
                    <a:pt x="8809" y="1539"/>
                  </a:cubicBezTo>
                  <a:cubicBezTo>
                    <a:pt x="9624" y="1006"/>
                    <a:pt x="8919" y="458"/>
                    <a:pt x="8919" y="458"/>
                  </a:cubicBezTo>
                  <a:cubicBezTo>
                    <a:pt x="7709" y="117"/>
                    <a:pt x="6448" y="0"/>
                    <a:pt x="5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9" name="Google Shape;639;p26"/>
            <p:cNvGrpSpPr/>
            <p:nvPr/>
          </p:nvGrpSpPr>
          <p:grpSpPr>
            <a:xfrm>
              <a:off x="5923700" y="446825"/>
              <a:ext cx="1462050" cy="1699813"/>
              <a:chOff x="5923700" y="446825"/>
              <a:chExt cx="1462050" cy="1699813"/>
            </a:xfrm>
          </p:grpSpPr>
          <p:sp>
            <p:nvSpPr>
              <p:cNvPr id="640" name="Google Shape;640;p26"/>
              <p:cNvSpPr/>
              <p:nvPr/>
            </p:nvSpPr>
            <p:spPr>
              <a:xfrm>
                <a:off x="5923700" y="693538"/>
                <a:ext cx="642300" cy="1453100"/>
              </a:xfrm>
              <a:custGeom>
                <a:rect b="b" l="l" r="r" t="t"/>
                <a:pathLst>
                  <a:path extrusionOk="0" h="58124" w="25692">
                    <a:moveTo>
                      <a:pt x="10879" y="0"/>
                    </a:moveTo>
                    <a:lnTo>
                      <a:pt x="10879" y="0"/>
                    </a:lnTo>
                    <a:cubicBezTo>
                      <a:pt x="9985" y="110"/>
                      <a:pt x="4907" y="1144"/>
                      <a:pt x="1490" y="11395"/>
                    </a:cubicBezTo>
                    <a:cubicBezTo>
                      <a:pt x="1474" y="11427"/>
                      <a:pt x="1474" y="11474"/>
                      <a:pt x="1459" y="11505"/>
                    </a:cubicBezTo>
                    <a:cubicBezTo>
                      <a:pt x="17" y="15910"/>
                      <a:pt x="1" y="20314"/>
                      <a:pt x="941" y="24436"/>
                    </a:cubicBezTo>
                    <a:cubicBezTo>
                      <a:pt x="2133" y="29656"/>
                      <a:pt x="4844" y="34437"/>
                      <a:pt x="8152" y="38245"/>
                    </a:cubicBezTo>
                    <a:cubicBezTo>
                      <a:pt x="8920" y="39123"/>
                      <a:pt x="9703" y="39938"/>
                      <a:pt x="10518" y="40706"/>
                    </a:cubicBezTo>
                    <a:cubicBezTo>
                      <a:pt x="17650" y="47478"/>
                      <a:pt x="24045" y="58120"/>
                      <a:pt x="24045" y="58120"/>
                    </a:cubicBezTo>
                    <a:cubicBezTo>
                      <a:pt x="24045" y="58120"/>
                      <a:pt x="24087" y="58123"/>
                      <a:pt x="24158" y="58123"/>
                    </a:cubicBezTo>
                    <a:cubicBezTo>
                      <a:pt x="24457" y="58123"/>
                      <a:pt x="25273" y="58072"/>
                      <a:pt x="25691" y="57541"/>
                    </a:cubicBezTo>
                    <a:cubicBezTo>
                      <a:pt x="25472" y="57415"/>
                      <a:pt x="25299" y="57258"/>
                      <a:pt x="25299" y="57258"/>
                    </a:cubicBezTo>
                    <a:cubicBezTo>
                      <a:pt x="25299" y="57258"/>
                      <a:pt x="21114" y="49374"/>
                      <a:pt x="14562" y="38245"/>
                    </a:cubicBezTo>
                    <a:cubicBezTo>
                      <a:pt x="14515" y="38151"/>
                      <a:pt x="14453" y="38057"/>
                      <a:pt x="14390" y="37948"/>
                    </a:cubicBezTo>
                    <a:cubicBezTo>
                      <a:pt x="11772" y="33496"/>
                      <a:pt x="9656" y="28919"/>
                      <a:pt x="8261" y="24436"/>
                    </a:cubicBezTo>
                    <a:cubicBezTo>
                      <a:pt x="6882" y="19969"/>
                      <a:pt x="6224" y="15596"/>
                      <a:pt x="6490" y="11505"/>
                    </a:cubicBezTo>
                    <a:cubicBezTo>
                      <a:pt x="6631" y="9326"/>
                      <a:pt x="7039" y="7226"/>
                      <a:pt x="7760" y="5251"/>
                    </a:cubicBezTo>
                    <a:cubicBezTo>
                      <a:pt x="8575" y="2994"/>
                      <a:pt x="9672" y="1285"/>
                      <a:pt x="108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>
                <a:off x="6743475" y="693538"/>
                <a:ext cx="642275" cy="1453100"/>
              </a:xfrm>
              <a:custGeom>
                <a:rect b="b" l="l" r="r" t="t"/>
                <a:pathLst>
                  <a:path extrusionOk="0" h="58124" w="25691">
                    <a:moveTo>
                      <a:pt x="14813" y="0"/>
                    </a:moveTo>
                    <a:lnTo>
                      <a:pt x="14813" y="0"/>
                    </a:lnTo>
                    <a:cubicBezTo>
                      <a:pt x="16020" y="1285"/>
                      <a:pt x="17117" y="2994"/>
                      <a:pt x="17932" y="5251"/>
                    </a:cubicBezTo>
                    <a:cubicBezTo>
                      <a:pt x="18653" y="7226"/>
                      <a:pt x="19061" y="9326"/>
                      <a:pt x="19202" y="11505"/>
                    </a:cubicBezTo>
                    <a:cubicBezTo>
                      <a:pt x="19468" y="15596"/>
                      <a:pt x="18810" y="19969"/>
                      <a:pt x="17430" y="24436"/>
                    </a:cubicBezTo>
                    <a:cubicBezTo>
                      <a:pt x="16035" y="28919"/>
                      <a:pt x="13919" y="33496"/>
                      <a:pt x="11302" y="37948"/>
                    </a:cubicBezTo>
                    <a:cubicBezTo>
                      <a:pt x="11239" y="38057"/>
                      <a:pt x="11176" y="38151"/>
                      <a:pt x="11129" y="38245"/>
                    </a:cubicBezTo>
                    <a:cubicBezTo>
                      <a:pt x="4577" y="49359"/>
                      <a:pt x="392" y="57258"/>
                      <a:pt x="392" y="57258"/>
                    </a:cubicBezTo>
                    <a:cubicBezTo>
                      <a:pt x="392" y="57258"/>
                      <a:pt x="220" y="57415"/>
                      <a:pt x="1" y="57541"/>
                    </a:cubicBezTo>
                    <a:cubicBezTo>
                      <a:pt x="431" y="58072"/>
                      <a:pt x="1240" y="58123"/>
                      <a:pt x="1535" y="58123"/>
                    </a:cubicBezTo>
                    <a:cubicBezTo>
                      <a:pt x="1605" y="58123"/>
                      <a:pt x="1646" y="58120"/>
                      <a:pt x="1646" y="58120"/>
                    </a:cubicBezTo>
                    <a:cubicBezTo>
                      <a:pt x="1646" y="58120"/>
                      <a:pt x="8041" y="47478"/>
                      <a:pt x="15173" y="40706"/>
                    </a:cubicBezTo>
                    <a:cubicBezTo>
                      <a:pt x="15988" y="39938"/>
                      <a:pt x="16772" y="39123"/>
                      <a:pt x="17540" y="38245"/>
                    </a:cubicBezTo>
                    <a:cubicBezTo>
                      <a:pt x="20847" y="34437"/>
                      <a:pt x="23559" y="29656"/>
                      <a:pt x="24750" y="24436"/>
                    </a:cubicBezTo>
                    <a:cubicBezTo>
                      <a:pt x="25691" y="20314"/>
                      <a:pt x="25675" y="15910"/>
                      <a:pt x="24233" y="11505"/>
                    </a:cubicBezTo>
                    <a:cubicBezTo>
                      <a:pt x="24233" y="11474"/>
                      <a:pt x="24217" y="11427"/>
                      <a:pt x="24202" y="11395"/>
                    </a:cubicBezTo>
                    <a:cubicBezTo>
                      <a:pt x="20785" y="1144"/>
                      <a:pt x="15706" y="110"/>
                      <a:pt x="14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>
                <a:off x="6084375" y="599513"/>
                <a:ext cx="506300" cy="1536025"/>
              </a:xfrm>
              <a:custGeom>
                <a:rect b="b" l="l" r="r" t="t"/>
                <a:pathLst>
                  <a:path extrusionOk="0" h="61441" w="20252">
                    <a:moveTo>
                      <a:pt x="12266" y="1"/>
                    </a:moveTo>
                    <a:cubicBezTo>
                      <a:pt x="10895" y="1"/>
                      <a:pt x="7381" y="639"/>
                      <a:pt x="4452" y="3761"/>
                    </a:cubicBezTo>
                    <a:cubicBezTo>
                      <a:pt x="3245" y="5046"/>
                      <a:pt x="2148" y="6755"/>
                      <a:pt x="1333" y="9012"/>
                    </a:cubicBezTo>
                    <a:cubicBezTo>
                      <a:pt x="612" y="10987"/>
                      <a:pt x="204" y="13087"/>
                      <a:pt x="63" y="15266"/>
                    </a:cubicBezTo>
                    <a:lnTo>
                      <a:pt x="32" y="15940"/>
                    </a:lnTo>
                    <a:cubicBezTo>
                      <a:pt x="0" y="16520"/>
                      <a:pt x="0" y="17116"/>
                      <a:pt x="16" y="17711"/>
                    </a:cubicBezTo>
                    <a:lnTo>
                      <a:pt x="47" y="18589"/>
                    </a:lnTo>
                    <a:cubicBezTo>
                      <a:pt x="79" y="19200"/>
                      <a:pt x="126" y="19812"/>
                      <a:pt x="188" y="20423"/>
                    </a:cubicBezTo>
                    <a:lnTo>
                      <a:pt x="298" y="21316"/>
                    </a:lnTo>
                    <a:cubicBezTo>
                      <a:pt x="361" y="21865"/>
                      <a:pt x="455" y="22429"/>
                      <a:pt x="549" y="22978"/>
                    </a:cubicBezTo>
                    <a:lnTo>
                      <a:pt x="643" y="23479"/>
                    </a:lnTo>
                    <a:lnTo>
                      <a:pt x="706" y="23793"/>
                    </a:lnTo>
                    <a:cubicBezTo>
                      <a:pt x="737" y="23918"/>
                      <a:pt x="768" y="24059"/>
                      <a:pt x="784" y="24185"/>
                    </a:cubicBezTo>
                    <a:lnTo>
                      <a:pt x="988" y="25063"/>
                    </a:lnTo>
                    <a:cubicBezTo>
                      <a:pt x="1223" y="26097"/>
                      <a:pt x="1521" y="27147"/>
                      <a:pt x="1834" y="28197"/>
                    </a:cubicBezTo>
                    <a:cubicBezTo>
                      <a:pt x="3229" y="32680"/>
                      <a:pt x="5345" y="37257"/>
                      <a:pt x="7979" y="41709"/>
                    </a:cubicBezTo>
                    <a:cubicBezTo>
                      <a:pt x="8026" y="41818"/>
                      <a:pt x="8088" y="41912"/>
                      <a:pt x="8135" y="42006"/>
                    </a:cubicBezTo>
                    <a:cubicBezTo>
                      <a:pt x="14687" y="53135"/>
                      <a:pt x="18872" y="61019"/>
                      <a:pt x="18872" y="61019"/>
                    </a:cubicBezTo>
                    <a:cubicBezTo>
                      <a:pt x="18872" y="61019"/>
                      <a:pt x="19045" y="61176"/>
                      <a:pt x="19264" y="61302"/>
                    </a:cubicBezTo>
                    <a:cubicBezTo>
                      <a:pt x="19403" y="61377"/>
                      <a:pt x="19565" y="61440"/>
                      <a:pt x="19719" y="61440"/>
                    </a:cubicBezTo>
                    <a:cubicBezTo>
                      <a:pt x="19947" y="61440"/>
                      <a:pt x="20158" y="61302"/>
                      <a:pt x="20252" y="60863"/>
                    </a:cubicBezTo>
                    <a:cubicBezTo>
                      <a:pt x="20095" y="60737"/>
                      <a:pt x="20001" y="60643"/>
                      <a:pt x="20001" y="60643"/>
                    </a:cubicBezTo>
                    <a:cubicBezTo>
                      <a:pt x="20001" y="60643"/>
                      <a:pt x="16709" y="50126"/>
                      <a:pt x="13449" y="42006"/>
                    </a:cubicBezTo>
                    <a:cubicBezTo>
                      <a:pt x="13167" y="41301"/>
                      <a:pt x="12885" y="40611"/>
                      <a:pt x="12602" y="39969"/>
                    </a:cubicBezTo>
                    <a:cubicBezTo>
                      <a:pt x="11113" y="36458"/>
                      <a:pt x="9562" y="32539"/>
                      <a:pt x="8496" y="28197"/>
                    </a:cubicBezTo>
                    <a:cubicBezTo>
                      <a:pt x="8449" y="28009"/>
                      <a:pt x="8402" y="27821"/>
                      <a:pt x="8355" y="27617"/>
                    </a:cubicBezTo>
                    <a:lnTo>
                      <a:pt x="8151" y="26740"/>
                    </a:lnTo>
                    <a:cubicBezTo>
                      <a:pt x="8120" y="26583"/>
                      <a:pt x="8088" y="26442"/>
                      <a:pt x="8057" y="26301"/>
                    </a:cubicBezTo>
                    <a:lnTo>
                      <a:pt x="7885" y="25407"/>
                    </a:lnTo>
                    <a:cubicBezTo>
                      <a:pt x="7790" y="24906"/>
                      <a:pt x="7712" y="24389"/>
                      <a:pt x="7634" y="23871"/>
                    </a:cubicBezTo>
                    <a:lnTo>
                      <a:pt x="7571" y="23871"/>
                    </a:lnTo>
                    <a:lnTo>
                      <a:pt x="7571" y="23495"/>
                    </a:lnTo>
                    <a:cubicBezTo>
                      <a:pt x="7508" y="23088"/>
                      <a:pt x="7461" y="22664"/>
                      <a:pt x="7414" y="22241"/>
                    </a:cubicBezTo>
                    <a:lnTo>
                      <a:pt x="7414" y="22602"/>
                    </a:lnTo>
                    <a:lnTo>
                      <a:pt x="7352" y="21708"/>
                    </a:lnTo>
                    <a:cubicBezTo>
                      <a:pt x="7305" y="21128"/>
                      <a:pt x="7258" y="20517"/>
                      <a:pt x="7211" y="19921"/>
                    </a:cubicBezTo>
                    <a:lnTo>
                      <a:pt x="7179" y="19028"/>
                    </a:lnTo>
                    <a:cubicBezTo>
                      <a:pt x="7148" y="18495"/>
                      <a:pt x="7148" y="17946"/>
                      <a:pt x="7148" y="17398"/>
                    </a:cubicBezTo>
                    <a:lnTo>
                      <a:pt x="7164" y="16504"/>
                    </a:lnTo>
                    <a:cubicBezTo>
                      <a:pt x="7164" y="16097"/>
                      <a:pt x="7179" y="15689"/>
                      <a:pt x="7211" y="15266"/>
                    </a:cubicBezTo>
                    <a:cubicBezTo>
                      <a:pt x="7336" y="13009"/>
                      <a:pt x="7665" y="10673"/>
                      <a:pt x="8214" y="8260"/>
                    </a:cubicBezTo>
                    <a:cubicBezTo>
                      <a:pt x="9217" y="3996"/>
                      <a:pt x="10894" y="1473"/>
                      <a:pt x="12697" y="31"/>
                    </a:cubicBezTo>
                    <a:cubicBezTo>
                      <a:pt x="12596" y="12"/>
                      <a:pt x="12451" y="1"/>
                      <a:pt x="122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>
                <a:off x="6722700" y="599513"/>
                <a:ext cx="511400" cy="1536025"/>
              </a:xfrm>
              <a:custGeom>
                <a:rect b="b" l="l" r="r" t="t"/>
                <a:pathLst>
                  <a:path extrusionOk="0" h="61441" w="20456">
                    <a:moveTo>
                      <a:pt x="7986" y="1"/>
                    </a:moveTo>
                    <a:cubicBezTo>
                      <a:pt x="7802" y="1"/>
                      <a:pt x="7656" y="12"/>
                      <a:pt x="7556" y="31"/>
                    </a:cubicBezTo>
                    <a:cubicBezTo>
                      <a:pt x="9358" y="1473"/>
                      <a:pt x="11036" y="3996"/>
                      <a:pt x="12039" y="8260"/>
                    </a:cubicBezTo>
                    <a:cubicBezTo>
                      <a:pt x="12587" y="10673"/>
                      <a:pt x="12916" y="13009"/>
                      <a:pt x="13042" y="15266"/>
                    </a:cubicBezTo>
                    <a:cubicBezTo>
                      <a:pt x="13308" y="19937"/>
                      <a:pt x="12744" y="24232"/>
                      <a:pt x="11757" y="28197"/>
                    </a:cubicBezTo>
                    <a:cubicBezTo>
                      <a:pt x="10691" y="32539"/>
                      <a:pt x="9139" y="36458"/>
                      <a:pt x="7650" y="39969"/>
                    </a:cubicBezTo>
                    <a:cubicBezTo>
                      <a:pt x="7368" y="40611"/>
                      <a:pt x="7086" y="41301"/>
                      <a:pt x="6803" y="42006"/>
                    </a:cubicBezTo>
                    <a:cubicBezTo>
                      <a:pt x="3543" y="50126"/>
                      <a:pt x="252" y="60643"/>
                      <a:pt x="252" y="60643"/>
                    </a:cubicBezTo>
                    <a:cubicBezTo>
                      <a:pt x="252" y="60643"/>
                      <a:pt x="158" y="60737"/>
                      <a:pt x="1" y="60863"/>
                    </a:cubicBezTo>
                    <a:cubicBezTo>
                      <a:pt x="94" y="61302"/>
                      <a:pt x="305" y="61440"/>
                      <a:pt x="533" y="61440"/>
                    </a:cubicBezTo>
                    <a:cubicBezTo>
                      <a:pt x="687" y="61440"/>
                      <a:pt x="849" y="61377"/>
                      <a:pt x="988" y="61302"/>
                    </a:cubicBezTo>
                    <a:cubicBezTo>
                      <a:pt x="1208" y="61176"/>
                      <a:pt x="1380" y="61019"/>
                      <a:pt x="1380" y="61019"/>
                    </a:cubicBezTo>
                    <a:cubicBezTo>
                      <a:pt x="1380" y="61019"/>
                      <a:pt x="5565" y="53120"/>
                      <a:pt x="12117" y="42006"/>
                    </a:cubicBezTo>
                    <a:cubicBezTo>
                      <a:pt x="12164" y="41912"/>
                      <a:pt x="12227" y="41818"/>
                      <a:pt x="12289" y="41709"/>
                    </a:cubicBezTo>
                    <a:cubicBezTo>
                      <a:pt x="14907" y="37257"/>
                      <a:pt x="17023" y="32680"/>
                      <a:pt x="18418" y="28197"/>
                    </a:cubicBezTo>
                    <a:cubicBezTo>
                      <a:pt x="19797" y="23730"/>
                      <a:pt x="20456" y="19357"/>
                      <a:pt x="20189" y="15266"/>
                    </a:cubicBezTo>
                    <a:cubicBezTo>
                      <a:pt x="20048" y="13087"/>
                      <a:pt x="19641" y="10987"/>
                      <a:pt x="18920" y="9012"/>
                    </a:cubicBezTo>
                    <a:cubicBezTo>
                      <a:pt x="18105" y="6755"/>
                      <a:pt x="17007" y="5046"/>
                      <a:pt x="15801" y="3761"/>
                    </a:cubicBezTo>
                    <a:cubicBezTo>
                      <a:pt x="12871" y="639"/>
                      <a:pt x="9358" y="1"/>
                      <a:pt x="79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>
                <a:off x="6257975" y="553288"/>
                <a:ext cx="370325" cy="1577950"/>
              </a:xfrm>
              <a:custGeom>
                <a:rect b="b" l="l" r="r" t="t"/>
                <a:pathLst>
                  <a:path extrusionOk="0" h="63118" w="14813">
                    <a:moveTo>
                      <a:pt x="11118" y="1"/>
                    </a:moveTo>
                    <a:cubicBezTo>
                      <a:pt x="9611" y="1"/>
                      <a:pt x="7614" y="371"/>
                      <a:pt x="5753" y="1880"/>
                    </a:cubicBezTo>
                    <a:cubicBezTo>
                      <a:pt x="3950" y="3322"/>
                      <a:pt x="2273" y="5845"/>
                      <a:pt x="1270" y="10109"/>
                    </a:cubicBezTo>
                    <a:cubicBezTo>
                      <a:pt x="721" y="12522"/>
                      <a:pt x="392" y="14858"/>
                      <a:pt x="267" y="17115"/>
                    </a:cubicBezTo>
                    <a:cubicBezTo>
                      <a:pt x="0" y="21786"/>
                      <a:pt x="564" y="26081"/>
                      <a:pt x="1552" y="30046"/>
                    </a:cubicBezTo>
                    <a:cubicBezTo>
                      <a:pt x="2618" y="34388"/>
                      <a:pt x="4169" y="38307"/>
                      <a:pt x="5658" y="41818"/>
                    </a:cubicBezTo>
                    <a:cubicBezTo>
                      <a:pt x="5941" y="42460"/>
                      <a:pt x="6223" y="43150"/>
                      <a:pt x="6505" y="43855"/>
                    </a:cubicBezTo>
                    <a:cubicBezTo>
                      <a:pt x="9765" y="51975"/>
                      <a:pt x="13057" y="62492"/>
                      <a:pt x="13057" y="62492"/>
                    </a:cubicBezTo>
                    <a:cubicBezTo>
                      <a:pt x="13057" y="62492"/>
                      <a:pt x="13151" y="62586"/>
                      <a:pt x="13308" y="62712"/>
                    </a:cubicBezTo>
                    <a:cubicBezTo>
                      <a:pt x="13544" y="62894"/>
                      <a:pt x="13896" y="63118"/>
                      <a:pt x="14218" y="63118"/>
                    </a:cubicBezTo>
                    <a:cubicBezTo>
                      <a:pt x="14451" y="63118"/>
                      <a:pt x="14668" y="63000"/>
                      <a:pt x="14812" y="62665"/>
                    </a:cubicBezTo>
                    <a:cubicBezTo>
                      <a:pt x="14577" y="62414"/>
                      <a:pt x="14436" y="62116"/>
                      <a:pt x="14436" y="62116"/>
                    </a:cubicBezTo>
                    <a:cubicBezTo>
                      <a:pt x="13888" y="55596"/>
                      <a:pt x="12367" y="49843"/>
                      <a:pt x="10847" y="43855"/>
                    </a:cubicBezTo>
                    <a:cubicBezTo>
                      <a:pt x="9749" y="39498"/>
                      <a:pt x="8668" y="35031"/>
                      <a:pt x="7978" y="30046"/>
                    </a:cubicBezTo>
                    <a:cubicBezTo>
                      <a:pt x="7430" y="26112"/>
                      <a:pt x="7132" y="21864"/>
                      <a:pt x="7273" y="17115"/>
                    </a:cubicBezTo>
                    <a:cubicBezTo>
                      <a:pt x="7273" y="16864"/>
                      <a:pt x="7289" y="16629"/>
                      <a:pt x="7289" y="16378"/>
                    </a:cubicBezTo>
                    <a:cubicBezTo>
                      <a:pt x="7696" y="5720"/>
                      <a:pt x="10612" y="1692"/>
                      <a:pt x="13166" y="234"/>
                    </a:cubicBezTo>
                    <a:cubicBezTo>
                      <a:pt x="12749" y="134"/>
                      <a:pt x="12022" y="1"/>
                      <a:pt x="111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>
                <a:off x="6685100" y="553288"/>
                <a:ext cx="370325" cy="1577950"/>
              </a:xfrm>
              <a:custGeom>
                <a:rect b="b" l="l" r="r" t="t"/>
                <a:pathLst>
                  <a:path extrusionOk="0" h="63118" w="14813">
                    <a:moveTo>
                      <a:pt x="3695" y="1"/>
                    </a:moveTo>
                    <a:cubicBezTo>
                      <a:pt x="2791" y="1"/>
                      <a:pt x="2063" y="134"/>
                      <a:pt x="1646" y="234"/>
                    </a:cubicBezTo>
                    <a:cubicBezTo>
                      <a:pt x="4201" y="1692"/>
                      <a:pt x="7116" y="5720"/>
                      <a:pt x="7524" y="16378"/>
                    </a:cubicBezTo>
                    <a:cubicBezTo>
                      <a:pt x="7524" y="16629"/>
                      <a:pt x="7539" y="16864"/>
                      <a:pt x="7539" y="17115"/>
                    </a:cubicBezTo>
                    <a:cubicBezTo>
                      <a:pt x="7680" y="21864"/>
                      <a:pt x="7383" y="26112"/>
                      <a:pt x="6834" y="30046"/>
                    </a:cubicBezTo>
                    <a:cubicBezTo>
                      <a:pt x="6144" y="35031"/>
                      <a:pt x="5063" y="39498"/>
                      <a:pt x="3966" y="43855"/>
                    </a:cubicBezTo>
                    <a:cubicBezTo>
                      <a:pt x="2445" y="49843"/>
                      <a:pt x="909" y="55596"/>
                      <a:pt x="376" y="62116"/>
                    </a:cubicBezTo>
                    <a:cubicBezTo>
                      <a:pt x="376" y="62116"/>
                      <a:pt x="235" y="62414"/>
                      <a:pt x="0" y="62665"/>
                    </a:cubicBezTo>
                    <a:cubicBezTo>
                      <a:pt x="145" y="63000"/>
                      <a:pt x="361" y="63118"/>
                      <a:pt x="594" y="63118"/>
                    </a:cubicBezTo>
                    <a:cubicBezTo>
                      <a:pt x="916" y="63118"/>
                      <a:pt x="1268" y="62894"/>
                      <a:pt x="1505" y="62712"/>
                    </a:cubicBezTo>
                    <a:cubicBezTo>
                      <a:pt x="1662" y="62586"/>
                      <a:pt x="1756" y="62492"/>
                      <a:pt x="1756" y="62492"/>
                    </a:cubicBezTo>
                    <a:cubicBezTo>
                      <a:pt x="1756" y="62492"/>
                      <a:pt x="5047" y="51975"/>
                      <a:pt x="8307" y="43855"/>
                    </a:cubicBezTo>
                    <a:cubicBezTo>
                      <a:pt x="8590" y="43150"/>
                      <a:pt x="8872" y="42460"/>
                      <a:pt x="9154" y="41818"/>
                    </a:cubicBezTo>
                    <a:cubicBezTo>
                      <a:pt x="10643" y="38307"/>
                      <a:pt x="12195" y="34388"/>
                      <a:pt x="13261" y="30046"/>
                    </a:cubicBezTo>
                    <a:cubicBezTo>
                      <a:pt x="14248" y="26081"/>
                      <a:pt x="14812" y="21786"/>
                      <a:pt x="14546" y="17115"/>
                    </a:cubicBezTo>
                    <a:cubicBezTo>
                      <a:pt x="14420" y="14858"/>
                      <a:pt x="14091" y="12522"/>
                      <a:pt x="13543" y="10109"/>
                    </a:cubicBezTo>
                    <a:cubicBezTo>
                      <a:pt x="12540" y="5845"/>
                      <a:pt x="10862" y="3322"/>
                      <a:pt x="9060" y="1880"/>
                    </a:cubicBezTo>
                    <a:cubicBezTo>
                      <a:pt x="7198" y="371"/>
                      <a:pt x="5202" y="1"/>
                      <a:pt x="3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>
                <a:off x="6436250" y="539488"/>
                <a:ext cx="440875" cy="1590175"/>
              </a:xfrm>
              <a:custGeom>
                <a:rect b="b" l="l" r="r" t="t"/>
                <a:pathLst>
                  <a:path extrusionOk="0" h="63607" w="17635">
                    <a:moveTo>
                      <a:pt x="8704" y="1"/>
                    </a:moveTo>
                    <a:cubicBezTo>
                      <a:pt x="8012" y="1"/>
                      <a:pt x="7572" y="143"/>
                      <a:pt x="7572" y="143"/>
                    </a:cubicBezTo>
                    <a:cubicBezTo>
                      <a:pt x="7572" y="143"/>
                      <a:pt x="7572" y="159"/>
                      <a:pt x="7587" y="159"/>
                    </a:cubicBezTo>
                    <a:cubicBezTo>
                      <a:pt x="7101" y="284"/>
                      <a:pt x="6568" y="472"/>
                      <a:pt x="6035" y="786"/>
                    </a:cubicBezTo>
                    <a:cubicBezTo>
                      <a:pt x="3481" y="2244"/>
                      <a:pt x="565" y="6272"/>
                      <a:pt x="158" y="16930"/>
                    </a:cubicBezTo>
                    <a:cubicBezTo>
                      <a:pt x="158" y="17181"/>
                      <a:pt x="142" y="17416"/>
                      <a:pt x="142" y="17667"/>
                    </a:cubicBezTo>
                    <a:cubicBezTo>
                      <a:pt x="1" y="22416"/>
                      <a:pt x="299" y="26664"/>
                      <a:pt x="847" y="30598"/>
                    </a:cubicBezTo>
                    <a:cubicBezTo>
                      <a:pt x="1537" y="35583"/>
                      <a:pt x="2618" y="40050"/>
                      <a:pt x="3716" y="44407"/>
                    </a:cubicBezTo>
                    <a:cubicBezTo>
                      <a:pt x="5236" y="50395"/>
                      <a:pt x="6757" y="56148"/>
                      <a:pt x="7305" y="62668"/>
                    </a:cubicBezTo>
                    <a:cubicBezTo>
                      <a:pt x="7305" y="62668"/>
                      <a:pt x="7446" y="62966"/>
                      <a:pt x="7681" y="63217"/>
                    </a:cubicBezTo>
                    <a:cubicBezTo>
                      <a:pt x="7859" y="63426"/>
                      <a:pt x="8099" y="63607"/>
                      <a:pt x="8379" y="63607"/>
                    </a:cubicBezTo>
                    <a:cubicBezTo>
                      <a:pt x="8519" y="63607"/>
                      <a:pt x="8669" y="63561"/>
                      <a:pt x="8826" y="63452"/>
                    </a:cubicBezTo>
                    <a:cubicBezTo>
                      <a:pt x="8977" y="63561"/>
                      <a:pt x="9123" y="63607"/>
                      <a:pt x="9261" y="63607"/>
                    </a:cubicBezTo>
                    <a:cubicBezTo>
                      <a:pt x="9536" y="63607"/>
                      <a:pt x="9776" y="63426"/>
                      <a:pt x="9954" y="63217"/>
                    </a:cubicBezTo>
                    <a:cubicBezTo>
                      <a:pt x="10189" y="62966"/>
                      <a:pt x="10330" y="62668"/>
                      <a:pt x="10330" y="62668"/>
                    </a:cubicBezTo>
                    <a:cubicBezTo>
                      <a:pt x="10863" y="56148"/>
                      <a:pt x="12399" y="50395"/>
                      <a:pt x="13920" y="44407"/>
                    </a:cubicBezTo>
                    <a:cubicBezTo>
                      <a:pt x="15017" y="40050"/>
                      <a:pt x="16098" y="35583"/>
                      <a:pt x="16788" y="30598"/>
                    </a:cubicBezTo>
                    <a:cubicBezTo>
                      <a:pt x="17337" y="26664"/>
                      <a:pt x="17634" y="22416"/>
                      <a:pt x="17493" y="17667"/>
                    </a:cubicBezTo>
                    <a:cubicBezTo>
                      <a:pt x="17493" y="17416"/>
                      <a:pt x="17478" y="17181"/>
                      <a:pt x="17478" y="16930"/>
                    </a:cubicBezTo>
                    <a:cubicBezTo>
                      <a:pt x="17070" y="6272"/>
                      <a:pt x="14155" y="2244"/>
                      <a:pt x="11600" y="786"/>
                    </a:cubicBezTo>
                    <a:cubicBezTo>
                      <a:pt x="11067" y="472"/>
                      <a:pt x="10534" y="284"/>
                      <a:pt x="10048" y="159"/>
                    </a:cubicBezTo>
                    <a:cubicBezTo>
                      <a:pt x="10064" y="159"/>
                      <a:pt x="10064" y="143"/>
                      <a:pt x="10064" y="143"/>
                    </a:cubicBezTo>
                    <a:cubicBezTo>
                      <a:pt x="10064" y="143"/>
                      <a:pt x="9623" y="1"/>
                      <a:pt x="8918" y="1"/>
                    </a:cubicBezTo>
                    <a:cubicBezTo>
                      <a:pt x="8882" y="1"/>
                      <a:pt x="8846" y="1"/>
                      <a:pt x="8810" y="2"/>
                    </a:cubicBezTo>
                    <a:cubicBezTo>
                      <a:pt x="8774" y="1"/>
                      <a:pt x="8739" y="1"/>
                      <a:pt x="87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5932775" y="446825"/>
                <a:ext cx="1447800" cy="1350600"/>
              </a:xfrm>
              <a:prstGeom prst="ellipse">
                <a:avLst/>
              </a:pr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8" name="Google Shape;648;p26"/>
            <p:cNvSpPr/>
            <p:nvPr/>
          </p:nvSpPr>
          <p:spPr>
            <a:xfrm>
              <a:off x="6516600" y="2102263"/>
              <a:ext cx="282150" cy="130500"/>
            </a:xfrm>
            <a:custGeom>
              <a:rect b="b" l="l" r="r" t="t"/>
              <a:pathLst>
                <a:path extrusionOk="0" h="5220" w="11286">
                  <a:moveTo>
                    <a:pt x="5776" y="1"/>
                  </a:moveTo>
                  <a:cubicBezTo>
                    <a:pt x="2391" y="1"/>
                    <a:pt x="0" y="1239"/>
                    <a:pt x="0" y="1239"/>
                  </a:cubicBezTo>
                  <a:cubicBezTo>
                    <a:pt x="1191" y="3276"/>
                    <a:pt x="1395" y="5220"/>
                    <a:pt x="1395" y="5220"/>
                  </a:cubicBezTo>
                  <a:cubicBezTo>
                    <a:pt x="2847" y="4708"/>
                    <a:pt x="4524" y="4557"/>
                    <a:pt x="6000" y="4557"/>
                  </a:cubicBezTo>
                  <a:cubicBezTo>
                    <a:pt x="8141" y="4557"/>
                    <a:pt x="9859" y="4875"/>
                    <a:pt x="9859" y="4875"/>
                  </a:cubicBezTo>
                  <a:cubicBezTo>
                    <a:pt x="10188" y="3119"/>
                    <a:pt x="11286" y="1176"/>
                    <a:pt x="11286" y="1176"/>
                  </a:cubicBezTo>
                  <a:cubicBezTo>
                    <a:pt x="9320" y="296"/>
                    <a:pt x="7429" y="1"/>
                    <a:pt x="57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9" name="Google Shape;649;p26"/>
          <p:cNvSpPr/>
          <p:nvPr/>
        </p:nvSpPr>
        <p:spPr>
          <a:xfrm>
            <a:off x="330590" y="2559306"/>
            <a:ext cx="714962" cy="261226"/>
          </a:xfrm>
          <a:custGeom>
            <a:rect b="b" l="l" r="r" t="t"/>
            <a:pathLst>
              <a:path extrusionOk="0" h="15503" w="42431">
                <a:moveTo>
                  <a:pt x="15753" y="1"/>
                </a:moveTo>
                <a:cubicBezTo>
                  <a:pt x="13982" y="1"/>
                  <a:pt x="12555" y="1427"/>
                  <a:pt x="12555" y="3183"/>
                </a:cubicBezTo>
                <a:cubicBezTo>
                  <a:pt x="12555" y="4954"/>
                  <a:pt x="13982" y="6380"/>
                  <a:pt x="15753" y="6380"/>
                </a:cubicBezTo>
                <a:lnTo>
                  <a:pt x="16223" y="6380"/>
                </a:lnTo>
                <a:cubicBezTo>
                  <a:pt x="16803" y="6380"/>
                  <a:pt x="17258" y="6850"/>
                  <a:pt x="17258" y="7415"/>
                </a:cubicBezTo>
                <a:cubicBezTo>
                  <a:pt x="17258" y="7979"/>
                  <a:pt x="16803" y="8434"/>
                  <a:pt x="16223" y="8434"/>
                </a:cubicBezTo>
                <a:lnTo>
                  <a:pt x="3731" y="8434"/>
                </a:lnTo>
                <a:cubicBezTo>
                  <a:pt x="1677" y="8434"/>
                  <a:pt x="0" y="10017"/>
                  <a:pt x="0" y="11976"/>
                </a:cubicBezTo>
                <a:cubicBezTo>
                  <a:pt x="0" y="13920"/>
                  <a:pt x="1677" y="15503"/>
                  <a:pt x="3731" y="15503"/>
                </a:cubicBezTo>
                <a:lnTo>
                  <a:pt x="38716" y="15503"/>
                </a:lnTo>
                <a:cubicBezTo>
                  <a:pt x="40769" y="15503"/>
                  <a:pt x="42431" y="13920"/>
                  <a:pt x="42431" y="11976"/>
                </a:cubicBezTo>
                <a:cubicBezTo>
                  <a:pt x="42431" y="10017"/>
                  <a:pt x="40769" y="8434"/>
                  <a:pt x="38716" y="8434"/>
                </a:cubicBezTo>
                <a:lnTo>
                  <a:pt x="35769" y="8434"/>
                </a:lnTo>
                <a:cubicBezTo>
                  <a:pt x="35205" y="8434"/>
                  <a:pt x="34750" y="7979"/>
                  <a:pt x="34750" y="7415"/>
                </a:cubicBezTo>
                <a:cubicBezTo>
                  <a:pt x="34750" y="6850"/>
                  <a:pt x="35205" y="6380"/>
                  <a:pt x="35769" y="6380"/>
                </a:cubicBezTo>
                <a:lnTo>
                  <a:pt x="35706" y="6380"/>
                </a:lnTo>
                <a:cubicBezTo>
                  <a:pt x="37462" y="6380"/>
                  <a:pt x="38904" y="4954"/>
                  <a:pt x="38904" y="3183"/>
                </a:cubicBezTo>
                <a:cubicBezTo>
                  <a:pt x="38904" y="1427"/>
                  <a:pt x="37462" y="1"/>
                  <a:pt x="35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6"/>
          <p:cNvSpPr/>
          <p:nvPr/>
        </p:nvSpPr>
        <p:spPr>
          <a:xfrm rot="10800000">
            <a:off x="596711" y="1323864"/>
            <a:ext cx="536222" cy="195958"/>
          </a:xfrm>
          <a:custGeom>
            <a:rect b="b" l="l" r="r" t="t"/>
            <a:pathLst>
              <a:path extrusionOk="0" h="15503" w="42431">
                <a:moveTo>
                  <a:pt x="15753" y="1"/>
                </a:moveTo>
                <a:cubicBezTo>
                  <a:pt x="13982" y="1"/>
                  <a:pt x="12555" y="1427"/>
                  <a:pt x="12555" y="3183"/>
                </a:cubicBezTo>
                <a:cubicBezTo>
                  <a:pt x="12555" y="4954"/>
                  <a:pt x="13982" y="6380"/>
                  <a:pt x="15753" y="6380"/>
                </a:cubicBezTo>
                <a:lnTo>
                  <a:pt x="16223" y="6380"/>
                </a:lnTo>
                <a:cubicBezTo>
                  <a:pt x="16803" y="6380"/>
                  <a:pt x="17258" y="6850"/>
                  <a:pt x="17258" y="7415"/>
                </a:cubicBezTo>
                <a:cubicBezTo>
                  <a:pt x="17258" y="7979"/>
                  <a:pt x="16803" y="8434"/>
                  <a:pt x="16223" y="8434"/>
                </a:cubicBezTo>
                <a:lnTo>
                  <a:pt x="3731" y="8434"/>
                </a:lnTo>
                <a:cubicBezTo>
                  <a:pt x="1677" y="8434"/>
                  <a:pt x="0" y="10017"/>
                  <a:pt x="0" y="11976"/>
                </a:cubicBezTo>
                <a:cubicBezTo>
                  <a:pt x="0" y="13920"/>
                  <a:pt x="1677" y="15503"/>
                  <a:pt x="3731" y="15503"/>
                </a:cubicBezTo>
                <a:lnTo>
                  <a:pt x="38716" y="15503"/>
                </a:lnTo>
                <a:cubicBezTo>
                  <a:pt x="40769" y="15503"/>
                  <a:pt x="42431" y="13920"/>
                  <a:pt x="42431" y="11976"/>
                </a:cubicBezTo>
                <a:cubicBezTo>
                  <a:pt x="42431" y="10017"/>
                  <a:pt x="40769" y="8434"/>
                  <a:pt x="38716" y="8434"/>
                </a:cubicBezTo>
                <a:lnTo>
                  <a:pt x="35769" y="8434"/>
                </a:lnTo>
                <a:cubicBezTo>
                  <a:pt x="35205" y="8434"/>
                  <a:pt x="34750" y="7979"/>
                  <a:pt x="34750" y="7415"/>
                </a:cubicBezTo>
                <a:cubicBezTo>
                  <a:pt x="34750" y="6850"/>
                  <a:pt x="35205" y="6380"/>
                  <a:pt x="35769" y="6380"/>
                </a:cubicBezTo>
                <a:lnTo>
                  <a:pt x="35706" y="6380"/>
                </a:lnTo>
                <a:cubicBezTo>
                  <a:pt x="37462" y="6380"/>
                  <a:pt x="38904" y="4954"/>
                  <a:pt x="38904" y="3183"/>
                </a:cubicBezTo>
                <a:cubicBezTo>
                  <a:pt x="38904" y="1427"/>
                  <a:pt x="37462" y="1"/>
                  <a:pt x="35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7"/>
          <p:cNvSpPr txBox="1"/>
          <p:nvPr/>
        </p:nvSpPr>
        <p:spPr>
          <a:xfrm>
            <a:off x="3259750" y="1197150"/>
            <a:ext cx="2715900" cy="33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Climate zones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56" name="Google Shape;656;p27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grpSp>
        <p:nvGrpSpPr>
          <p:cNvPr id="657" name="Google Shape;657;p27"/>
          <p:cNvGrpSpPr/>
          <p:nvPr/>
        </p:nvGrpSpPr>
        <p:grpSpPr>
          <a:xfrm>
            <a:off x="3104719" y="1677466"/>
            <a:ext cx="2915577" cy="2915577"/>
            <a:chOff x="2302900" y="1387400"/>
            <a:chExt cx="3007300" cy="3007300"/>
          </a:xfrm>
        </p:grpSpPr>
        <p:sp>
          <p:nvSpPr>
            <p:cNvPr id="658" name="Google Shape;658;p27"/>
            <p:cNvSpPr/>
            <p:nvPr/>
          </p:nvSpPr>
          <p:spPr>
            <a:xfrm>
              <a:off x="2302900" y="2239150"/>
              <a:ext cx="3007300" cy="1300700"/>
            </a:xfrm>
            <a:custGeom>
              <a:rect b="b" l="l" r="r" t="t"/>
              <a:pathLst>
                <a:path extrusionOk="0" h="52028" w="120292">
                  <a:moveTo>
                    <a:pt x="114359" y="0"/>
                  </a:moveTo>
                  <a:cubicBezTo>
                    <a:pt x="100299" y="7092"/>
                    <a:pt x="80504" y="11508"/>
                    <a:pt x="58585" y="11508"/>
                  </a:cubicBezTo>
                  <a:cubicBezTo>
                    <a:pt x="37950" y="11508"/>
                    <a:pt x="19216" y="7601"/>
                    <a:pt x="5362" y="1231"/>
                  </a:cubicBezTo>
                  <a:cubicBezTo>
                    <a:pt x="1918" y="8805"/>
                    <a:pt x="0" y="17218"/>
                    <a:pt x="0" y="26076"/>
                  </a:cubicBezTo>
                  <a:cubicBezTo>
                    <a:pt x="0" y="35372"/>
                    <a:pt x="2114" y="44177"/>
                    <a:pt x="5879" y="52027"/>
                  </a:cubicBezTo>
                  <a:cubicBezTo>
                    <a:pt x="19921" y="45006"/>
                    <a:pt x="39609" y="40644"/>
                    <a:pt x="61413" y="40644"/>
                  </a:cubicBezTo>
                  <a:cubicBezTo>
                    <a:pt x="82163" y="40644"/>
                    <a:pt x="101004" y="44605"/>
                    <a:pt x="114876" y="51037"/>
                  </a:cubicBezTo>
                  <a:cubicBezTo>
                    <a:pt x="118356" y="43436"/>
                    <a:pt x="120291" y="34979"/>
                    <a:pt x="120291" y="26076"/>
                  </a:cubicBezTo>
                  <a:cubicBezTo>
                    <a:pt x="120291" y="16736"/>
                    <a:pt x="118159" y="7895"/>
                    <a:pt x="114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2449875" y="3255250"/>
              <a:ext cx="2724950" cy="835025"/>
            </a:xfrm>
            <a:custGeom>
              <a:rect b="b" l="l" r="r" t="t"/>
              <a:pathLst>
                <a:path extrusionOk="0" h="33401" w="108998">
                  <a:moveTo>
                    <a:pt x="55534" y="0"/>
                  </a:moveTo>
                  <a:cubicBezTo>
                    <a:pt x="33730" y="0"/>
                    <a:pt x="14042" y="4362"/>
                    <a:pt x="0" y="11383"/>
                  </a:cubicBezTo>
                  <a:cubicBezTo>
                    <a:pt x="4166" y="20090"/>
                    <a:pt x="10366" y="27637"/>
                    <a:pt x="17985" y="33400"/>
                  </a:cubicBezTo>
                  <a:cubicBezTo>
                    <a:pt x="27682" y="26861"/>
                    <a:pt x="40930" y="22829"/>
                    <a:pt x="55534" y="22829"/>
                  </a:cubicBezTo>
                  <a:cubicBezTo>
                    <a:pt x="69450" y="22829"/>
                    <a:pt x="82145" y="26495"/>
                    <a:pt x="91699" y="32508"/>
                  </a:cubicBezTo>
                  <a:cubicBezTo>
                    <a:pt x="99077" y="26638"/>
                    <a:pt x="105036" y="19064"/>
                    <a:pt x="108997" y="10393"/>
                  </a:cubicBezTo>
                  <a:cubicBezTo>
                    <a:pt x="95125" y="3961"/>
                    <a:pt x="76284" y="0"/>
                    <a:pt x="55534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2899475" y="3825950"/>
              <a:ext cx="1842900" cy="568750"/>
            </a:xfrm>
            <a:custGeom>
              <a:rect b="b" l="l" r="r" t="t"/>
              <a:pathLst>
                <a:path extrusionOk="0" h="22750" w="73716">
                  <a:moveTo>
                    <a:pt x="37550" y="1"/>
                  </a:moveTo>
                  <a:cubicBezTo>
                    <a:pt x="22946" y="1"/>
                    <a:pt x="9698" y="4033"/>
                    <a:pt x="1" y="10572"/>
                  </a:cubicBezTo>
                  <a:cubicBezTo>
                    <a:pt x="10091" y="18218"/>
                    <a:pt x="22660" y="22749"/>
                    <a:pt x="36283" y="22749"/>
                  </a:cubicBezTo>
                  <a:cubicBezTo>
                    <a:pt x="50432" y="22749"/>
                    <a:pt x="63438" y="17861"/>
                    <a:pt x="73715" y="9680"/>
                  </a:cubicBezTo>
                  <a:cubicBezTo>
                    <a:pt x="64161" y="3667"/>
                    <a:pt x="51466" y="1"/>
                    <a:pt x="3755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2436925" y="1698300"/>
              <a:ext cx="2724950" cy="828575"/>
            </a:xfrm>
            <a:custGeom>
              <a:rect b="b" l="l" r="r" t="t"/>
              <a:pathLst>
                <a:path extrusionOk="0" h="33143" w="108998">
                  <a:moveTo>
                    <a:pt x="18155" y="1"/>
                  </a:moveTo>
                  <a:cubicBezTo>
                    <a:pt x="10376" y="5987"/>
                    <a:pt x="4104" y="13828"/>
                    <a:pt x="1" y="22865"/>
                  </a:cubicBezTo>
                  <a:cubicBezTo>
                    <a:pt x="13855" y="29235"/>
                    <a:pt x="32589" y="33142"/>
                    <a:pt x="53224" y="33142"/>
                  </a:cubicBezTo>
                  <a:cubicBezTo>
                    <a:pt x="75143" y="33142"/>
                    <a:pt x="94938" y="28726"/>
                    <a:pt x="108998" y="21634"/>
                  </a:cubicBezTo>
                  <a:cubicBezTo>
                    <a:pt x="104975" y="13302"/>
                    <a:pt x="99096" y="6031"/>
                    <a:pt x="91887" y="375"/>
                  </a:cubicBezTo>
                  <a:cubicBezTo>
                    <a:pt x="82279" y="6540"/>
                    <a:pt x="69424" y="10313"/>
                    <a:pt x="55302" y="10313"/>
                  </a:cubicBezTo>
                  <a:cubicBezTo>
                    <a:pt x="40904" y="10313"/>
                    <a:pt x="27816" y="6397"/>
                    <a:pt x="1815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2890775" y="1387400"/>
              <a:ext cx="1843350" cy="568750"/>
            </a:xfrm>
            <a:custGeom>
              <a:rect b="b" l="l" r="r" t="t"/>
              <a:pathLst>
                <a:path extrusionOk="0" h="22750" w="73734">
                  <a:moveTo>
                    <a:pt x="36631" y="1"/>
                  </a:moveTo>
                  <a:cubicBezTo>
                    <a:pt x="22848" y="1"/>
                    <a:pt x="10144" y="4640"/>
                    <a:pt x="1" y="12437"/>
                  </a:cubicBezTo>
                  <a:cubicBezTo>
                    <a:pt x="9662" y="18833"/>
                    <a:pt x="22750" y="22749"/>
                    <a:pt x="37148" y="22749"/>
                  </a:cubicBezTo>
                  <a:cubicBezTo>
                    <a:pt x="51270" y="22749"/>
                    <a:pt x="64125" y="18976"/>
                    <a:pt x="73733" y="12811"/>
                  </a:cubicBezTo>
                  <a:cubicBezTo>
                    <a:pt x="63510" y="4791"/>
                    <a:pt x="50628" y="1"/>
                    <a:pt x="36631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63" name="Google Shape;663;p27"/>
          <p:cNvCxnSpPr/>
          <p:nvPr/>
        </p:nvCxnSpPr>
        <p:spPr>
          <a:xfrm>
            <a:off x="3117293" y="3151249"/>
            <a:ext cx="2904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4" name="Google Shape;664;p27"/>
          <p:cNvSpPr txBox="1"/>
          <p:nvPr/>
        </p:nvSpPr>
        <p:spPr>
          <a:xfrm>
            <a:off x="518050" y="2239650"/>
            <a:ext cx="1518600" cy="377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Tropic Of Cancer 23.5ºN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5" name="Google Shape;665;p27"/>
          <p:cNvSpPr txBox="1"/>
          <p:nvPr/>
        </p:nvSpPr>
        <p:spPr>
          <a:xfrm>
            <a:off x="517925" y="2887612"/>
            <a:ext cx="1518600" cy="3777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Equator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0º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6" name="Google Shape;666;p27"/>
          <p:cNvSpPr txBox="1"/>
          <p:nvPr/>
        </p:nvSpPr>
        <p:spPr>
          <a:xfrm>
            <a:off x="517925" y="3535581"/>
            <a:ext cx="1518600" cy="3777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Tropic Of Capricorn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23.5ºS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7" name="Google Shape;667;p27"/>
          <p:cNvSpPr txBox="1"/>
          <p:nvPr/>
        </p:nvSpPr>
        <p:spPr>
          <a:xfrm>
            <a:off x="517925" y="4183550"/>
            <a:ext cx="1518600" cy="3777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Antarctic Circle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90ºS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8" name="Google Shape;668;p27"/>
          <p:cNvSpPr txBox="1"/>
          <p:nvPr/>
        </p:nvSpPr>
        <p:spPr>
          <a:xfrm>
            <a:off x="517925" y="1634575"/>
            <a:ext cx="1518600" cy="3777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Arctic Circle 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90ºN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9" name="Google Shape;669;p27"/>
          <p:cNvSpPr txBox="1"/>
          <p:nvPr/>
        </p:nvSpPr>
        <p:spPr>
          <a:xfrm>
            <a:off x="3803313" y="2337993"/>
            <a:ext cx="15186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Temperate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70" name="Google Shape;670;p27"/>
          <p:cNvSpPr txBox="1"/>
          <p:nvPr/>
        </p:nvSpPr>
        <p:spPr>
          <a:xfrm>
            <a:off x="3810124" y="2785058"/>
            <a:ext cx="1518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Torrid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71" name="Google Shape;671;p27"/>
          <p:cNvSpPr txBox="1"/>
          <p:nvPr/>
        </p:nvSpPr>
        <p:spPr>
          <a:xfrm>
            <a:off x="3803313" y="3128941"/>
            <a:ext cx="1518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Torrid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72" name="Google Shape;672;p27"/>
          <p:cNvSpPr txBox="1"/>
          <p:nvPr/>
        </p:nvSpPr>
        <p:spPr>
          <a:xfrm>
            <a:off x="3803313" y="3594608"/>
            <a:ext cx="1518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Temperate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73" name="Google Shape;673;p27"/>
          <p:cNvSpPr txBox="1"/>
          <p:nvPr/>
        </p:nvSpPr>
        <p:spPr>
          <a:xfrm>
            <a:off x="3810124" y="4144406"/>
            <a:ext cx="15186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Polar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74" name="Google Shape;674;p27"/>
          <p:cNvSpPr txBox="1"/>
          <p:nvPr/>
        </p:nvSpPr>
        <p:spPr>
          <a:xfrm>
            <a:off x="3810124" y="1751354"/>
            <a:ext cx="15186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Polar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675" name="Google Shape;675;p27"/>
          <p:cNvCxnSpPr>
            <a:stCxn id="665" idx="3"/>
          </p:cNvCxnSpPr>
          <p:nvPr/>
        </p:nvCxnSpPr>
        <p:spPr>
          <a:xfrm>
            <a:off x="2036525" y="3076462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6" name="Google Shape;676;p27"/>
          <p:cNvSpPr txBox="1"/>
          <p:nvPr/>
        </p:nvSpPr>
        <p:spPr>
          <a:xfrm>
            <a:off x="6376900" y="2271552"/>
            <a:ext cx="837900" cy="37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+24ºC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77" name="Google Shape;677;p27"/>
          <p:cNvSpPr txBox="1"/>
          <p:nvPr/>
        </p:nvSpPr>
        <p:spPr>
          <a:xfrm>
            <a:off x="6376900" y="2919500"/>
            <a:ext cx="837900" cy="37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+26ºC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78" name="Google Shape;678;p27"/>
          <p:cNvSpPr txBox="1"/>
          <p:nvPr/>
        </p:nvSpPr>
        <p:spPr>
          <a:xfrm>
            <a:off x="6376900" y="3567463"/>
            <a:ext cx="837900" cy="37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+22ºC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79" name="Google Shape;679;p27"/>
          <p:cNvSpPr txBox="1"/>
          <p:nvPr/>
        </p:nvSpPr>
        <p:spPr>
          <a:xfrm>
            <a:off x="6376900" y="4215425"/>
            <a:ext cx="837900" cy="37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-33ºC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80" name="Google Shape;680;p27"/>
          <p:cNvSpPr txBox="1"/>
          <p:nvPr/>
        </p:nvSpPr>
        <p:spPr>
          <a:xfrm>
            <a:off x="6376900" y="1666475"/>
            <a:ext cx="837900" cy="37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-7ºC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681" name="Google Shape;681;p27"/>
          <p:cNvGrpSpPr/>
          <p:nvPr/>
        </p:nvGrpSpPr>
        <p:grpSpPr>
          <a:xfrm>
            <a:off x="2330938" y="2857563"/>
            <a:ext cx="479380" cy="488006"/>
            <a:chOff x="2559375" y="1977175"/>
            <a:chExt cx="871125" cy="886800"/>
          </a:xfrm>
        </p:grpSpPr>
        <p:sp>
          <p:nvSpPr>
            <p:cNvPr id="682" name="Google Shape;682;p27"/>
            <p:cNvSpPr/>
            <p:nvPr/>
          </p:nvSpPr>
          <p:spPr>
            <a:xfrm>
              <a:off x="2830150" y="2658225"/>
              <a:ext cx="88200" cy="104250"/>
            </a:xfrm>
            <a:custGeom>
              <a:rect b="b" l="l" r="r" t="t"/>
              <a:pathLst>
                <a:path extrusionOk="0" h="4170" w="3528">
                  <a:moveTo>
                    <a:pt x="0" y="1"/>
                  </a:moveTo>
                  <a:lnTo>
                    <a:pt x="16" y="2085"/>
                  </a:lnTo>
                  <a:lnTo>
                    <a:pt x="32" y="4170"/>
                  </a:lnTo>
                  <a:lnTo>
                    <a:pt x="1787" y="3026"/>
                  </a:lnTo>
                  <a:lnTo>
                    <a:pt x="3527" y="1897"/>
                  </a:lnTo>
                  <a:lnTo>
                    <a:pt x="1772" y="9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3" name="Google Shape;683;p27"/>
            <p:cNvGrpSpPr/>
            <p:nvPr/>
          </p:nvGrpSpPr>
          <p:grpSpPr>
            <a:xfrm>
              <a:off x="2559375" y="1977175"/>
              <a:ext cx="871125" cy="886800"/>
              <a:chOff x="2559375" y="1977175"/>
              <a:chExt cx="871125" cy="886800"/>
            </a:xfrm>
          </p:grpSpPr>
          <p:sp>
            <p:nvSpPr>
              <p:cNvPr id="684" name="Google Shape;684;p27"/>
              <p:cNvSpPr/>
              <p:nvPr/>
            </p:nvSpPr>
            <p:spPr>
              <a:xfrm>
                <a:off x="2932025" y="1977175"/>
                <a:ext cx="139150" cy="154025"/>
              </a:xfrm>
              <a:custGeom>
                <a:rect b="b" l="l" r="r" t="t"/>
                <a:pathLst>
                  <a:path extrusionOk="0" h="6161" w="5566">
                    <a:moveTo>
                      <a:pt x="2791" y="1"/>
                    </a:moveTo>
                    <a:lnTo>
                      <a:pt x="1396" y="3073"/>
                    </a:lnTo>
                    <a:lnTo>
                      <a:pt x="1" y="6161"/>
                    </a:lnTo>
                    <a:lnTo>
                      <a:pt x="5565" y="6161"/>
                    </a:lnTo>
                    <a:lnTo>
                      <a:pt x="4186" y="3073"/>
                    </a:lnTo>
                    <a:lnTo>
                      <a:pt x="279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27"/>
              <p:cNvSpPr/>
              <p:nvPr/>
            </p:nvSpPr>
            <p:spPr>
              <a:xfrm>
                <a:off x="2925375" y="2710350"/>
                <a:ext cx="139125" cy="153625"/>
              </a:xfrm>
              <a:custGeom>
                <a:rect b="b" l="l" r="r" t="t"/>
                <a:pathLst>
                  <a:path extrusionOk="0" h="6145" w="5565">
                    <a:moveTo>
                      <a:pt x="0" y="0"/>
                    </a:moveTo>
                    <a:lnTo>
                      <a:pt x="1395" y="3072"/>
                    </a:lnTo>
                    <a:lnTo>
                      <a:pt x="2790" y="6145"/>
                    </a:lnTo>
                    <a:lnTo>
                      <a:pt x="4185" y="3072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3149500" y="2564575"/>
                <a:ext cx="152850" cy="162650"/>
              </a:xfrm>
              <a:custGeom>
                <a:rect b="b" l="l" r="r" t="t"/>
                <a:pathLst>
                  <a:path extrusionOk="0" h="6506" w="6114">
                    <a:moveTo>
                      <a:pt x="4249" y="0"/>
                    </a:moveTo>
                    <a:lnTo>
                      <a:pt x="2133" y="1819"/>
                    </a:lnTo>
                    <a:lnTo>
                      <a:pt x="1" y="3621"/>
                    </a:lnTo>
                    <a:lnTo>
                      <a:pt x="3057" y="5063"/>
                    </a:lnTo>
                    <a:lnTo>
                      <a:pt x="6114" y="6505"/>
                    </a:lnTo>
                    <a:lnTo>
                      <a:pt x="5189" y="3261"/>
                    </a:lnTo>
                    <a:lnTo>
                      <a:pt x="4249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7"/>
              <p:cNvSpPr/>
              <p:nvPr/>
            </p:nvSpPr>
            <p:spPr>
              <a:xfrm>
                <a:off x="2671825" y="2117850"/>
                <a:ext cx="160700" cy="154825"/>
              </a:xfrm>
              <a:custGeom>
                <a:rect b="b" l="l" r="r" t="t"/>
                <a:pathLst>
                  <a:path extrusionOk="0" h="6193" w="6428">
                    <a:moveTo>
                      <a:pt x="1" y="1"/>
                    </a:moveTo>
                    <a:lnTo>
                      <a:pt x="1333" y="3104"/>
                    </a:lnTo>
                    <a:lnTo>
                      <a:pt x="2681" y="6192"/>
                    </a:lnTo>
                    <a:lnTo>
                      <a:pt x="4562" y="4139"/>
                    </a:lnTo>
                    <a:lnTo>
                      <a:pt x="6427" y="2070"/>
                    </a:lnTo>
                    <a:lnTo>
                      <a:pt x="3214" y="10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7"/>
              <p:cNvSpPr/>
              <p:nvPr/>
            </p:nvSpPr>
            <p:spPr>
              <a:xfrm>
                <a:off x="2830150" y="2081800"/>
                <a:ext cx="88200" cy="94075"/>
              </a:xfrm>
              <a:custGeom>
                <a:rect b="b" l="l" r="r" t="t"/>
                <a:pathLst>
                  <a:path extrusionOk="0" h="3763" w="3528">
                    <a:moveTo>
                      <a:pt x="251" y="1"/>
                    </a:moveTo>
                    <a:lnTo>
                      <a:pt x="126" y="1882"/>
                    </a:lnTo>
                    <a:lnTo>
                      <a:pt x="0" y="3763"/>
                    </a:lnTo>
                    <a:lnTo>
                      <a:pt x="1772" y="2806"/>
                    </a:lnTo>
                    <a:lnTo>
                      <a:pt x="3527" y="1850"/>
                    </a:lnTo>
                    <a:lnTo>
                      <a:pt x="1897" y="925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27"/>
              <p:cNvSpPr/>
              <p:nvPr/>
            </p:nvSpPr>
            <p:spPr>
              <a:xfrm>
                <a:off x="3060175" y="2071225"/>
                <a:ext cx="92100" cy="92900"/>
              </a:xfrm>
              <a:custGeom>
                <a:rect b="b" l="l" r="r" t="t"/>
                <a:pathLst>
                  <a:path extrusionOk="0" h="3716" w="3684">
                    <a:moveTo>
                      <a:pt x="3119" y="0"/>
                    </a:moveTo>
                    <a:lnTo>
                      <a:pt x="1568" y="1051"/>
                    </a:lnTo>
                    <a:lnTo>
                      <a:pt x="0" y="2117"/>
                    </a:lnTo>
                    <a:lnTo>
                      <a:pt x="1850" y="2916"/>
                    </a:lnTo>
                    <a:lnTo>
                      <a:pt x="3684" y="3715"/>
                    </a:lnTo>
                    <a:lnTo>
                      <a:pt x="3402" y="1850"/>
                    </a:lnTo>
                    <a:lnTo>
                      <a:pt x="3119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27"/>
              <p:cNvSpPr/>
              <p:nvPr/>
            </p:nvSpPr>
            <p:spPr>
              <a:xfrm>
                <a:off x="3064475" y="2658225"/>
                <a:ext cx="90150" cy="103875"/>
              </a:xfrm>
              <a:custGeom>
                <a:rect b="b" l="l" r="r" t="t"/>
                <a:pathLst>
                  <a:path extrusionOk="0" h="4155" w="3606">
                    <a:moveTo>
                      <a:pt x="3606" y="1"/>
                    </a:moveTo>
                    <a:lnTo>
                      <a:pt x="1803" y="878"/>
                    </a:lnTo>
                    <a:lnTo>
                      <a:pt x="1" y="1772"/>
                    </a:lnTo>
                    <a:lnTo>
                      <a:pt x="1709" y="2963"/>
                    </a:lnTo>
                    <a:lnTo>
                      <a:pt x="3418" y="4154"/>
                    </a:lnTo>
                    <a:lnTo>
                      <a:pt x="3512" y="2070"/>
                    </a:lnTo>
                    <a:lnTo>
                      <a:pt x="3606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27"/>
              <p:cNvSpPr/>
              <p:nvPr/>
            </p:nvSpPr>
            <p:spPr>
              <a:xfrm>
                <a:off x="3235725" y="2483450"/>
                <a:ext cx="104250" cy="89375"/>
              </a:xfrm>
              <a:custGeom>
                <a:rect b="b" l="l" r="r" t="t"/>
                <a:pathLst>
                  <a:path extrusionOk="0" h="3575" w="4170">
                    <a:moveTo>
                      <a:pt x="2022" y="1"/>
                    </a:moveTo>
                    <a:lnTo>
                      <a:pt x="1003" y="1741"/>
                    </a:lnTo>
                    <a:lnTo>
                      <a:pt x="0" y="3481"/>
                    </a:lnTo>
                    <a:lnTo>
                      <a:pt x="2085" y="3528"/>
                    </a:lnTo>
                    <a:lnTo>
                      <a:pt x="4170" y="3575"/>
                    </a:lnTo>
                    <a:lnTo>
                      <a:pt x="3088" y="1788"/>
                    </a:lnTo>
                    <a:lnTo>
                      <a:pt x="2022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27"/>
              <p:cNvSpPr/>
              <p:nvPr/>
            </p:nvSpPr>
            <p:spPr>
              <a:xfrm>
                <a:off x="3234150" y="2256975"/>
                <a:ext cx="103875" cy="90150"/>
              </a:xfrm>
              <a:custGeom>
                <a:rect b="b" l="l" r="r" t="t"/>
                <a:pathLst>
                  <a:path extrusionOk="0" h="3606" w="4155">
                    <a:moveTo>
                      <a:pt x="1" y="0"/>
                    </a:moveTo>
                    <a:lnTo>
                      <a:pt x="878" y="1803"/>
                    </a:lnTo>
                    <a:lnTo>
                      <a:pt x="1756" y="3605"/>
                    </a:lnTo>
                    <a:lnTo>
                      <a:pt x="2963" y="1897"/>
                    </a:lnTo>
                    <a:lnTo>
                      <a:pt x="4154" y="188"/>
                    </a:lnTo>
                    <a:lnTo>
                      <a:pt x="2070" y="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27"/>
              <p:cNvSpPr/>
              <p:nvPr/>
            </p:nvSpPr>
            <p:spPr>
              <a:xfrm>
                <a:off x="2642050" y="2257750"/>
                <a:ext cx="104275" cy="88575"/>
              </a:xfrm>
              <a:custGeom>
                <a:rect b="b" l="l" r="r" t="t"/>
                <a:pathLst>
                  <a:path extrusionOk="0" h="3543" w="4171">
                    <a:moveTo>
                      <a:pt x="4170" y="0"/>
                    </a:moveTo>
                    <a:lnTo>
                      <a:pt x="2085" y="16"/>
                    </a:lnTo>
                    <a:lnTo>
                      <a:pt x="1" y="47"/>
                    </a:lnTo>
                    <a:lnTo>
                      <a:pt x="1145" y="1787"/>
                    </a:lnTo>
                    <a:lnTo>
                      <a:pt x="2273" y="3543"/>
                    </a:lnTo>
                    <a:lnTo>
                      <a:pt x="3230" y="1772"/>
                    </a:lnTo>
                    <a:lnTo>
                      <a:pt x="4170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27"/>
              <p:cNvSpPr/>
              <p:nvPr/>
            </p:nvSpPr>
            <p:spPr>
              <a:xfrm>
                <a:off x="2626775" y="2469350"/>
                <a:ext cx="102300" cy="95650"/>
              </a:xfrm>
              <a:custGeom>
                <a:rect b="b" l="l" r="r" t="t"/>
                <a:pathLst>
                  <a:path extrusionOk="0" h="3826" w="4092">
                    <a:moveTo>
                      <a:pt x="2884" y="1"/>
                    </a:moveTo>
                    <a:lnTo>
                      <a:pt x="1442" y="1521"/>
                    </a:lnTo>
                    <a:lnTo>
                      <a:pt x="0" y="3026"/>
                    </a:lnTo>
                    <a:lnTo>
                      <a:pt x="2054" y="3433"/>
                    </a:lnTo>
                    <a:lnTo>
                      <a:pt x="4091" y="3825"/>
                    </a:lnTo>
                    <a:lnTo>
                      <a:pt x="4091" y="3825"/>
                    </a:lnTo>
                    <a:lnTo>
                      <a:pt x="3496" y="1913"/>
                    </a:lnTo>
                    <a:lnTo>
                      <a:pt x="2884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>
                <a:off x="3136575" y="2090425"/>
                <a:ext cx="154025" cy="161475"/>
              </a:xfrm>
              <a:custGeom>
                <a:rect b="b" l="l" r="r" t="t"/>
                <a:pathLst>
                  <a:path extrusionOk="0" h="6459" w="6161">
                    <a:moveTo>
                      <a:pt x="6161" y="1"/>
                    </a:moveTo>
                    <a:lnTo>
                      <a:pt x="3073" y="1380"/>
                    </a:lnTo>
                    <a:lnTo>
                      <a:pt x="1" y="2775"/>
                    </a:lnTo>
                    <a:lnTo>
                      <a:pt x="2085" y="4624"/>
                    </a:lnTo>
                    <a:lnTo>
                      <a:pt x="4170" y="6458"/>
                    </a:lnTo>
                    <a:lnTo>
                      <a:pt x="5173" y="3229"/>
                    </a:lnTo>
                    <a:lnTo>
                      <a:pt x="616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>
                <a:off x="2678100" y="2564975"/>
                <a:ext cx="154025" cy="161850"/>
              </a:xfrm>
              <a:custGeom>
                <a:rect b="b" l="l" r="r" t="t"/>
                <a:pathLst>
                  <a:path extrusionOk="0" h="6474" w="6161">
                    <a:moveTo>
                      <a:pt x="1976" y="0"/>
                    </a:moveTo>
                    <a:lnTo>
                      <a:pt x="988" y="3245"/>
                    </a:lnTo>
                    <a:lnTo>
                      <a:pt x="1" y="6474"/>
                    </a:lnTo>
                    <a:lnTo>
                      <a:pt x="1" y="6474"/>
                    </a:lnTo>
                    <a:lnTo>
                      <a:pt x="3089" y="5079"/>
                    </a:lnTo>
                    <a:lnTo>
                      <a:pt x="6161" y="3699"/>
                    </a:lnTo>
                    <a:lnTo>
                      <a:pt x="4076" y="1850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>
                <a:off x="2559375" y="2344350"/>
                <a:ext cx="157950" cy="139125"/>
              </a:xfrm>
              <a:custGeom>
                <a:rect b="b" l="l" r="r" t="t"/>
                <a:pathLst>
                  <a:path extrusionOk="0" h="5565" w="6318">
                    <a:moveTo>
                      <a:pt x="5972" y="0"/>
                    </a:moveTo>
                    <a:lnTo>
                      <a:pt x="2979" y="1584"/>
                    </a:lnTo>
                    <a:lnTo>
                      <a:pt x="0" y="3167"/>
                    </a:lnTo>
                    <a:lnTo>
                      <a:pt x="3151" y="4358"/>
                    </a:lnTo>
                    <a:lnTo>
                      <a:pt x="6317" y="5565"/>
                    </a:lnTo>
                    <a:lnTo>
                      <a:pt x="6145" y="2775"/>
                    </a:lnTo>
                    <a:lnTo>
                      <a:pt x="5972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>
                <a:off x="3276475" y="2344350"/>
                <a:ext cx="154025" cy="139125"/>
              </a:xfrm>
              <a:custGeom>
                <a:rect b="b" l="l" r="r" t="t"/>
                <a:pathLst>
                  <a:path extrusionOk="0" h="5565" w="6161">
                    <a:moveTo>
                      <a:pt x="16" y="0"/>
                    </a:moveTo>
                    <a:lnTo>
                      <a:pt x="0" y="2791"/>
                    </a:lnTo>
                    <a:lnTo>
                      <a:pt x="0" y="5565"/>
                    </a:lnTo>
                    <a:lnTo>
                      <a:pt x="3073" y="4186"/>
                    </a:lnTo>
                    <a:lnTo>
                      <a:pt x="6160" y="2791"/>
                    </a:lnTo>
                    <a:lnTo>
                      <a:pt x="3088" y="139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>
                <a:off x="2694175" y="2117850"/>
                <a:ext cx="601525" cy="601150"/>
              </a:xfrm>
              <a:custGeom>
                <a:rect b="b" l="l" r="r" t="t"/>
                <a:pathLst>
                  <a:path extrusionOk="0" h="24046" w="24061">
                    <a:moveTo>
                      <a:pt x="12038" y="1"/>
                    </a:moveTo>
                    <a:cubicBezTo>
                      <a:pt x="5392" y="1"/>
                      <a:pt x="0" y="5377"/>
                      <a:pt x="0" y="12023"/>
                    </a:cubicBezTo>
                    <a:cubicBezTo>
                      <a:pt x="0" y="18669"/>
                      <a:pt x="5392" y="24045"/>
                      <a:pt x="12038" y="24045"/>
                    </a:cubicBezTo>
                    <a:cubicBezTo>
                      <a:pt x="18668" y="24045"/>
                      <a:pt x="24060" y="18669"/>
                      <a:pt x="24060" y="12023"/>
                    </a:cubicBezTo>
                    <a:cubicBezTo>
                      <a:pt x="24060" y="5377"/>
                      <a:pt x="18668" y="1"/>
                      <a:pt x="12038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00" name="Google Shape;700;p27"/>
          <p:cNvSpPr/>
          <p:nvPr/>
        </p:nvSpPr>
        <p:spPr>
          <a:xfrm>
            <a:off x="2393175" y="1640263"/>
            <a:ext cx="354900" cy="366310"/>
          </a:xfrm>
          <a:custGeom>
            <a:rect b="b" l="l" r="r" t="t"/>
            <a:pathLst>
              <a:path extrusionOk="0" h="41638" w="40341">
                <a:moveTo>
                  <a:pt x="17287" y="1"/>
                </a:moveTo>
                <a:cubicBezTo>
                  <a:pt x="16348" y="1"/>
                  <a:pt x="15508" y="1227"/>
                  <a:pt x="16370" y="2076"/>
                </a:cubicBezTo>
                <a:lnTo>
                  <a:pt x="18956" y="4663"/>
                </a:lnTo>
                <a:lnTo>
                  <a:pt x="18956" y="9694"/>
                </a:lnTo>
                <a:cubicBezTo>
                  <a:pt x="17248" y="7986"/>
                  <a:pt x="15539" y="6277"/>
                  <a:pt x="13831" y="4569"/>
                </a:cubicBezTo>
                <a:cubicBezTo>
                  <a:pt x="13577" y="4315"/>
                  <a:pt x="13292" y="4209"/>
                  <a:pt x="13016" y="4209"/>
                </a:cubicBezTo>
                <a:cubicBezTo>
                  <a:pt x="12080" y="4209"/>
                  <a:pt x="11247" y="5433"/>
                  <a:pt x="12107" y="6293"/>
                </a:cubicBezTo>
                <a:lnTo>
                  <a:pt x="18956" y="13142"/>
                </a:lnTo>
                <a:lnTo>
                  <a:pt x="18956" y="18707"/>
                </a:lnTo>
                <a:cubicBezTo>
                  <a:pt x="17357" y="17782"/>
                  <a:pt x="15743" y="16857"/>
                  <a:pt x="14144" y="15932"/>
                </a:cubicBezTo>
                <a:cubicBezTo>
                  <a:pt x="13313" y="12813"/>
                  <a:pt x="12483" y="9694"/>
                  <a:pt x="11636" y="6559"/>
                </a:cubicBezTo>
                <a:cubicBezTo>
                  <a:pt x="11475" y="5962"/>
                  <a:pt x="11007" y="5703"/>
                  <a:pt x="10526" y="5703"/>
                </a:cubicBezTo>
                <a:cubicBezTo>
                  <a:pt x="9797" y="5703"/>
                  <a:pt x="9039" y="6301"/>
                  <a:pt x="9285" y="7217"/>
                </a:cubicBezTo>
                <a:cubicBezTo>
                  <a:pt x="9912" y="9537"/>
                  <a:pt x="10539" y="11873"/>
                  <a:pt x="11166" y="14208"/>
                </a:cubicBezTo>
                <a:cubicBezTo>
                  <a:pt x="10759" y="13973"/>
                  <a:pt x="10335" y="13738"/>
                  <a:pt x="9928" y="13503"/>
                </a:cubicBezTo>
                <a:cubicBezTo>
                  <a:pt x="8893" y="12892"/>
                  <a:pt x="7843" y="12296"/>
                  <a:pt x="6809" y="11700"/>
                </a:cubicBezTo>
                <a:cubicBezTo>
                  <a:pt x="6495" y="10509"/>
                  <a:pt x="6166" y="9334"/>
                  <a:pt x="5852" y="8142"/>
                </a:cubicBezTo>
                <a:cubicBezTo>
                  <a:pt x="5691" y="7545"/>
                  <a:pt x="5223" y="7286"/>
                  <a:pt x="4743" y="7286"/>
                </a:cubicBezTo>
                <a:cubicBezTo>
                  <a:pt x="4013" y="7286"/>
                  <a:pt x="3256" y="7884"/>
                  <a:pt x="3501" y="8801"/>
                </a:cubicBezTo>
                <a:lnTo>
                  <a:pt x="4269" y="11622"/>
                </a:lnTo>
                <a:cubicBezTo>
                  <a:pt x="3313" y="11888"/>
                  <a:pt x="2357" y="12139"/>
                  <a:pt x="1401" y="12390"/>
                </a:cubicBezTo>
                <a:cubicBezTo>
                  <a:pt x="15" y="12765"/>
                  <a:pt x="451" y="14788"/>
                  <a:pt x="1703" y="14788"/>
                </a:cubicBezTo>
                <a:cubicBezTo>
                  <a:pt x="1811" y="14788"/>
                  <a:pt x="1924" y="14773"/>
                  <a:pt x="2044" y="14741"/>
                </a:cubicBezTo>
                <a:cubicBezTo>
                  <a:pt x="3219" y="14428"/>
                  <a:pt x="4395" y="14114"/>
                  <a:pt x="5570" y="13801"/>
                </a:cubicBezTo>
                <a:lnTo>
                  <a:pt x="9928" y="16309"/>
                </a:lnTo>
                <a:cubicBezTo>
                  <a:pt x="7592" y="16936"/>
                  <a:pt x="5257" y="17563"/>
                  <a:pt x="2921" y="18190"/>
                </a:cubicBezTo>
                <a:cubicBezTo>
                  <a:pt x="1521" y="18565"/>
                  <a:pt x="1955" y="20588"/>
                  <a:pt x="3220" y="20588"/>
                </a:cubicBezTo>
                <a:cubicBezTo>
                  <a:pt x="3329" y="20588"/>
                  <a:pt x="3444" y="20573"/>
                  <a:pt x="3564" y="20541"/>
                </a:cubicBezTo>
                <a:lnTo>
                  <a:pt x="12906" y="18033"/>
                </a:lnTo>
                <a:cubicBezTo>
                  <a:pt x="14520" y="18973"/>
                  <a:pt x="16119" y="19898"/>
                  <a:pt x="17734" y="20823"/>
                </a:cubicBezTo>
                <a:cubicBezTo>
                  <a:pt x="16135" y="21748"/>
                  <a:pt x="14520" y="22672"/>
                  <a:pt x="12922" y="23597"/>
                </a:cubicBezTo>
                <a:cubicBezTo>
                  <a:pt x="9802" y="22766"/>
                  <a:pt x="6683" y="21936"/>
                  <a:pt x="3564" y="21089"/>
                </a:cubicBezTo>
                <a:cubicBezTo>
                  <a:pt x="3444" y="21057"/>
                  <a:pt x="3329" y="21042"/>
                  <a:pt x="3220" y="21042"/>
                </a:cubicBezTo>
                <a:cubicBezTo>
                  <a:pt x="1955" y="21042"/>
                  <a:pt x="1521" y="23065"/>
                  <a:pt x="2921" y="23440"/>
                </a:cubicBezTo>
                <a:lnTo>
                  <a:pt x="9928" y="25321"/>
                </a:lnTo>
                <a:cubicBezTo>
                  <a:pt x="9520" y="25556"/>
                  <a:pt x="9113" y="25807"/>
                  <a:pt x="8705" y="26042"/>
                </a:cubicBezTo>
                <a:cubicBezTo>
                  <a:pt x="7655" y="26638"/>
                  <a:pt x="6620" y="27234"/>
                  <a:pt x="5586" y="27829"/>
                </a:cubicBezTo>
                <a:cubicBezTo>
                  <a:pt x="4410" y="27516"/>
                  <a:pt x="3235" y="27202"/>
                  <a:pt x="2044" y="26889"/>
                </a:cubicBezTo>
                <a:cubicBezTo>
                  <a:pt x="1924" y="26856"/>
                  <a:pt x="1811" y="26842"/>
                  <a:pt x="1703" y="26842"/>
                </a:cubicBezTo>
                <a:cubicBezTo>
                  <a:pt x="448" y="26842"/>
                  <a:pt x="1" y="28865"/>
                  <a:pt x="1401" y="29240"/>
                </a:cubicBezTo>
                <a:cubicBezTo>
                  <a:pt x="2357" y="29491"/>
                  <a:pt x="3313" y="29757"/>
                  <a:pt x="4269" y="30008"/>
                </a:cubicBezTo>
                <a:cubicBezTo>
                  <a:pt x="4003" y="30948"/>
                  <a:pt x="3752" y="31889"/>
                  <a:pt x="3501" y="32845"/>
                </a:cubicBezTo>
                <a:cubicBezTo>
                  <a:pt x="3256" y="33759"/>
                  <a:pt x="4009" y="34356"/>
                  <a:pt x="4736" y="34356"/>
                </a:cubicBezTo>
                <a:cubicBezTo>
                  <a:pt x="5219" y="34356"/>
                  <a:pt x="5690" y="34094"/>
                  <a:pt x="5852" y="33488"/>
                </a:cubicBezTo>
                <a:cubicBezTo>
                  <a:pt x="6166" y="32312"/>
                  <a:pt x="6495" y="31121"/>
                  <a:pt x="6809" y="29945"/>
                </a:cubicBezTo>
                <a:cubicBezTo>
                  <a:pt x="8251" y="29115"/>
                  <a:pt x="9708" y="28268"/>
                  <a:pt x="11166" y="27437"/>
                </a:cubicBezTo>
                <a:lnTo>
                  <a:pt x="11166" y="27437"/>
                </a:lnTo>
                <a:cubicBezTo>
                  <a:pt x="10539" y="29757"/>
                  <a:pt x="9912" y="32093"/>
                  <a:pt x="9285" y="34428"/>
                </a:cubicBezTo>
                <a:cubicBezTo>
                  <a:pt x="9040" y="35342"/>
                  <a:pt x="9793" y="35939"/>
                  <a:pt x="10520" y="35939"/>
                </a:cubicBezTo>
                <a:cubicBezTo>
                  <a:pt x="11002" y="35939"/>
                  <a:pt x="11474" y="35677"/>
                  <a:pt x="11636" y="35071"/>
                </a:cubicBezTo>
                <a:cubicBezTo>
                  <a:pt x="12483" y="31952"/>
                  <a:pt x="13313" y="28832"/>
                  <a:pt x="14144" y="25713"/>
                </a:cubicBezTo>
                <a:lnTo>
                  <a:pt x="18956" y="22939"/>
                </a:lnTo>
                <a:lnTo>
                  <a:pt x="18956" y="28472"/>
                </a:lnTo>
                <a:cubicBezTo>
                  <a:pt x="16668" y="30760"/>
                  <a:pt x="14379" y="33049"/>
                  <a:pt x="12107" y="35337"/>
                </a:cubicBezTo>
                <a:cubicBezTo>
                  <a:pt x="11245" y="36187"/>
                  <a:pt x="12084" y="37413"/>
                  <a:pt x="13024" y="37413"/>
                </a:cubicBezTo>
                <a:cubicBezTo>
                  <a:pt x="13298" y="37413"/>
                  <a:pt x="13580" y="37309"/>
                  <a:pt x="13831" y="37061"/>
                </a:cubicBezTo>
                <a:cubicBezTo>
                  <a:pt x="15539" y="35337"/>
                  <a:pt x="17248" y="33629"/>
                  <a:pt x="18956" y="31920"/>
                </a:cubicBezTo>
                <a:lnTo>
                  <a:pt x="18956" y="33362"/>
                </a:lnTo>
                <a:lnTo>
                  <a:pt x="18956" y="36967"/>
                </a:lnTo>
                <a:lnTo>
                  <a:pt x="16370" y="39554"/>
                </a:lnTo>
                <a:cubicBezTo>
                  <a:pt x="15508" y="40403"/>
                  <a:pt x="16348" y="41629"/>
                  <a:pt x="17287" y="41629"/>
                </a:cubicBezTo>
                <a:cubicBezTo>
                  <a:pt x="17561" y="41629"/>
                  <a:pt x="17843" y="41525"/>
                  <a:pt x="18094" y="41278"/>
                </a:cubicBezTo>
                <a:cubicBezTo>
                  <a:pt x="18784" y="40572"/>
                  <a:pt x="19473" y="39883"/>
                  <a:pt x="20163" y="39193"/>
                </a:cubicBezTo>
                <a:lnTo>
                  <a:pt x="22263" y="41278"/>
                </a:lnTo>
                <a:cubicBezTo>
                  <a:pt x="22513" y="41531"/>
                  <a:pt x="22795" y="41637"/>
                  <a:pt x="23069" y="41637"/>
                </a:cubicBezTo>
                <a:cubicBezTo>
                  <a:pt x="23999" y="41637"/>
                  <a:pt x="24835" y="40413"/>
                  <a:pt x="23988" y="39554"/>
                </a:cubicBezTo>
                <a:lnTo>
                  <a:pt x="21386" y="36967"/>
                </a:lnTo>
                <a:lnTo>
                  <a:pt x="21386" y="31936"/>
                </a:lnTo>
                <a:lnTo>
                  <a:pt x="26527" y="37077"/>
                </a:lnTo>
                <a:cubicBezTo>
                  <a:pt x="26774" y="37325"/>
                  <a:pt x="27054" y="37428"/>
                  <a:pt x="27325" y="37428"/>
                </a:cubicBezTo>
                <a:cubicBezTo>
                  <a:pt x="28258" y="37428"/>
                  <a:pt x="29101" y="36203"/>
                  <a:pt x="28251" y="35353"/>
                </a:cubicBezTo>
                <a:lnTo>
                  <a:pt x="21386" y="28488"/>
                </a:lnTo>
                <a:lnTo>
                  <a:pt x="21386" y="22939"/>
                </a:lnTo>
                <a:lnTo>
                  <a:pt x="26198" y="25713"/>
                </a:lnTo>
                <a:cubicBezTo>
                  <a:pt x="27028" y="28832"/>
                  <a:pt x="27875" y="31952"/>
                  <a:pt x="28706" y="35071"/>
                </a:cubicBezTo>
                <a:cubicBezTo>
                  <a:pt x="28868" y="35677"/>
                  <a:pt x="29339" y="35939"/>
                  <a:pt x="29822" y="35939"/>
                </a:cubicBezTo>
                <a:cubicBezTo>
                  <a:pt x="30549" y="35939"/>
                  <a:pt x="31302" y="35342"/>
                  <a:pt x="31057" y="34428"/>
                </a:cubicBezTo>
                <a:cubicBezTo>
                  <a:pt x="30430" y="32093"/>
                  <a:pt x="29803" y="29757"/>
                  <a:pt x="29176" y="27437"/>
                </a:cubicBezTo>
                <a:lnTo>
                  <a:pt x="29176" y="27437"/>
                </a:lnTo>
                <a:cubicBezTo>
                  <a:pt x="29599" y="27672"/>
                  <a:pt x="30007" y="27908"/>
                  <a:pt x="30414" y="28143"/>
                </a:cubicBezTo>
                <a:cubicBezTo>
                  <a:pt x="31449" y="28738"/>
                  <a:pt x="32499" y="29350"/>
                  <a:pt x="33533" y="29945"/>
                </a:cubicBezTo>
                <a:cubicBezTo>
                  <a:pt x="33862" y="31121"/>
                  <a:pt x="34176" y="32312"/>
                  <a:pt x="34489" y="33488"/>
                </a:cubicBezTo>
                <a:cubicBezTo>
                  <a:pt x="34652" y="34094"/>
                  <a:pt x="35123" y="34356"/>
                  <a:pt x="35606" y="34356"/>
                </a:cubicBezTo>
                <a:cubicBezTo>
                  <a:pt x="36333" y="34356"/>
                  <a:pt x="37086" y="33759"/>
                  <a:pt x="36841" y="32845"/>
                </a:cubicBezTo>
                <a:cubicBezTo>
                  <a:pt x="36590" y="31889"/>
                  <a:pt x="36339" y="30948"/>
                  <a:pt x="36088" y="30008"/>
                </a:cubicBezTo>
                <a:cubicBezTo>
                  <a:pt x="37029" y="29757"/>
                  <a:pt x="37985" y="29491"/>
                  <a:pt x="38941" y="29240"/>
                </a:cubicBezTo>
                <a:cubicBezTo>
                  <a:pt x="40341" y="28865"/>
                  <a:pt x="39907" y="26842"/>
                  <a:pt x="38642" y="26842"/>
                </a:cubicBezTo>
                <a:cubicBezTo>
                  <a:pt x="38534" y="26842"/>
                  <a:pt x="38419" y="26856"/>
                  <a:pt x="38298" y="26889"/>
                </a:cubicBezTo>
                <a:cubicBezTo>
                  <a:pt x="37123" y="27202"/>
                  <a:pt x="35931" y="27516"/>
                  <a:pt x="34756" y="27829"/>
                </a:cubicBezTo>
                <a:lnTo>
                  <a:pt x="30414" y="25321"/>
                </a:lnTo>
                <a:lnTo>
                  <a:pt x="37436" y="23440"/>
                </a:lnTo>
                <a:cubicBezTo>
                  <a:pt x="38822" y="23065"/>
                  <a:pt x="38387" y="21042"/>
                  <a:pt x="37122" y="21042"/>
                </a:cubicBezTo>
                <a:cubicBezTo>
                  <a:pt x="37013" y="21042"/>
                  <a:pt x="36898" y="21057"/>
                  <a:pt x="36778" y="21089"/>
                </a:cubicBezTo>
                <a:lnTo>
                  <a:pt x="27420" y="23597"/>
                </a:lnTo>
                <a:cubicBezTo>
                  <a:pt x="25822" y="22672"/>
                  <a:pt x="24207" y="21748"/>
                  <a:pt x="22608" y="20823"/>
                </a:cubicBezTo>
                <a:cubicBezTo>
                  <a:pt x="24223" y="19898"/>
                  <a:pt x="25822" y="18973"/>
                  <a:pt x="27436" y="18033"/>
                </a:cubicBezTo>
                <a:cubicBezTo>
                  <a:pt x="30555" y="18879"/>
                  <a:pt x="33659" y="19710"/>
                  <a:pt x="36778" y="20541"/>
                </a:cubicBezTo>
                <a:cubicBezTo>
                  <a:pt x="36898" y="20573"/>
                  <a:pt x="37013" y="20588"/>
                  <a:pt x="37122" y="20588"/>
                </a:cubicBezTo>
                <a:cubicBezTo>
                  <a:pt x="38387" y="20588"/>
                  <a:pt x="38822" y="18565"/>
                  <a:pt x="37436" y="18190"/>
                </a:cubicBezTo>
                <a:cubicBezTo>
                  <a:pt x="35085" y="17563"/>
                  <a:pt x="32750" y="16936"/>
                  <a:pt x="30414" y="16309"/>
                </a:cubicBezTo>
                <a:lnTo>
                  <a:pt x="31652" y="15603"/>
                </a:lnTo>
                <a:cubicBezTo>
                  <a:pt x="32687" y="15008"/>
                  <a:pt x="33721" y="14396"/>
                  <a:pt x="34772" y="13801"/>
                </a:cubicBezTo>
                <a:cubicBezTo>
                  <a:pt x="35947" y="14114"/>
                  <a:pt x="37123" y="14428"/>
                  <a:pt x="38298" y="14741"/>
                </a:cubicBezTo>
                <a:cubicBezTo>
                  <a:pt x="38417" y="14773"/>
                  <a:pt x="38531" y="14788"/>
                  <a:pt x="38639" y="14788"/>
                </a:cubicBezTo>
                <a:cubicBezTo>
                  <a:pt x="39894" y="14788"/>
                  <a:pt x="40341" y="12765"/>
                  <a:pt x="38941" y="12390"/>
                </a:cubicBezTo>
                <a:cubicBezTo>
                  <a:pt x="37985" y="12139"/>
                  <a:pt x="37029" y="11888"/>
                  <a:pt x="36088" y="11622"/>
                </a:cubicBezTo>
                <a:lnTo>
                  <a:pt x="36841" y="8801"/>
                </a:lnTo>
                <a:cubicBezTo>
                  <a:pt x="37086" y="7884"/>
                  <a:pt x="36329" y="7286"/>
                  <a:pt x="35599" y="7286"/>
                </a:cubicBezTo>
                <a:cubicBezTo>
                  <a:pt x="35119" y="7286"/>
                  <a:pt x="34651" y="7545"/>
                  <a:pt x="34489" y="8142"/>
                </a:cubicBezTo>
                <a:cubicBezTo>
                  <a:pt x="34176" y="9334"/>
                  <a:pt x="33862" y="10509"/>
                  <a:pt x="33533" y="11700"/>
                </a:cubicBezTo>
                <a:cubicBezTo>
                  <a:pt x="32091" y="12531"/>
                  <a:pt x="30634" y="13378"/>
                  <a:pt x="29176" y="14208"/>
                </a:cubicBezTo>
                <a:cubicBezTo>
                  <a:pt x="29803" y="11873"/>
                  <a:pt x="30430" y="9537"/>
                  <a:pt x="31057" y="7217"/>
                </a:cubicBezTo>
                <a:cubicBezTo>
                  <a:pt x="31303" y="6300"/>
                  <a:pt x="30544" y="5696"/>
                  <a:pt x="29814" y="5696"/>
                </a:cubicBezTo>
                <a:cubicBezTo>
                  <a:pt x="29334" y="5696"/>
                  <a:pt x="28867" y="5956"/>
                  <a:pt x="28706" y="6559"/>
                </a:cubicBezTo>
                <a:cubicBezTo>
                  <a:pt x="27875" y="9694"/>
                  <a:pt x="27028" y="12813"/>
                  <a:pt x="26198" y="15932"/>
                </a:cubicBezTo>
                <a:cubicBezTo>
                  <a:pt x="24599" y="16857"/>
                  <a:pt x="22984" y="17782"/>
                  <a:pt x="21386" y="18707"/>
                </a:cubicBezTo>
                <a:lnTo>
                  <a:pt x="21386" y="13158"/>
                </a:lnTo>
                <a:lnTo>
                  <a:pt x="28251" y="6308"/>
                </a:lnTo>
                <a:cubicBezTo>
                  <a:pt x="29099" y="5449"/>
                  <a:pt x="28272" y="4225"/>
                  <a:pt x="27339" y="4225"/>
                </a:cubicBezTo>
                <a:cubicBezTo>
                  <a:pt x="27064" y="4225"/>
                  <a:pt x="26780" y="4331"/>
                  <a:pt x="26527" y="4584"/>
                </a:cubicBezTo>
                <a:lnTo>
                  <a:pt x="21386" y="9710"/>
                </a:lnTo>
                <a:lnTo>
                  <a:pt x="21386" y="8283"/>
                </a:lnTo>
                <a:lnTo>
                  <a:pt x="21386" y="4678"/>
                </a:lnTo>
                <a:lnTo>
                  <a:pt x="23988" y="2092"/>
                </a:lnTo>
                <a:cubicBezTo>
                  <a:pt x="24835" y="1232"/>
                  <a:pt x="23999" y="8"/>
                  <a:pt x="23069" y="8"/>
                </a:cubicBezTo>
                <a:cubicBezTo>
                  <a:pt x="22795" y="8"/>
                  <a:pt x="22513" y="115"/>
                  <a:pt x="22263" y="368"/>
                </a:cubicBezTo>
                <a:lnTo>
                  <a:pt x="20179" y="2452"/>
                </a:lnTo>
                <a:cubicBezTo>
                  <a:pt x="19473" y="1747"/>
                  <a:pt x="18784" y="1057"/>
                  <a:pt x="18094" y="352"/>
                </a:cubicBezTo>
                <a:cubicBezTo>
                  <a:pt x="17843" y="105"/>
                  <a:pt x="17561" y="1"/>
                  <a:pt x="172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27"/>
          <p:cNvSpPr/>
          <p:nvPr/>
        </p:nvSpPr>
        <p:spPr>
          <a:xfrm>
            <a:off x="2393200" y="4195313"/>
            <a:ext cx="354846" cy="363512"/>
          </a:xfrm>
          <a:custGeom>
            <a:rect b="b" l="l" r="r" t="t"/>
            <a:pathLst>
              <a:path extrusionOk="0" h="41568" w="40577">
                <a:moveTo>
                  <a:pt x="22545" y="16959"/>
                </a:moveTo>
                <a:cubicBezTo>
                  <a:pt x="23281" y="18245"/>
                  <a:pt x="24034" y="19546"/>
                  <a:pt x="24786" y="20847"/>
                </a:cubicBezTo>
                <a:cubicBezTo>
                  <a:pt x="24034" y="22147"/>
                  <a:pt x="23281" y="23448"/>
                  <a:pt x="22545" y="24734"/>
                </a:cubicBezTo>
                <a:lnTo>
                  <a:pt x="18046" y="24734"/>
                </a:lnTo>
                <a:cubicBezTo>
                  <a:pt x="17294" y="23448"/>
                  <a:pt x="16541" y="22147"/>
                  <a:pt x="15789" y="20847"/>
                </a:cubicBezTo>
                <a:cubicBezTo>
                  <a:pt x="16541" y="19546"/>
                  <a:pt x="17294" y="18245"/>
                  <a:pt x="18046" y="16959"/>
                </a:cubicBezTo>
                <a:close/>
                <a:moveTo>
                  <a:pt x="17075" y="1"/>
                </a:moveTo>
                <a:cubicBezTo>
                  <a:pt x="16139" y="1"/>
                  <a:pt x="15306" y="1225"/>
                  <a:pt x="16165" y="2084"/>
                </a:cubicBezTo>
                <a:lnTo>
                  <a:pt x="19065" y="4984"/>
                </a:lnTo>
                <a:lnTo>
                  <a:pt x="19065" y="8526"/>
                </a:lnTo>
                <a:cubicBezTo>
                  <a:pt x="17748" y="7210"/>
                  <a:pt x="16432" y="5878"/>
                  <a:pt x="15115" y="4561"/>
                </a:cubicBezTo>
                <a:cubicBezTo>
                  <a:pt x="14862" y="4308"/>
                  <a:pt x="14577" y="4201"/>
                  <a:pt x="14301" y="4201"/>
                </a:cubicBezTo>
                <a:cubicBezTo>
                  <a:pt x="13364" y="4201"/>
                  <a:pt x="12531" y="5425"/>
                  <a:pt x="13391" y="6285"/>
                </a:cubicBezTo>
                <a:cubicBezTo>
                  <a:pt x="15287" y="8182"/>
                  <a:pt x="17184" y="10078"/>
                  <a:pt x="19065" y="11975"/>
                </a:cubicBezTo>
                <a:lnTo>
                  <a:pt x="19065" y="14498"/>
                </a:lnTo>
                <a:cubicBezTo>
                  <a:pt x="18563" y="14498"/>
                  <a:pt x="18046" y="14498"/>
                  <a:pt x="17529" y="14514"/>
                </a:cubicBezTo>
                <a:cubicBezTo>
                  <a:pt x="16714" y="14545"/>
                  <a:pt x="16385" y="14969"/>
                  <a:pt x="16008" y="15596"/>
                </a:cubicBezTo>
                <a:cubicBezTo>
                  <a:pt x="15820" y="15925"/>
                  <a:pt x="15632" y="16254"/>
                  <a:pt x="15444" y="16583"/>
                </a:cubicBezTo>
                <a:cubicBezTo>
                  <a:pt x="14723" y="16160"/>
                  <a:pt x="14002" y="15752"/>
                  <a:pt x="13281" y="15329"/>
                </a:cubicBezTo>
                <a:cubicBezTo>
                  <a:pt x="12591" y="12743"/>
                  <a:pt x="11902" y="10141"/>
                  <a:pt x="11212" y="7555"/>
                </a:cubicBezTo>
                <a:cubicBezTo>
                  <a:pt x="11050" y="6949"/>
                  <a:pt x="10578" y="6686"/>
                  <a:pt x="10096" y="6686"/>
                </a:cubicBezTo>
                <a:cubicBezTo>
                  <a:pt x="9368" y="6686"/>
                  <a:pt x="8616" y="7283"/>
                  <a:pt x="8861" y="8197"/>
                </a:cubicBezTo>
                <a:lnTo>
                  <a:pt x="10303" y="13605"/>
                </a:lnTo>
                <a:cubicBezTo>
                  <a:pt x="9284" y="13009"/>
                  <a:pt x="8250" y="12429"/>
                  <a:pt x="7231" y="11834"/>
                </a:cubicBezTo>
                <a:cubicBezTo>
                  <a:pt x="6870" y="10501"/>
                  <a:pt x="6525" y="9185"/>
                  <a:pt x="6165" y="7852"/>
                </a:cubicBezTo>
                <a:cubicBezTo>
                  <a:pt x="6003" y="7246"/>
                  <a:pt x="5531" y="6984"/>
                  <a:pt x="5049" y="6984"/>
                </a:cubicBezTo>
                <a:cubicBezTo>
                  <a:pt x="4321" y="6984"/>
                  <a:pt x="3569" y="7581"/>
                  <a:pt x="3814" y="8495"/>
                </a:cubicBezTo>
                <a:lnTo>
                  <a:pt x="4692" y="11771"/>
                </a:lnTo>
                <a:cubicBezTo>
                  <a:pt x="3594" y="12053"/>
                  <a:pt x="2497" y="12351"/>
                  <a:pt x="1400" y="12649"/>
                </a:cubicBezTo>
                <a:cubicBezTo>
                  <a:pt x="0" y="13024"/>
                  <a:pt x="434" y="15047"/>
                  <a:pt x="1698" y="15047"/>
                </a:cubicBezTo>
                <a:cubicBezTo>
                  <a:pt x="1807" y="15047"/>
                  <a:pt x="1922" y="15032"/>
                  <a:pt x="2043" y="15000"/>
                </a:cubicBezTo>
                <a:cubicBezTo>
                  <a:pt x="3359" y="14639"/>
                  <a:pt x="4676" y="14295"/>
                  <a:pt x="6008" y="13934"/>
                </a:cubicBezTo>
                <a:cubicBezTo>
                  <a:pt x="7027" y="14530"/>
                  <a:pt x="8046" y="15125"/>
                  <a:pt x="9065" y="15705"/>
                </a:cubicBezTo>
                <a:cubicBezTo>
                  <a:pt x="7262" y="16191"/>
                  <a:pt x="5460" y="16677"/>
                  <a:pt x="3657" y="17163"/>
                </a:cubicBezTo>
                <a:cubicBezTo>
                  <a:pt x="2257" y="17538"/>
                  <a:pt x="2691" y="19561"/>
                  <a:pt x="3956" y="19561"/>
                </a:cubicBezTo>
                <a:cubicBezTo>
                  <a:pt x="4064" y="19561"/>
                  <a:pt x="4179" y="19546"/>
                  <a:pt x="4300" y="19514"/>
                </a:cubicBezTo>
                <a:cubicBezTo>
                  <a:pt x="6886" y="18825"/>
                  <a:pt x="9472" y="18119"/>
                  <a:pt x="12059" y="17429"/>
                </a:cubicBezTo>
                <a:cubicBezTo>
                  <a:pt x="12780" y="17853"/>
                  <a:pt x="13501" y="18276"/>
                  <a:pt x="14222" y="18683"/>
                </a:cubicBezTo>
                <a:cubicBezTo>
                  <a:pt x="13924" y="19201"/>
                  <a:pt x="13626" y="19718"/>
                  <a:pt x="13344" y="20235"/>
                </a:cubicBezTo>
                <a:cubicBezTo>
                  <a:pt x="13124" y="20611"/>
                  <a:pt x="13124" y="21082"/>
                  <a:pt x="13344" y="21458"/>
                </a:cubicBezTo>
                <a:cubicBezTo>
                  <a:pt x="13610" y="21944"/>
                  <a:pt x="13892" y="22430"/>
                  <a:pt x="14175" y="22900"/>
                </a:cubicBezTo>
                <a:cubicBezTo>
                  <a:pt x="13469" y="23307"/>
                  <a:pt x="12764" y="23715"/>
                  <a:pt x="12074" y="24122"/>
                </a:cubicBezTo>
                <a:cubicBezTo>
                  <a:pt x="9472" y="23433"/>
                  <a:pt x="6886" y="22727"/>
                  <a:pt x="4300" y="22038"/>
                </a:cubicBezTo>
                <a:cubicBezTo>
                  <a:pt x="4181" y="22005"/>
                  <a:pt x="4067" y="21990"/>
                  <a:pt x="3959" y="21990"/>
                </a:cubicBezTo>
                <a:cubicBezTo>
                  <a:pt x="2704" y="21990"/>
                  <a:pt x="2257" y="24014"/>
                  <a:pt x="3657" y="24389"/>
                </a:cubicBezTo>
                <a:cubicBezTo>
                  <a:pt x="5460" y="24875"/>
                  <a:pt x="7278" y="25361"/>
                  <a:pt x="9080" y="25847"/>
                </a:cubicBezTo>
                <a:cubicBezTo>
                  <a:pt x="8062" y="26427"/>
                  <a:pt x="7027" y="27022"/>
                  <a:pt x="6008" y="27618"/>
                </a:cubicBezTo>
                <a:cubicBezTo>
                  <a:pt x="4692" y="27257"/>
                  <a:pt x="3375" y="26912"/>
                  <a:pt x="2043" y="26552"/>
                </a:cubicBezTo>
                <a:cubicBezTo>
                  <a:pt x="1922" y="26520"/>
                  <a:pt x="1807" y="26505"/>
                  <a:pt x="1698" y="26505"/>
                </a:cubicBezTo>
                <a:cubicBezTo>
                  <a:pt x="434" y="26505"/>
                  <a:pt x="0" y="28528"/>
                  <a:pt x="1400" y="28903"/>
                </a:cubicBezTo>
                <a:cubicBezTo>
                  <a:pt x="2497" y="29201"/>
                  <a:pt x="3579" y="29483"/>
                  <a:pt x="4676" y="29781"/>
                </a:cubicBezTo>
                <a:cubicBezTo>
                  <a:pt x="4394" y="30878"/>
                  <a:pt x="4096" y="31960"/>
                  <a:pt x="3798" y="33057"/>
                </a:cubicBezTo>
                <a:cubicBezTo>
                  <a:pt x="3553" y="33971"/>
                  <a:pt x="4306" y="34568"/>
                  <a:pt x="5033" y="34568"/>
                </a:cubicBezTo>
                <a:cubicBezTo>
                  <a:pt x="5515" y="34568"/>
                  <a:pt x="5987" y="34306"/>
                  <a:pt x="6149" y="33699"/>
                </a:cubicBezTo>
                <a:cubicBezTo>
                  <a:pt x="6510" y="32383"/>
                  <a:pt x="6870" y="31050"/>
                  <a:pt x="7215" y="29734"/>
                </a:cubicBezTo>
                <a:cubicBezTo>
                  <a:pt x="8234" y="29138"/>
                  <a:pt x="9253" y="28558"/>
                  <a:pt x="10287" y="27963"/>
                </a:cubicBezTo>
                <a:lnTo>
                  <a:pt x="10287" y="27963"/>
                </a:lnTo>
                <a:cubicBezTo>
                  <a:pt x="9801" y="29765"/>
                  <a:pt x="9316" y="31568"/>
                  <a:pt x="8830" y="33355"/>
                </a:cubicBezTo>
                <a:cubicBezTo>
                  <a:pt x="8584" y="34272"/>
                  <a:pt x="9343" y="34876"/>
                  <a:pt x="10073" y="34876"/>
                </a:cubicBezTo>
                <a:cubicBezTo>
                  <a:pt x="10552" y="34876"/>
                  <a:pt x="11019" y="34616"/>
                  <a:pt x="11181" y="34013"/>
                </a:cubicBezTo>
                <a:cubicBezTo>
                  <a:pt x="11886" y="31427"/>
                  <a:pt x="12576" y="28825"/>
                  <a:pt x="13265" y="26238"/>
                </a:cubicBezTo>
                <a:lnTo>
                  <a:pt x="15381" y="25016"/>
                </a:lnTo>
                <a:cubicBezTo>
                  <a:pt x="15695" y="25533"/>
                  <a:pt x="15993" y="26050"/>
                  <a:pt x="16291" y="26568"/>
                </a:cubicBezTo>
                <a:cubicBezTo>
                  <a:pt x="16447" y="26865"/>
                  <a:pt x="16682" y="27038"/>
                  <a:pt x="16918" y="27116"/>
                </a:cubicBezTo>
                <a:lnTo>
                  <a:pt x="16965" y="27116"/>
                </a:lnTo>
                <a:cubicBezTo>
                  <a:pt x="17074" y="27163"/>
                  <a:pt x="17200" y="27179"/>
                  <a:pt x="17341" y="27179"/>
                </a:cubicBezTo>
                <a:lnTo>
                  <a:pt x="19065" y="27179"/>
                </a:lnTo>
                <a:lnTo>
                  <a:pt x="19065" y="29593"/>
                </a:lnTo>
                <a:lnTo>
                  <a:pt x="13391" y="35267"/>
                </a:lnTo>
                <a:cubicBezTo>
                  <a:pt x="12531" y="36126"/>
                  <a:pt x="13364" y="37351"/>
                  <a:pt x="14301" y="37351"/>
                </a:cubicBezTo>
                <a:cubicBezTo>
                  <a:pt x="14577" y="37351"/>
                  <a:pt x="14862" y="37244"/>
                  <a:pt x="15115" y="36991"/>
                </a:cubicBezTo>
                <a:cubicBezTo>
                  <a:pt x="16432" y="35674"/>
                  <a:pt x="17748" y="34358"/>
                  <a:pt x="19065" y="33041"/>
                </a:cubicBezTo>
                <a:lnTo>
                  <a:pt x="19065" y="36584"/>
                </a:lnTo>
                <a:lnTo>
                  <a:pt x="16165" y="39483"/>
                </a:lnTo>
                <a:cubicBezTo>
                  <a:pt x="15306" y="40343"/>
                  <a:pt x="16139" y="41567"/>
                  <a:pt x="17075" y="41567"/>
                </a:cubicBezTo>
                <a:cubicBezTo>
                  <a:pt x="17351" y="41567"/>
                  <a:pt x="17636" y="41461"/>
                  <a:pt x="17889" y="41207"/>
                </a:cubicBezTo>
                <a:lnTo>
                  <a:pt x="20288" y="38794"/>
                </a:lnTo>
                <a:lnTo>
                  <a:pt x="22686" y="41192"/>
                </a:lnTo>
                <a:cubicBezTo>
                  <a:pt x="22939" y="41445"/>
                  <a:pt x="23224" y="41551"/>
                  <a:pt x="23500" y="41551"/>
                </a:cubicBezTo>
                <a:cubicBezTo>
                  <a:pt x="24437" y="41551"/>
                  <a:pt x="25269" y="40327"/>
                  <a:pt x="24410" y="39468"/>
                </a:cubicBezTo>
                <a:cubicBezTo>
                  <a:pt x="23438" y="38496"/>
                  <a:pt x="22482" y="37540"/>
                  <a:pt x="21510" y="36568"/>
                </a:cubicBezTo>
                <a:lnTo>
                  <a:pt x="21510" y="33010"/>
                </a:lnTo>
                <a:lnTo>
                  <a:pt x="25476" y="36975"/>
                </a:lnTo>
                <a:cubicBezTo>
                  <a:pt x="25729" y="37229"/>
                  <a:pt x="26014" y="37335"/>
                  <a:pt x="26290" y="37335"/>
                </a:cubicBezTo>
                <a:cubicBezTo>
                  <a:pt x="27227" y="37335"/>
                  <a:pt x="28059" y="36111"/>
                  <a:pt x="27200" y="35251"/>
                </a:cubicBezTo>
                <a:lnTo>
                  <a:pt x="21510" y="29577"/>
                </a:lnTo>
                <a:lnTo>
                  <a:pt x="21510" y="27242"/>
                </a:lnTo>
                <a:cubicBezTo>
                  <a:pt x="21820" y="27259"/>
                  <a:pt x="22144" y="27279"/>
                  <a:pt x="22460" y="27279"/>
                </a:cubicBezTo>
                <a:cubicBezTo>
                  <a:pt x="22991" y="27279"/>
                  <a:pt x="23497" y="27223"/>
                  <a:pt x="23861" y="27007"/>
                </a:cubicBezTo>
                <a:cubicBezTo>
                  <a:pt x="24441" y="26662"/>
                  <a:pt x="24864" y="25784"/>
                  <a:pt x="25225" y="25047"/>
                </a:cubicBezTo>
                <a:cubicBezTo>
                  <a:pt x="25915" y="25439"/>
                  <a:pt x="26620" y="25847"/>
                  <a:pt x="27310" y="26238"/>
                </a:cubicBezTo>
                <a:cubicBezTo>
                  <a:pt x="27999" y="28840"/>
                  <a:pt x="28705" y="31427"/>
                  <a:pt x="29394" y="34013"/>
                </a:cubicBezTo>
                <a:cubicBezTo>
                  <a:pt x="29557" y="34619"/>
                  <a:pt x="30028" y="34881"/>
                  <a:pt x="30511" y="34881"/>
                </a:cubicBezTo>
                <a:cubicBezTo>
                  <a:pt x="31238" y="34881"/>
                  <a:pt x="31991" y="34285"/>
                  <a:pt x="31745" y="33370"/>
                </a:cubicBezTo>
                <a:cubicBezTo>
                  <a:pt x="31260" y="31568"/>
                  <a:pt x="30774" y="29765"/>
                  <a:pt x="30303" y="27963"/>
                </a:cubicBezTo>
                <a:lnTo>
                  <a:pt x="30303" y="27963"/>
                </a:lnTo>
                <a:cubicBezTo>
                  <a:pt x="31322" y="28558"/>
                  <a:pt x="32341" y="29154"/>
                  <a:pt x="33360" y="29734"/>
                </a:cubicBezTo>
                <a:cubicBezTo>
                  <a:pt x="33720" y="31066"/>
                  <a:pt x="34065" y="32383"/>
                  <a:pt x="34426" y="33715"/>
                </a:cubicBezTo>
                <a:cubicBezTo>
                  <a:pt x="34588" y="34312"/>
                  <a:pt x="35056" y="34571"/>
                  <a:pt x="35536" y="34571"/>
                </a:cubicBezTo>
                <a:cubicBezTo>
                  <a:pt x="36265" y="34571"/>
                  <a:pt x="37023" y="33974"/>
                  <a:pt x="36777" y="33057"/>
                </a:cubicBezTo>
                <a:cubicBezTo>
                  <a:pt x="36479" y="31975"/>
                  <a:pt x="36197" y="30878"/>
                  <a:pt x="35899" y="29781"/>
                </a:cubicBezTo>
                <a:cubicBezTo>
                  <a:pt x="36996" y="29499"/>
                  <a:pt x="38094" y="29201"/>
                  <a:pt x="39175" y="28903"/>
                </a:cubicBezTo>
                <a:cubicBezTo>
                  <a:pt x="40575" y="28528"/>
                  <a:pt x="40141" y="26505"/>
                  <a:pt x="38877" y="26505"/>
                </a:cubicBezTo>
                <a:cubicBezTo>
                  <a:pt x="38768" y="26505"/>
                  <a:pt x="38653" y="26520"/>
                  <a:pt x="38532" y="26552"/>
                </a:cubicBezTo>
                <a:cubicBezTo>
                  <a:pt x="37216" y="26912"/>
                  <a:pt x="35883" y="27273"/>
                  <a:pt x="34567" y="27618"/>
                </a:cubicBezTo>
                <a:cubicBezTo>
                  <a:pt x="33548" y="27022"/>
                  <a:pt x="32529" y="26442"/>
                  <a:pt x="31495" y="25847"/>
                </a:cubicBezTo>
                <a:cubicBezTo>
                  <a:pt x="33313" y="25361"/>
                  <a:pt x="35115" y="24875"/>
                  <a:pt x="36918" y="24389"/>
                </a:cubicBezTo>
                <a:cubicBezTo>
                  <a:pt x="38318" y="24014"/>
                  <a:pt x="37884" y="21990"/>
                  <a:pt x="36619" y="21990"/>
                </a:cubicBezTo>
                <a:cubicBezTo>
                  <a:pt x="36511" y="21990"/>
                  <a:pt x="36396" y="22005"/>
                  <a:pt x="36275" y="22038"/>
                </a:cubicBezTo>
                <a:cubicBezTo>
                  <a:pt x="33689" y="22743"/>
                  <a:pt x="31103" y="23433"/>
                  <a:pt x="28517" y="24122"/>
                </a:cubicBezTo>
                <a:cubicBezTo>
                  <a:pt x="27811" y="23715"/>
                  <a:pt x="27106" y="23307"/>
                  <a:pt x="26416" y="22916"/>
                </a:cubicBezTo>
                <a:cubicBezTo>
                  <a:pt x="26683" y="22430"/>
                  <a:pt x="26965" y="21944"/>
                  <a:pt x="27247" y="21458"/>
                </a:cubicBezTo>
                <a:cubicBezTo>
                  <a:pt x="27466" y="21082"/>
                  <a:pt x="27466" y="20611"/>
                  <a:pt x="27247" y="20235"/>
                </a:cubicBezTo>
                <a:cubicBezTo>
                  <a:pt x="26949" y="19718"/>
                  <a:pt x="26651" y="19201"/>
                  <a:pt x="26353" y="18683"/>
                </a:cubicBezTo>
                <a:cubicBezTo>
                  <a:pt x="27075" y="18276"/>
                  <a:pt x="27811" y="17853"/>
                  <a:pt x="28532" y="17429"/>
                </a:cubicBezTo>
                <a:cubicBezTo>
                  <a:pt x="31118" y="18119"/>
                  <a:pt x="33705" y="18825"/>
                  <a:pt x="36275" y="19514"/>
                </a:cubicBezTo>
                <a:cubicBezTo>
                  <a:pt x="36396" y="19546"/>
                  <a:pt x="36511" y="19561"/>
                  <a:pt x="36620" y="19561"/>
                </a:cubicBezTo>
                <a:cubicBezTo>
                  <a:pt x="37886" y="19561"/>
                  <a:pt x="38334" y="17538"/>
                  <a:pt x="36934" y="17163"/>
                </a:cubicBezTo>
                <a:cubicBezTo>
                  <a:pt x="35131" y="16677"/>
                  <a:pt x="33313" y="16191"/>
                  <a:pt x="31510" y="15705"/>
                </a:cubicBezTo>
                <a:cubicBezTo>
                  <a:pt x="32545" y="15125"/>
                  <a:pt x="33564" y="14530"/>
                  <a:pt x="34583" y="13934"/>
                </a:cubicBezTo>
                <a:cubicBezTo>
                  <a:pt x="35899" y="14295"/>
                  <a:pt x="37216" y="14639"/>
                  <a:pt x="38532" y="15000"/>
                </a:cubicBezTo>
                <a:cubicBezTo>
                  <a:pt x="38653" y="15032"/>
                  <a:pt x="38768" y="15047"/>
                  <a:pt x="38877" y="15047"/>
                </a:cubicBezTo>
                <a:cubicBezTo>
                  <a:pt x="40141" y="15047"/>
                  <a:pt x="40576" y="13024"/>
                  <a:pt x="39191" y="12649"/>
                </a:cubicBezTo>
                <a:cubicBezTo>
                  <a:pt x="38094" y="12351"/>
                  <a:pt x="36996" y="12053"/>
                  <a:pt x="35899" y="11771"/>
                </a:cubicBezTo>
                <a:lnTo>
                  <a:pt x="36761" y="8495"/>
                </a:lnTo>
                <a:cubicBezTo>
                  <a:pt x="37007" y="7588"/>
                  <a:pt x="36250" y="6988"/>
                  <a:pt x="35521" y="6988"/>
                </a:cubicBezTo>
                <a:cubicBezTo>
                  <a:pt x="35040" y="6988"/>
                  <a:pt x="34572" y="7249"/>
                  <a:pt x="34410" y="7852"/>
                </a:cubicBezTo>
                <a:lnTo>
                  <a:pt x="33344" y="11834"/>
                </a:lnTo>
                <a:cubicBezTo>
                  <a:pt x="32325" y="12429"/>
                  <a:pt x="31307" y="13009"/>
                  <a:pt x="30272" y="13605"/>
                </a:cubicBezTo>
                <a:cubicBezTo>
                  <a:pt x="30758" y="11802"/>
                  <a:pt x="31244" y="10000"/>
                  <a:pt x="31730" y="8197"/>
                </a:cubicBezTo>
                <a:cubicBezTo>
                  <a:pt x="31975" y="7283"/>
                  <a:pt x="31222" y="6686"/>
                  <a:pt x="30495" y="6686"/>
                </a:cubicBezTo>
                <a:cubicBezTo>
                  <a:pt x="30012" y="6686"/>
                  <a:pt x="29541" y="6949"/>
                  <a:pt x="29379" y="7555"/>
                </a:cubicBezTo>
                <a:cubicBezTo>
                  <a:pt x="28689" y="10141"/>
                  <a:pt x="27984" y="12743"/>
                  <a:pt x="27294" y="15329"/>
                </a:cubicBezTo>
                <a:cubicBezTo>
                  <a:pt x="26573" y="15752"/>
                  <a:pt x="25852" y="16160"/>
                  <a:pt x="25131" y="16583"/>
                </a:cubicBezTo>
                <a:cubicBezTo>
                  <a:pt x="24943" y="16254"/>
                  <a:pt x="24755" y="15925"/>
                  <a:pt x="24567" y="15596"/>
                </a:cubicBezTo>
                <a:cubicBezTo>
                  <a:pt x="24206" y="14969"/>
                  <a:pt x="23861" y="14545"/>
                  <a:pt x="23046" y="14514"/>
                </a:cubicBezTo>
                <a:cubicBezTo>
                  <a:pt x="22545" y="14498"/>
                  <a:pt x="22027" y="14498"/>
                  <a:pt x="21510" y="14498"/>
                </a:cubicBezTo>
                <a:lnTo>
                  <a:pt x="21510" y="11991"/>
                </a:lnTo>
                <a:lnTo>
                  <a:pt x="27200" y="6301"/>
                </a:lnTo>
                <a:cubicBezTo>
                  <a:pt x="28059" y="5441"/>
                  <a:pt x="27227" y="4217"/>
                  <a:pt x="26290" y="4217"/>
                </a:cubicBezTo>
                <a:cubicBezTo>
                  <a:pt x="26014" y="4217"/>
                  <a:pt x="25729" y="4323"/>
                  <a:pt x="25476" y="4577"/>
                </a:cubicBezTo>
                <a:lnTo>
                  <a:pt x="21510" y="8542"/>
                </a:lnTo>
                <a:lnTo>
                  <a:pt x="21510" y="5000"/>
                </a:lnTo>
                <a:cubicBezTo>
                  <a:pt x="22482" y="4028"/>
                  <a:pt x="23454" y="3056"/>
                  <a:pt x="24410" y="2084"/>
                </a:cubicBezTo>
                <a:cubicBezTo>
                  <a:pt x="25269" y="1225"/>
                  <a:pt x="24437" y="1"/>
                  <a:pt x="23507" y="1"/>
                </a:cubicBezTo>
                <a:cubicBezTo>
                  <a:pt x="23233" y="1"/>
                  <a:pt x="22951" y="107"/>
                  <a:pt x="22701" y="360"/>
                </a:cubicBezTo>
                <a:cubicBezTo>
                  <a:pt x="21902" y="1160"/>
                  <a:pt x="21103" y="1959"/>
                  <a:pt x="20303" y="2758"/>
                </a:cubicBezTo>
                <a:cubicBezTo>
                  <a:pt x="19504" y="1959"/>
                  <a:pt x="18689" y="1160"/>
                  <a:pt x="17889" y="360"/>
                </a:cubicBezTo>
                <a:cubicBezTo>
                  <a:pt x="17636" y="107"/>
                  <a:pt x="17351" y="1"/>
                  <a:pt x="170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27"/>
          <p:cNvSpPr/>
          <p:nvPr/>
        </p:nvSpPr>
        <p:spPr>
          <a:xfrm rot="-5400000">
            <a:off x="7417350" y="1671150"/>
            <a:ext cx="1201200" cy="9315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27"/>
          <p:cNvSpPr/>
          <p:nvPr/>
        </p:nvSpPr>
        <p:spPr>
          <a:xfrm flipH="1" rot="-5400000">
            <a:off x="7398300" y="3545750"/>
            <a:ext cx="1201200" cy="8934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4" name="Google Shape;704;p27"/>
          <p:cNvGrpSpPr/>
          <p:nvPr/>
        </p:nvGrpSpPr>
        <p:grpSpPr>
          <a:xfrm>
            <a:off x="7759213" y="2820675"/>
            <a:ext cx="479380" cy="488006"/>
            <a:chOff x="2559375" y="1977175"/>
            <a:chExt cx="871125" cy="886800"/>
          </a:xfrm>
        </p:grpSpPr>
        <p:sp>
          <p:nvSpPr>
            <p:cNvPr id="705" name="Google Shape;705;p27"/>
            <p:cNvSpPr/>
            <p:nvPr/>
          </p:nvSpPr>
          <p:spPr>
            <a:xfrm>
              <a:off x="2830150" y="2658225"/>
              <a:ext cx="88200" cy="104250"/>
            </a:xfrm>
            <a:custGeom>
              <a:rect b="b" l="l" r="r" t="t"/>
              <a:pathLst>
                <a:path extrusionOk="0" h="4170" w="3528">
                  <a:moveTo>
                    <a:pt x="0" y="1"/>
                  </a:moveTo>
                  <a:lnTo>
                    <a:pt x="16" y="2085"/>
                  </a:lnTo>
                  <a:lnTo>
                    <a:pt x="32" y="4170"/>
                  </a:lnTo>
                  <a:lnTo>
                    <a:pt x="1787" y="3026"/>
                  </a:lnTo>
                  <a:lnTo>
                    <a:pt x="3527" y="1897"/>
                  </a:lnTo>
                  <a:lnTo>
                    <a:pt x="1772" y="9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6" name="Google Shape;706;p27"/>
            <p:cNvGrpSpPr/>
            <p:nvPr/>
          </p:nvGrpSpPr>
          <p:grpSpPr>
            <a:xfrm>
              <a:off x="2559375" y="1977175"/>
              <a:ext cx="871125" cy="886800"/>
              <a:chOff x="2559375" y="1977175"/>
              <a:chExt cx="871125" cy="886800"/>
            </a:xfrm>
          </p:grpSpPr>
          <p:sp>
            <p:nvSpPr>
              <p:cNvPr id="707" name="Google Shape;707;p27"/>
              <p:cNvSpPr/>
              <p:nvPr/>
            </p:nvSpPr>
            <p:spPr>
              <a:xfrm>
                <a:off x="2932025" y="1977175"/>
                <a:ext cx="139150" cy="154025"/>
              </a:xfrm>
              <a:custGeom>
                <a:rect b="b" l="l" r="r" t="t"/>
                <a:pathLst>
                  <a:path extrusionOk="0" h="6161" w="5566">
                    <a:moveTo>
                      <a:pt x="2791" y="1"/>
                    </a:moveTo>
                    <a:lnTo>
                      <a:pt x="1396" y="3073"/>
                    </a:lnTo>
                    <a:lnTo>
                      <a:pt x="1" y="6161"/>
                    </a:lnTo>
                    <a:lnTo>
                      <a:pt x="5565" y="6161"/>
                    </a:lnTo>
                    <a:lnTo>
                      <a:pt x="4186" y="3073"/>
                    </a:lnTo>
                    <a:lnTo>
                      <a:pt x="279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27"/>
              <p:cNvSpPr/>
              <p:nvPr/>
            </p:nvSpPr>
            <p:spPr>
              <a:xfrm>
                <a:off x="2925375" y="2710350"/>
                <a:ext cx="139125" cy="153625"/>
              </a:xfrm>
              <a:custGeom>
                <a:rect b="b" l="l" r="r" t="t"/>
                <a:pathLst>
                  <a:path extrusionOk="0" h="6145" w="5565">
                    <a:moveTo>
                      <a:pt x="0" y="0"/>
                    </a:moveTo>
                    <a:lnTo>
                      <a:pt x="1395" y="3072"/>
                    </a:lnTo>
                    <a:lnTo>
                      <a:pt x="2790" y="6145"/>
                    </a:lnTo>
                    <a:lnTo>
                      <a:pt x="4185" y="3072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>
                <a:off x="3149500" y="2564575"/>
                <a:ext cx="152850" cy="162650"/>
              </a:xfrm>
              <a:custGeom>
                <a:rect b="b" l="l" r="r" t="t"/>
                <a:pathLst>
                  <a:path extrusionOk="0" h="6506" w="6114">
                    <a:moveTo>
                      <a:pt x="4249" y="0"/>
                    </a:moveTo>
                    <a:lnTo>
                      <a:pt x="2133" y="1819"/>
                    </a:lnTo>
                    <a:lnTo>
                      <a:pt x="1" y="3621"/>
                    </a:lnTo>
                    <a:lnTo>
                      <a:pt x="3057" y="5063"/>
                    </a:lnTo>
                    <a:lnTo>
                      <a:pt x="6114" y="6505"/>
                    </a:lnTo>
                    <a:lnTo>
                      <a:pt x="5189" y="3261"/>
                    </a:lnTo>
                    <a:lnTo>
                      <a:pt x="4249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>
                <a:off x="2671825" y="2117850"/>
                <a:ext cx="160700" cy="154825"/>
              </a:xfrm>
              <a:custGeom>
                <a:rect b="b" l="l" r="r" t="t"/>
                <a:pathLst>
                  <a:path extrusionOk="0" h="6193" w="6428">
                    <a:moveTo>
                      <a:pt x="1" y="1"/>
                    </a:moveTo>
                    <a:lnTo>
                      <a:pt x="1333" y="3104"/>
                    </a:lnTo>
                    <a:lnTo>
                      <a:pt x="2681" y="6192"/>
                    </a:lnTo>
                    <a:lnTo>
                      <a:pt x="4562" y="4139"/>
                    </a:lnTo>
                    <a:lnTo>
                      <a:pt x="6427" y="2070"/>
                    </a:lnTo>
                    <a:lnTo>
                      <a:pt x="3214" y="10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>
                <a:off x="2830150" y="2081800"/>
                <a:ext cx="88200" cy="94075"/>
              </a:xfrm>
              <a:custGeom>
                <a:rect b="b" l="l" r="r" t="t"/>
                <a:pathLst>
                  <a:path extrusionOk="0" h="3763" w="3528">
                    <a:moveTo>
                      <a:pt x="251" y="1"/>
                    </a:moveTo>
                    <a:lnTo>
                      <a:pt x="126" y="1882"/>
                    </a:lnTo>
                    <a:lnTo>
                      <a:pt x="0" y="3763"/>
                    </a:lnTo>
                    <a:lnTo>
                      <a:pt x="1772" y="2806"/>
                    </a:lnTo>
                    <a:lnTo>
                      <a:pt x="3527" y="1850"/>
                    </a:lnTo>
                    <a:lnTo>
                      <a:pt x="1897" y="925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>
                <a:off x="3060175" y="2071225"/>
                <a:ext cx="92100" cy="92900"/>
              </a:xfrm>
              <a:custGeom>
                <a:rect b="b" l="l" r="r" t="t"/>
                <a:pathLst>
                  <a:path extrusionOk="0" h="3716" w="3684">
                    <a:moveTo>
                      <a:pt x="3119" y="0"/>
                    </a:moveTo>
                    <a:lnTo>
                      <a:pt x="1568" y="1051"/>
                    </a:lnTo>
                    <a:lnTo>
                      <a:pt x="0" y="2117"/>
                    </a:lnTo>
                    <a:lnTo>
                      <a:pt x="1850" y="2916"/>
                    </a:lnTo>
                    <a:lnTo>
                      <a:pt x="3684" y="3715"/>
                    </a:lnTo>
                    <a:lnTo>
                      <a:pt x="3402" y="1850"/>
                    </a:lnTo>
                    <a:lnTo>
                      <a:pt x="3119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>
                <a:off x="3064475" y="2658225"/>
                <a:ext cx="90150" cy="103875"/>
              </a:xfrm>
              <a:custGeom>
                <a:rect b="b" l="l" r="r" t="t"/>
                <a:pathLst>
                  <a:path extrusionOk="0" h="4155" w="3606">
                    <a:moveTo>
                      <a:pt x="3606" y="1"/>
                    </a:moveTo>
                    <a:lnTo>
                      <a:pt x="1803" y="878"/>
                    </a:lnTo>
                    <a:lnTo>
                      <a:pt x="1" y="1772"/>
                    </a:lnTo>
                    <a:lnTo>
                      <a:pt x="1709" y="2963"/>
                    </a:lnTo>
                    <a:lnTo>
                      <a:pt x="3418" y="4154"/>
                    </a:lnTo>
                    <a:lnTo>
                      <a:pt x="3512" y="2070"/>
                    </a:lnTo>
                    <a:lnTo>
                      <a:pt x="3606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>
                <a:off x="3235725" y="2483450"/>
                <a:ext cx="104250" cy="89375"/>
              </a:xfrm>
              <a:custGeom>
                <a:rect b="b" l="l" r="r" t="t"/>
                <a:pathLst>
                  <a:path extrusionOk="0" h="3575" w="4170">
                    <a:moveTo>
                      <a:pt x="2022" y="1"/>
                    </a:moveTo>
                    <a:lnTo>
                      <a:pt x="1003" y="1741"/>
                    </a:lnTo>
                    <a:lnTo>
                      <a:pt x="0" y="3481"/>
                    </a:lnTo>
                    <a:lnTo>
                      <a:pt x="2085" y="3528"/>
                    </a:lnTo>
                    <a:lnTo>
                      <a:pt x="4170" y="3575"/>
                    </a:lnTo>
                    <a:lnTo>
                      <a:pt x="3088" y="1788"/>
                    </a:lnTo>
                    <a:lnTo>
                      <a:pt x="2022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27"/>
              <p:cNvSpPr/>
              <p:nvPr/>
            </p:nvSpPr>
            <p:spPr>
              <a:xfrm>
                <a:off x="3234150" y="2256975"/>
                <a:ext cx="103875" cy="90150"/>
              </a:xfrm>
              <a:custGeom>
                <a:rect b="b" l="l" r="r" t="t"/>
                <a:pathLst>
                  <a:path extrusionOk="0" h="3606" w="4155">
                    <a:moveTo>
                      <a:pt x="1" y="0"/>
                    </a:moveTo>
                    <a:lnTo>
                      <a:pt x="878" y="1803"/>
                    </a:lnTo>
                    <a:lnTo>
                      <a:pt x="1756" y="3605"/>
                    </a:lnTo>
                    <a:lnTo>
                      <a:pt x="2963" y="1897"/>
                    </a:lnTo>
                    <a:lnTo>
                      <a:pt x="4154" y="188"/>
                    </a:lnTo>
                    <a:lnTo>
                      <a:pt x="2070" y="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27"/>
              <p:cNvSpPr/>
              <p:nvPr/>
            </p:nvSpPr>
            <p:spPr>
              <a:xfrm>
                <a:off x="2642050" y="2257750"/>
                <a:ext cx="104275" cy="88575"/>
              </a:xfrm>
              <a:custGeom>
                <a:rect b="b" l="l" r="r" t="t"/>
                <a:pathLst>
                  <a:path extrusionOk="0" h="3543" w="4171">
                    <a:moveTo>
                      <a:pt x="4170" y="0"/>
                    </a:moveTo>
                    <a:lnTo>
                      <a:pt x="2085" y="16"/>
                    </a:lnTo>
                    <a:lnTo>
                      <a:pt x="1" y="47"/>
                    </a:lnTo>
                    <a:lnTo>
                      <a:pt x="1145" y="1787"/>
                    </a:lnTo>
                    <a:lnTo>
                      <a:pt x="2273" y="3543"/>
                    </a:lnTo>
                    <a:lnTo>
                      <a:pt x="3230" y="1772"/>
                    </a:lnTo>
                    <a:lnTo>
                      <a:pt x="4170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27"/>
              <p:cNvSpPr/>
              <p:nvPr/>
            </p:nvSpPr>
            <p:spPr>
              <a:xfrm>
                <a:off x="2626775" y="2469350"/>
                <a:ext cx="102300" cy="95650"/>
              </a:xfrm>
              <a:custGeom>
                <a:rect b="b" l="l" r="r" t="t"/>
                <a:pathLst>
                  <a:path extrusionOk="0" h="3826" w="4092">
                    <a:moveTo>
                      <a:pt x="2884" y="1"/>
                    </a:moveTo>
                    <a:lnTo>
                      <a:pt x="1442" y="1521"/>
                    </a:lnTo>
                    <a:lnTo>
                      <a:pt x="0" y="3026"/>
                    </a:lnTo>
                    <a:lnTo>
                      <a:pt x="2054" y="3433"/>
                    </a:lnTo>
                    <a:lnTo>
                      <a:pt x="4091" y="3825"/>
                    </a:lnTo>
                    <a:lnTo>
                      <a:pt x="4091" y="3825"/>
                    </a:lnTo>
                    <a:lnTo>
                      <a:pt x="3496" y="1913"/>
                    </a:lnTo>
                    <a:lnTo>
                      <a:pt x="2884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27"/>
              <p:cNvSpPr/>
              <p:nvPr/>
            </p:nvSpPr>
            <p:spPr>
              <a:xfrm>
                <a:off x="3136575" y="2090425"/>
                <a:ext cx="154025" cy="161475"/>
              </a:xfrm>
              <a:custGeom>
                <a:rect b="b" l="l" r="r" t="t"/>
                <a:pathLst>
                  <a:path extrusionOk="0" h="6459" w="6161">
                    <a:moveTo>
                      <a:pt x="6161" y="1"/>
                    </a:moveTo>
                    <a:lnTo>
                      <a:pt x="3073" y="1380"/>
                    </a:lnTo>
                    <a:lnTo>
                      <a:pt x="1" y="2775"/>
                    </a:lnTo>
                    <a:lnTo>
                      <a:pt x="2085" y="4624"/>
                    </a:lnTo>
                    <a:lnTo>
                      <a:pt x="4170" y="6458"/>
                    </a:lnTo>
                    <a:lnTo>
                      <a:pt x="5173" y="3229"/>
                    </a:lnTo>
                    <a:lnTo>
                      <a:pt x="616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27"/>
              <p:cNvSpPr/>
              <p:nvPr/>
            </p:nvSpPr>
            <p:spPr>
              <a:xfrm>
                <a:off x="2678100" y="2564975"/>
                <a:ext cx="154025" cy="161850"/>
              </a:xfrm>
              <a:custGeom>
                <a:rect b="b" l="l" r="r" t="t"/>
                <a:pathLst>
                  <a:path extrusionOk="0" h="6474" w="6161">
                    <a:moveTo>
                      <a:pt x="1976" y="0"/>
                    </a:moveTo>
                    <a:lnTo>
                      <a:pt x="988" y="3245"/>
                    </a:lnTo>
                    <a:lnTo>
                      <a:pt x="1" y="6474"/>
                    </a:lnTo>
                    <a:lnTo>
                      <a:pt x="1" y="6474"/>
                    </a:lnTo>
                    <a:lnTo>
                      <a:pt x="3089" y="5079"/>
                    </a:lnTo>
                    <a:lnTo>
                      <a:pt x="6161" y="3699"/>
                    </a:lnTo>
                    <a:lnTo>
                      <a:pt x="4076" y="1850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27"/>
              <p:cNvSpPr/>
              <p:nvPr/>
            </p:nvSpPr>
            <p:spPr>
              <a:xfrm>
                <a:off x="2559375" y="2344350"/>
                <a:ext cx="157950" cy="139125"/>
              </a:xfrm>
              <a:custGeom>
                <a:rect b="b" l="l" r="r" t="t"/>
                <a:pathLst>
                  <a:path extrusionOk="0" h="5565" w="6318">
                    <a:moveTo>
                      <a:pt x="5972" y="0"/>
                    </a:moveTo>
                    <a:lnTo>
                      <a:pt x="2979" y="1584"/>
                    </a:lnTo>
                    <a:lnTo>
                      <a:pt x="0" y="3167"/>
                    </a:lnTo>
                    <a:lnTo>
                      <a:pt x="3151" y="4358"/>
                    </a:lnTo>
                    <a:lnTo>
                      <a:pt x="6317" y="5565"/>
                    </a:lnTo>
                    <a:lnTo>
                      <a:pt x="6145" y="2775"/>
                    </a:lnTo>
                    <a:lnTo>
                      <a:pt x="5972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27"/>
              <p:cNvSpPr/>
              <p:nvPr/>
            </p:nvSpPr>
            <p:spPr>
              <a:xfrm>
                <a:off x="3276475" y="2344350"/>
                <a:ext cx="154025" cy="139125"/>
              </a:xfrm>
              <a:custGeom>
                <a:rect b="b" l="l" r="r" t="t"/>
                <a:pathLst>
                  <a:path extrusionOk="0" h="5565" w="6161">
                    <a:moveTo>
                      <a:pt x="16" y="0"/>
                    </a:moveTo>
                    <a:lnTo>
                      <a:pt x="0" y="2791"/>
                    </a:lnTo>
                    <a:lnTo>
                      <a:pt x="0" y="5565"/>
                    </a:lnTo>
                    <a:lnTo>
                      <a:pt x="3073" y="4186"/>
                    </a:lnTo>
                    <a:lnTo>
                      <a:pt x="6160" y="2791"/>
                    </a:lnTo>
                    <a:lnTo>
                      <a:pt x="3088" y="139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27"/>
              <p:cNvSpPr/>
              <p:nvPr/>
            </p:nvSpPr>
            <p:spPr>
              <a:xfrm>
                <a:off x="2694175" y="2117850"/>
                <a:ext cx="601525" cy="601150"/>
              </a:xfrm>
              <a:custGeom>
                <a:rect b="b" l="l" r="r" t="t"/>
                <a:pathLst>
                  <a:path extrusionOk="0" h="24046" w="24061">
                    <a:moveTo>
                      <a:pt x="12038" y="1"/>
                    </a:moveTo>
                    <a:cubicBezTo>
                      <a:pt x="5392" y="1"/>
                      <a:pt x="0" y="5377"/>
                      <a:pt x="0" y="12023"/>
                    </a:cubicBezTo>
                    <a:cubicBezTo>
                      <a:pt x="0" y="18669"/>
                      <a:pt x="5392" y="24045"/>
                      <a:pt x="12038" y="24045"/>
                    </a:cubicBezTo>
                    <a:cubicBezTo>
                      <a:pt x="18668" y="24045"/>
                      <a:pt x="24060" y="18669"/>
                      <a:pt x="24060" y="12023"/>
                    </a:cubicBezTo>
                    <a:cubicBezTo>
                      <a:pt x="24060" y="5377"/>
                      <a:pt x="18668" y="1"/>
                      <a:pt x="12038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23" name="Google Shape;723;p27"/>
          <p:cNvGrpSpPr/>
          <p:nvPr/>
        </p:nvGrpSpPr>
        <p:grpSpPr>
          <a:xfrm>
            <a:off x="2456525" y="2341438"/>
            <a:ext cx="228318" cy="182457"/>
            <a:chOff x="2456538" y="2387063"/>
            <a:chExt cx="228318" cy="182457"/>
          </a:xfrm>
        </p:grpSpPr>
        <p:sp>
          <p:nvSpPr>
            <p:cNvPr id="724" name="Google Shape;724;p27"/>
            <p:cNvSpPr/>
            <p:nvPr/>
          </p:nvSpPr>
          <p:spPr>
            <a:xfrm>
              <a:off x="2456538" y="2407763"/>
              <a:ext cx="132990" cy="161757"/>
            </a:xfrm>
            <a:custGeom>
              <a:rect b="b" l="l" r="r" t="t"/>
              <a:pathLst>
                <a:path extrusionOk="0" h="9965" w="7909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2589513" y="2387063"/>
              <a:ext cx="95343" cy="115943"/>
            </a:xfrm>
            <a:custGeom>
              <a:rect b="b" l="l" r="r" t="t"/>
              <a:pathLst>
                <a:path extrusionOk="0" h="9965" w="7909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27"/>
          <p:cNvGrpSpPr/>
          <p:nvPr/>
        </p:nvGrpSpPr>
        <p:grpSpPr>
          <a:xfrm>
            <a:off x="2393263" y="3679225"/>
            <a:ext cx="228343" cy="182457"/>
            <a:chOff x="2408838" y="3636013"/>
            <a:chExt cx="228343" cy="182457"/>
          </a:xfrm>
        </p:grpSpPr>
        <p:sp>
          <p:nvSpPr>
            <p:cNvPr id="727" name="Google Shape;727;p27"/>
            <p:cNvSpPr/>
            <p:nvPr/>
          </p:nvSpPr>
          <p:spPr>
            <a:xfrm flipH="1">
              <a:off x="2504191" y="3656713"/>
              <a:ext cx="132990" cy="161757"/>
            </a:xfrm>
            <a:custGeom>
              <a:rect b="b" l="l" r="r" t="t"/>
              <a:pathLst>
                <a:path extrusionOk="0" h="9965" w="7909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 flipH="1">
              <a:off x="2408838" y="3636013"/>
              <a:ext cx="95343" cy="115943"/>
            </a:xfrm>
            <a:custGeom>
              <a:rect b="b" l="l" r="r" t="t"/>
              <a:pathLst>
                <a:path extrusionOk="0" h="9965" w="7909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8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pic>
        <p:nvPicPr>
          <p:cNvPr id="734" name="Google Shape;734;p28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9049"/>
          <a:stretch/>
        </p:blipFill>
        <p:spPr>
          <a:xfrm>
            <a:off x="2909500" y="1300725"/>
            <a:ext cx="5786451" cy="3254074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28"/>
          <p:cNvSpPr/>
          <p:nvPr/>
        </p:nvSpPr>
        <p:spPr>
          <a:xfrm>
            <a:off x="539500" y="1637625"/>
            <a:ext cx="2008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36" name="Google Shape;736;p28"/>
          <p:cNvSpPr txBox="1"/>
          <p:nvPr/>
        </p:nvSpPr>
        <p:spPr>
          <a:xfrm>
            <a:off x="539500" y="1300725"/>
            <a:ext cx="2008800" cy="33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Atmospheric pressure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7" name="Google Shape;737;p28"/>
          <p:cNvSpPr/>
          <p:nvPr/>
        </p:nvSpPr>
        <p:spPr>
          <a:xfrm flipH="1" rot="10800000">
            <a:off x="539500" y="2719200"/>
            <a:ext cx="286500" cy="309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28"/>
          <p:cNvSpPr/>
          <p:nvPr/>
        </p:nvSpPr>
        <p:spPr>
          <a:xfrm flipH="1" rot="10800000">
            <a:off x="531700" y="3165997"/>
            <a:ext cx="302100" cy="3105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28"/>
          <p:cNvSpPr/>
          <p:nvPr/>
        </p:nvSpPr>
        <p:spPr>
          <a:xfrm>
            <a:off x="829775" y="3171200"/>
            <a:ext cx="17655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Minimum (hPa)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40" name="Google Shape;740;p28"/>
          <p:cNvSpPr/>
          <p:nvPr/>
        </p:nvSpPr>
        <p:spPr>
          <a:xfrm>
            <a:off x="829776" y="2679450"/>
            <a:ext cx="17655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highlight>
                  <a:srgbClr val="FFFFFF"/>
                </a:highlight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Maximum (hPa) 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41" name="Google Shape;741;p28"/>
          <p:cNvSpPr txBox="1"/>
          <p:nvPr/>
        </p:nvSpPr>
        <p:spPr>
          <a:xfrm>
            <a:off x="531700" y="4179900"/>
            <a:ext cx="231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</a:t>
            </a:r>
            <a:r>
              <a:rPr lang="en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en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then paste the new one here. </a:t>
            </a:r>
            <a:r>
              <a:rPr b="1" lang="en" sz="100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 more info, click here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2" name="Google Shape;742;p28"/>
          <p:cNvSpPr/>
          <p:nvPr/>
        </p:nvSpPr>
        <p:spPr>
          <a:xfrm>
            <a:off x="6337378" y="1212625"/>
            <a:ext cx="846478" cy="179724"/>
          </a:xfrm>
          <a:custGeom>
            <a:rect b="b" l="l" r="r" t="t"/>
            <a:pathLst>
              <a:path extrusionOk="0" h="10866" w="50604">
                <a:moveTo>
                  <a:pt x="30267" y="1"/>
                </a:moveTo>
                <a:cubicBezTo>
                  <a:pt x="24903" y="1"/>
                  <a:pt x="22574" y="4657"/>
                  <a:pt x="22574" y="4657"/>
                </a:cubicBezTo>
                <a:cubicBezTo>
                  <a:pt x="21640" y="4350"/>
                  <a:pt x="20794" y="4222"/>
                  <a:pt x="20034" y="4222"/>
                </a:cubicBezTo>
                <a:cubicBezTo>
                  <a:pt x="16341" y="4222"/>
                  <a:pt x="14677" y="7236"/>
                  <a:pt x="14677" y="7236"/>
                </a:cubicBezTo>
                <a:cubicBezTo>
                  <a:pt x="14300" y="7146"/>
                  <a:pt x="13955" y="7106"/>
                  <a:pt x="13639" y="7106"/>
                </a:cubicBezTo>
                <a:cubicBezTo>
                  <a:pt x="11657" y="7106"/>
                  <a:pt x="10842" y="8652"/>
                  <a:pt x="10842" y="8652"/>
                </a:cubicBezTo>
                <a:cubicBezTo>
                  <a:pt x="9625" y="8065"/>
                  <a:pt x="8427" y="7835"/>
                  <a:pt x="7298" y="7835"/>
                </a:cubicBezTo>
                <a:cubicBezTo>
                  <a:pt x="3199" y="7835"/>
                  <a:pt x="0" y="10866"/>
                  <a:pt x="0" y="10866"/>
                </a:cubicBezTo>
                <a:lnTo>
                  <a:pt x="50604" y="10866"/>
                </a:lnTo>
                <a:cubicBezTo>
                  <a:pt x="49557" y="7841"/>
                  <a:pt x="46018" y="7430"/>
                  <a:pt x="44171" y="7430"/>
                </a:cubicBezTo>
                <a:cubicBezTo>
                  <a:pt x="43480" y="7430"/>
                  <a:pt x="43026" y="7488"/>
                  <a:pt x="43026" y="7488"/>
                </a:cubicBezTo>
                <a:cubicBezTo>
                  <a:pt x="41941" y="5376"/>
                  <a:pt x="39945" y="5008"/>
                  <a:pt x="38685" y="5008"/>
                </a:cubicBezTo>
                <a:cubicBezTo>
                  <a:pt x="38011" y="5008"/>
                  <a:pt x="37548" y="5114"/>
                  <a:pt x="37548" y="5114"/>
                </a:cubicBezTo>
                <a:cubicBezTo>
                  <a:pt x="37548" y="5114"/>
                  <a:pt x="35790" y="1"/>
                  <a:pt x="302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28"/>
          <p:cNvSpPr/>
          <p:nvPr/>
        </p:nvSpPr>
        <p:spPr>
          <a:xfrm>
            <a:off x="7255808" y="1365974"/>
            <a:ext cx="1279522" cy="271650"/>
          </a:xfrm>
          <a:custGeom>
            <a:rect b="b" l="l" r="r" t="t"/>
            <a:pathLst>
              <a:path extrusionOk="0" h="10866" w="50604">
                <a:moveTo>
                  <a:pt x="30267" y="1"/>
                </a:moveTo>
                <a:cubicBezTo>
                  <a:pt x="24903" y="1"/>
                  <a:pt x="22574" y="4657"/>
                  <a:pt x="22574" y="4657"/>
                </a:cubicBezTo>
                <a:cubicBezTo>
                  <a:pt x="21640" y="4350"/>
                  <a:pt x="20794" y="4222"/>
                  <a:pt x="20034" y="4222"/>
                </a:cubicBezTo>
                <a:cubicBezTo>
                  <a:pt x="16341" y="4222"/>
                  <a:pt x="14677" y="7236"/>
                  <a:pt x="14677" y="7236"/>
                </a:cubicBezTo>
                <a:cubicBezTo>
                  <a:pt x="14300" y="7146"/>
                  <a:pt x="13955" y="7106"/>
                  <a:pt x="13639" y="7106"/>
                </a:cubicBezTo>
                <a:cubicBezTo>
                  <a:pt x="11657" y="7106"/>
                  <a:pt x="10842" y="8652"/>
                  <a:pt x="10842" y="8652"/>
                </a:cubicBezTo>
                <a:cubicBezTo>
                  <a:pt x="9625" y="8065"/>
                  <a:pt x="8427" y="7835"/>
                  <a:pt x="7298" y="7835"/>
                </a:cubicBezTo>
                <a:cubicBezTo>
                  <a:pt x="3199" y="7835"/>
                  <a:pt x="0" y="10866"/>
                  <a:pt x="0" y="10866"/>
                </a:cubicBezTo>
                <a:lnTo>
                  <a:pt x="50604" y="10866"/>
                </a:lnTo>
                <a:cubicBezTo>
                  <a:pt x="49557" y="7841"/>
                  <a:pt x="46018" y="7430"/>
                  <a:pt x="44171" y="7430"/>
                </a:cubicBezTo>
                <a:cubicBezTo>
                  <a:pt x="43480" y="7430"/>
                  <a:pt x="43026" y="7488"/>
                  <a:pt x="43026" y="7488"/>
                </a:cubicBezTo>
                <a:cubicBezTo>
                  <a:pt x="41941" y="5376"/>
                  <a:pt x="39945" y="5008"/>
                  <a:pt x="38685" y="5008"/>
                </a:cubicBezTo>
                <a:cubicBezTo>
                  <a:pt x="38011" y="5008"/>
                  <a:pt x="37548" y="5114"/>
                  <a:pt x="37548" y="5114"/>
                </a:cubicBezTo>
                <a:cubicBezTo>
                  <a:pt x="37548" y="5114"/>
                  <a:pt x="35790" y="1"/>
                  <a:pt x="302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9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749" name="Google Shape;749;p29"/>
          <p:cNvSpPr txBox="1"/>
          <p:nvPr/>
        </p:nvSpPr>
        <p:spPr>
          <a:xfrm>
            <a:off x="917974" y="1841725"/>
            <a:ext cx="2070600" cy="33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Warm weather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0" name="Google Shape;750;p29"/>
          <p:cNvSpPr txBox="1"/>
          <p:nvPr/>
        </p:nvSpPr>
        <p:spPr>
          <a:xfrm>
            <a:off x="3536900" y="1841725"/>
            <a:ext cx="2070600" cy="334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Temperate climates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1" name="Google Shape;751;p29"/>
          <p:cNvSpPr txBox="1"/>
          <p:nvPr/>
        </p:nvSpPr>
        <p:spPr>
          <a:xfrm>
            <a:off x="6155825" y="1841725"/>
            <a:ext cx="2070600" cy="3348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Cold climates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2" name="Google Shape;752;p29"/>
          <p:cNvSpPr txBox="1"/>
          <p:nvPr/>
        </p:nvSpPr>
        <p:spPr>
          <a:xfrm>
            <a:off x="953163" y="3660054"/>
            <a:ext cx="2070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Arid subtropical climate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3" name="Google Shape;753;p29"/>
          <p:cNvSpPr txBox="1"/>
          <p:nvPr/>
        </p:nvSpPr>
        <p:spPr>
          <a:xfrm>
            <a:off x="953163" y="4235823"/>
            <a:ext cx="2070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Desert and semi-desert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29"/>
          <p:cNvSpPr txBox="1"/>
          <p:nvPr/>
        </p:nvSpPr>
        <p:spPr>
          <a:xfrm>
            <a:off x="953163" y="2508516"/>
            <a:ext cx="2070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Equatorial climate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5" name="Google Shape;755;p29"/>
          <p:cNvSpPr txBox="1"/>
          <p:nvPr/>
        </p:nvSpPr>
        <p:spPr>
          <a:xfrm>
            <a:off x="953163" y="3084285"/>
            <a:ext cx="2070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Tropical climate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6" name="Google Shape;756;p29"/>
          <p:cNvSpPr txBox="1"/>
          <p:nvPr/>
        </p:nvSpPr>
        <p:spPr>
          <a:xfrm>
            <a:off x="3571988" y="3660058"/>
            <a:ext cx="2070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Oceanic climate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7" name="Google Shape;757;p29"/>
          <p:cNvSpPr txBox="1"/>
          <p:nvPr/>
        </p:nvSpPr>
        <p:spPr>
          <a:xfrm>
            <a:off x="3571988" y="4235825"/>
            <a:ext cx="2070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Continental weather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8" name="Google Shape;758;p29"/>
          <p:cNvSpPr txBox="1"/>
          <p:nvPr/>
        </p:nvSpPr>
        <p:spPr>
          <a:xfrm>
            <a:off x="3571988" y="2508525"/>
            <a:ext cx="2070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Mediterranean climate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9" name="Google Shape;759;p29"/>
          <p:cNvSpPr txBox="1"/>
          <p:nvPr/>
        </p:nvSpPr>
        <p:spPr>
          <a:xfrm>
            <a:off x="3571988" y="3084292"/>
            <a:ext cx="2070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Chinese weather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0" name="Google Shape;760;p29"/>
          <p:cNvSpPr txBox="1"/>
          <p:nvPr/>
        </p:nvSpPr>
        <p:spPr>
          <a:xfrm>
            <a:off x="6190913" y="2508525"/>
            <a:ext cx="2070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Polar climate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1" name="Google Shape;761;p29"/>
          <p:cNvSpPr txBox="1"/>
          <p:nvPr/>
        </p:nvSpPr>
        <p:spPr>
          <a:xfrm>
            <a:off x="6190913" y="3084297"/>
            <a:ext cx="2070600" cy="3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Alpine climate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2" name="Google Shape;762;p29"/>
          <p:cNvCxnSpPr>
            <a:stCxn id="749" idx="1"/>
            <a:endCxn id="754" idx="1"/>
          </p:cNvCxnSpPr>
          <p:nvPr/>
        </p:nvCxnSpPr>
        <p:spPr>
          <a:xfrm>
            <a:off x="917974" y="2009125"/>
            <a:ext cx="35100" cy="666900"/>
          </a:xfrm>
          <a:prstGeom prst="bentConnector3">
            <a:avLst>
              <a:gd fmla="val -6784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63" name="Google Shape;763;p29"/>
          <p:cNvCxnSpPr>
            <a:stCxn id="749" idx="1"/>
            <a:endCxn id="755" idx="1"/>
          </p:cNvCxnSpPr>
          <p:nvPr/>
        </p:nvCxnSpPr>
        <p:spPr>
          <a:xfrm>
            <a:off x="917974" y="2009125"/>
            <a:ext cx="35100" cy="1242600"/>
          </a:xfrm>
          <a:prstGeom prst="bentConnector3">
            <a:avLst>
              <a:gd fmla="val -6784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64" name="Google Shape;764;p29"/>
          <p:cNvCxnSpPr>
            <a:stCxn id="749" idx="1"/>
            <a:endCxn id="753" idx="1"/>
          </p:cNvCxnSpPr>
          <p:nvPr/>
        </p:nvCxnSpPr>
        <p:spPr>
          <a:xfrm>
            <a:off x="917974" y="2009125"/>
            <a:ext cx="35100" cy="2394000"/>
          </a:xfrm>
          <a:prstGeom prst="bentConnector3">
            <a:avLst>
              <a:gd fmla="val -6784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65" name="Google Shape;765;p29"/>
          <p:cNvCxnSpPr>
            <a:stCxn id="749" idx="1"/>
            <a:endCxn id="752" idx="1"/>
          </p:cNvCxnSpPr>
          <p:nvPr/>
        </p:nvCxnSpPr>
        <p:spPr>
          <a:xfrm>
            <a:off x="917974" y="2009125"/>
            <a:ext cx="35100" cy="1818300"/>
          </a:xfrm>
          <a:prstGeom prst="bentConnector3">
            <a:avLst>
              <a:gd fmla="val -67841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66" name="Google Shape;766;p29"/>
          <p:cNvCxnSpPr>
            <a:stCxn id="750" idx="1"/>
            <a:endCxn id="758" idx="1"/>
          </p:cNvCxnSpPr>
          <p:nvPr/>
        </p:nvCxnSpPr>
        <p:spPr>
          <a:xfrm>
            <a:off x="3536900" y="2009125"/>
            <a:ext cx="35100" cy="666900"/>
          </a:xfrm>
          <a:prstGeom prst="bentConnector3">
            <a:avLst>
              <a:gd fmla="val -678419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67" name="Google Shape;767;p29"/>
          <p:cNvCxnSpPr>
            <a:stCxn id="750" idx="1"/>
            <a:endCxn id="759" idx="1"/>
          </p:cNvCxnSpPr>
          <p:nvPr/>
        </p:nvCxnSpPr>
        <p:spPr>
          <a:xfrm>
            <a:off x="3536900" y="2009125"/>
            <a:ext cx="35100" cy="1242600"/>
          </a:xfrm>
          <a:prstGeom prst="bentConnector3">
            <a:avLst>
              <a:gd fmla="val -678419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68" name="Google Shape;768;p29"/>
          <p:cNvCxnSpPr>
            <a:stCxn id="750" idx="1"/>
            <a:endCxn id="756" idx="1"/>
          </p:cNvCxnSpPr>
          <p:nvPr/>
        </p:nvCxnSpPr>
        <p:spPr>
          <a:xfrm>
            <a:off x="3536900" y="2009125"/>
            <a:ext cx="35100" cy="1818300"/>
          </a:xfrm>
          <a:prstGeom prst="bentConnector3">
            <a:avLst>
              <a:gd fmla="val -678419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69" name="Google Shape;769;p29"/>
          <p:cNvCxnSpPr>
            <a:stCxn id="750" idx="1"/>
            <a:endCxn id="757" idx="1"/>
          </p:cNvCxnSpPr>
          <p:nvPr/>
        </p:nvCxnSpPr>
        <p:spPr>
          <a:xfrm>
            <a:off x="3536900" y="2009125"/>
            <a:ext cx="35100" cy="2394000"/>
          </a:xfrm>
          <a:prstGeom prst="bentConnector3">
            <a:avLst>
              <a:gd fmla="val -678419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70" name="Google Shape;770;p29"/>
          <p:cNvCxnSpPr>
            <a:stCxn id="751" idx="1"/>
            <a:endCxn id="760" idx="1"/>
          </p:cNvCxnSpPr>
          <p:nvPr/>
        </p:nvCxnSpPr>
        <p:spPr>
          <a:xfrm>
            <a:off x="6155825" y="2009125"/>
            <a:ext cx="35100" cy="666900"/>
          </a:xfrm>
          <a:prstGeom prst="bentConnector3">
            <a:avLst>
              <a:gd fmla="val -678419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71" name="Google Shape;771;p29"/>
          <p:cNvCxnSpPr>
            <a:stCxn id="751" idx="1"/>
            <a:endCxn id="761" idx="1"/>
          </p:cNvCxnSpPr>
          <p:nvPr/>
        </p:nvCxnSpPr>
        <p:spPr>
          <a:xfrm>
            <a:off x="6155825" y="2009125"/>
            <a:ext cx="35100" cy="1242600"/>
          </a:xfrm>
          <a:prstGeom prst="bentConnector3">
            <a:avLst>
              <a:gd fmla="val -678419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72" name="Google Shape;772;p29"/>
          <p:cNvCxnSpPr>
            <a:stCxn id="773" idx="2"/>
            <a:endCxn id="750" idx="0"/>
          </p:cNvCxnSpPr>
          <p:nvPr/>
        </p:nvCxnSpPr>
        <p:spPr>
          <a:xfrm flipH="1" rot="-5400000">
            <a:off x="4418000" y="1687525"/>
            <a:ext cx="3078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4" name="Google Shape;774;p29"/>
          <p:cNvCxnSpPr>
            <a:stCxn id="773" idx="2"/>
            <a:endCxn id="751" idx="0"/>
          </p:cNvCxnSpPr>
          <p:nvPr/>
        </p:nvCxnSpPr>
        <p:spPr>
          <a:xfrm>
            <a:off x="4572125" y="1533925"/>
            <a:ext cx="2619000" cy="307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5" name="Google Shape;775;p29"/>
          <p:cNvCxnSpPr>
            <a:stCxn id="773" idx="2"/>
            <a:endCxn id="749" idx="0"/>
          </p:cNvCxnSpPr>
          <p:nvPr/>
        </p:nvCxnSpPr>
        <p:spPr>
          <a:xfrm flipH="1">
            <a:off x="1953274" y="1533925"/>
            <a:ext cx="2619000" cy="307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6" name="Google Shape;776;p29"/>
          <p:cNvSpPr/>
          <p:nvPr/>
        </p:nvSpPr>
        <p:spPr>
          <a:xfrm>
            <a:off x="7706675" y="1112088"/>
            <a:ext cx="554841" cy="572675"/>
          </a:xfrm>
          <a:custGeom>
            <a:rect b="b" l="l" r="r" t="t"/>
            <a:pathLst>
              <a:path extrusionOk="0" h="40847" w="39575">
                <a:moveTo>
                  <a:pt x="16308" y="14389"/>
                </a:moveTo>
                <a:lnTo>
                  <a:pt x="16308" y="14389"/>
                </a:lnTo>
                <a:cubicBezTo>
                  <a:pt x="17060" y="15141"/>
                  <a:pt x="17812" y="15894"/>
                  <a:pt x="18565" y="16646"/>
                </a:cubicBezTo>
                <a:lnTo>
                  <a:pt x="18565" y="18308"/>
                </a:lnTo>
                <a:cubicBezTo>
                  <a:pt x="18095" y="18041"/>
                  <a:pt x="17609" y="17759"/>
                  <a:pt x="17138" y="17493"/>
                </a:cubicBezTo>
                <a:cubicBezTo>
                  <a:pt x="16856" y="16458"/>
                  <a:pt x="16590" y="15424"/>
                  <a:pt x="16308" y="14389"/>
                </a:cubicBezTo>
                <a:close/>
                <a:moveTo>
                  <a:pt x="23251" y="14405"/>
                </a:moveTo>
                <a:lnTo>
                  <a:pt x="22436" y="17493"/>
                </a:lnTo>
                <a:cubicBezTo>
                  <a:pt x="21950" y="17759"/>
                  <a:pt x="21480" y="18041"/>
                  <a:pt x="21010" y="18308"/>
                </a:cubicBezTo>
                <a:lnTo>
                  <a:pt x="21010" y="16662"/>
                </a:lnTo>
                <a:cubicBezTo>
                  <a:pt x="21747" y="15909"/>
                  <a:pt x="22499" y="15157"/>
                  <a:pt x="23251" y="14405"/>
                </a:cubicBezTo>
                <a:close/>
                <a:moveTo>
                  <a:pt x="15900" y="19593"/>
                </a:moveTo>
                <a:cubicBezTo>
                  <a:pt x="16386" y="19875"/>
                  <a:pt x="16872" y="20141"/>
                  <a:pt x="17342" y="20424"/>
                </a:cubicBezTo>
                <a:cubicBezTo>
                  <a:pt x="16872" y="20690"/>
                  <a:pt x="16402" y="20972"/>
                  <a:pt x="15916" y="21239"/>
                </a:cubicBezTo>
                <a:lnTo>
                  <a:pt x="12828" y="20424"/>
                </a:lnTo>
                <a:cubicBezTo>
                  <a:pt x="13847" y="20141"/>
                  <a:pt x="14881" y="19859"/>
                  <a:pt x="15900" y="19593"/>
                </a:cubicBezTo>
                <a:close/>
                <a:moveTo>
                  <a:pt x="23659" y="19593"/>
                </a:moveTo>
                <a:cubicBezTo>
                  <a:pt x="24693" y="19859"/>
                  <a:pt x="25712" y="20141"/>
                  <a:pt x="26747" y="20424"/>
                </a:cubicBezTo>
                <a:lnTo>
                  <a:pt x="23643" y="21239"/>
                </a:lnTo>
                <a:cubicBezTo>
                  <a:pt x="23173" y="20972"/>
                  <a:pt x="22703" y="20690"/>
                  <a:pt x="22217" y="20424"/>
                </a:cubicBezTo>
                <a:cubicBezTo>
                  <a:pt x="22703" y="20141"/>
                  <a:pt x="23189" y="19875"/>
                  <a:pt x="23659" y="19593"/>
                </a:cubicBezTo>
                <a:close/>
                <a:moveTo>
                  <a:pt x="21010" y="22540"/>
                </a:moveTo>
                <a:cubicBezTo>
                  <a:pt x="21480" y="22806"/>
                  <a:pt x="21966" y="23088"/>
                  <a:pt x="22452" y="23370"/>
                </a:cubicBezTo>
                <a:cubicBezTo>
                  <a:pt x="22718" y="24389"/>
                  <a:pt x="23001" y="25424"/>
                  <a:pt x="23267" y="26443"/>
                </a:cubicBezTo>
                <a:lnTo>
                  <a:pt x="21010" y="24185"/>
                </a:lnTo>
                <a:lnTo>
                  <a:pt x="21010" y="22540"/>
                </a:lnTo>
                <a:close/>
                <a:moveTo>
                  <a:pt x="18565" y="22540"/>
                </a:moveTo>
                <a:lnTo>
                  <a:pt x="18565" y="24201"/>
                </a:lnTo>
                <a:lnTo>
                  <a:pt x="16292" y="26474"/>
                </a:lnTo>
                <a:cubicBezTo>
                  <a:pt x="16574" y="25439"/>
                  <a:pt x="16841" y="24405"/>
                  <a:pt x="17123" y="23370"/>
                </a:cubicBezTo>
                <a:cubicBezTo>
                  <a:pt x="17609" y="23088"/>
                  <a:pt x="18079" y="22806"/>
                  <a:pt x="18565" y="22540"/>
                </a:cubicBezTo>
                <a:close/>
                <a:moveTo>
                  <a:pt x="16951" y="1"/>
                </a:moveTo>
                <a:cubicBezTo>
                  <a:pt x="16015" y="1"/>
                  <a:pt x="15182" y="1225"/>
                  <a:pt x="16041" y="2085"/>
                </a:cubicBezTo>
                <a:cubicBezTo>
                  <a:pt x="16872" y="2915"/>
                  <a:pt x="17718" y="3762"/>
                  <a:pt x="18565" y="4608"/>
                </a:cubicBezTo>
                <a:lnTo>
                  <a:pt x="18565" y="7430"/>
                </a:lnTo>
                <a:cubicBezTo>
                  <a:pt x="17468" y="6348"/>
                  <a:pt x="16386" y="5251"/>
                  <a:pt x="15305" y="4169"/>
                </a:cubicBezTo>
                <a:cubicBezTo>
                  <a:pt x="15051" y="3916"/>
                  <a:pt x="14766" y="3810"/>
                  <a:pt x="14490" y="3810"/>
                </a:cubicBezTo>
                <a:cubicBezTo>
                  <a:pt x="13554" y="3810"/>
                  <a:pt x="12721" y="5034"/>
                  <a:pt x="13580" y="5894"/>
                </a:cubicBezTo>
                <a:lnTo>
                  <a:pt x="18565" y="10878"/>
                </a:lnTo>
                <a:lnTo>
                  <a:pt x="18565" y="13198"/>
                </a:lnTo>
                <a:cubicBezTo>
                  <a:pt x="17405" y="12038"/>
                  <a:pt x="16261" y="10894"/>
                  <a:pt x="15101" y="9734"/>
                </a:cubicBezTo>
                <a:cubicBezTo>
                  <a:pt x="14852" y="9485"/>
                  <a:pt x="14569" y="9379"/>
                  <a:pt x="14293" y="9379"/>
                </a:cubicBezTo>
                <a:cubicBezTo>
                  <a:pt x="14012" y="9379"/>
                  <a:pt x="13739" y="9489"/>
                  <a:pt x="13518" y="9671"/>
                </a:cubicBezTo>
                <a:cubicBezTo>
                  <a:pt x="13047" y="9890"/>
                  <a:pt x="12718" y="10392"/>
                  <a:pt x="12891" y="11035"/>
                </a:cubicBezTo>
                <a:cubicBezTo>
                  <a:pt x="13314" y="12618"/>
                  <a:pt x="13737" y="14185"/>
                  <a:pt x="14160" y="15768"/>
                </a:cubicBezTo>
                <a:cubicBezTo>
                  <a:pt x="13486" y="15376"/>
                  <a:pt x="12812" y="14985"/>
                  <a:pt x="12154" y="14608"/>
                </a:cubicBezTo>
                <a:cubicBezTo>
                  <a:pt x="11543" y="12336"/>
                  <a:pt x="10931" y="10047"/>
                  <a:pt x="10320" y="7774"/>
                </a:cubicBezTo>
                <a:cubicBezTo>
                  <a:pt x="10158" y="7168"/>
                  <a:pt x="9686" y="6906"/>
                  <a:pt x="9204" y="6906"/>
                </a:cubicBezTo>
                <a:cubicBezTo>
                  <a:pt x="8476" y="6906"/>
                  <a:pt x="7724" y="7503"/>
                  <a:pt x="7969" y="8417"/>
                </a:cubicBezTo>
                <a:lnTo>
                  <a:pt x="9160" y="12884"/>
                </a:lnTo>
                <a:cubicBezTo>
                  <a:pt x="8345" y="12414"/>
                  <a:pt x="7530" y="11944"/>
                  <a:pt x="6715" y="11474"/>
                </a:cubicBezTo>
                <a:cubicBezTo>
                  <a:pt x="6401" y="10314"/>
                  <a:pt x="6088" y="9154"/>
                  <a:pt x="5775" y="7994"/>
                </a:cubicBezTo>
                <a:cubicBezTo>
                  <a:pt x="5619" y="7397"/>
                  <a:pt x="5152" y="7138"/>
                  <a:pt x="4671" y="7138"/>
                </a:cubicBezTo>
                <a:cubicBezTo>
                  <a:pt x="3941" y="7138"/>
                  <a:pt x="3178" y="7735"/>
                  <a:pt x="3423" y="8652"/>
                </a:cubicBezTo>
                <a:cubicBezTo>
                  <a:pt x="3674" y="9561"/>
                  <a:pt x="3925" y="10486"/>
                  <a:pt x="4176" y="11395"/>
                </a:cubicBezTo>
                <a:cubicBezTo>
                  <a:pt x="3235" y="11646"/>
                  <a:pt x="2310" y="11897"/>
                  <a:pt x="1386" y="12148"/>
                </a:cubicBezTo>
                <a:cubicBezTo>
                  <a:pt x="0" y="12523"/>
                  <a:pt x="422" y="14546"/>
                  <a:pt x="1684" y="14546"/>
                </a:cubicBezTo>
                <a:cubicBezTo>
                  <a:pt x="1793" y="14546"/>
                  <a:pt x="1908" y="14531"/>
                  <a:pt x="2028" y="14499"/>
                </a:cubicBezTo>
                <a:cubicBezTo>
                  <a:pt x="3188" y="14185"/>
                  <a:pt x="4332" y="13887"/>
                  <a:pt x="5477" y="13574"/>
                </a:cubicBezTo>
                <a:lnTo>
                  <a:pt x="7922" y="14985"/>
                </a:lnTo>
                <a:cubicBezTo>
                  <a:pt x="6433" y="15392"/>
                  <a:pt x="4944" y="15784"/>
                  <a:pt x="3455" y="16176"/>
                </a:cubicBezTo>
                <a:cubicBezTo>
                  <a:pt x="2069" y="16551"/>
                  <a:pt x="2504" y="18574"/>
                  <a:pt x="3757" y="18574"/>
                </a:cubicBezTo>
                <a:cubicBezTo>
                  <a:pt x="3864" y="18574"/>
                  <a:pt x="3978" y="18559"/>
                  <a:pt x="4097" y="18527"/>
                </a:cubicBezTo>
                <a:cubicBezTo>
                  <a:pt x="6370" y="17931"/>
                  <a:pt x="8643" y="17320"/>
                  <a:pt x="10916" y="16709"/>
                </a:cubicBezTo>
                <a:cubicBezTo>
                  <a:pt x="11590" y="17101"/>
                  <a:pt x="12248" y="17477"/>
                  <a:pt x="12922" y="17869"/>
                </a:cubicBezTo>
                <a:cubicBezTo>
                  <a:pt x="11339" y="18292"/>
                  <a:pt x="9756" y="18715"/>
                  <a:pt x="8188" y="19138"/>
                </a:cubicBezTo>
                <a:cubicBezTo>
                  <a:pt x="7499" y="19326"/>
                  <a:pt x="7264" y="19906"/>
                  <a:pt x="7342" y="20439"/>
                </a:cubicBezTo>
                <a:cubicBezTo>
                  <a:pt x="7279" y="20972"/>
                  <a:pt x="7530" y="21521"/>
                  <a:pt x="8188" y="21693"/>
                </a:cubicBezTo>
                <a:lnTo>
                  <a:pt x="12938" y="22963"/>
                </a:lnTo>
                <a:cubicBezTo>
                  <a:pt x="12264" y="23355"/>
                  <a:pt x="11590" y="23747"/>
                  <a:pt x="10931" y="24123"/>
                </a:cubicBezTo>
                <a:cubicBezTo>
                  <a:pt x="8659" y="23511"/>
                  <a:pt x="6386" y="22916"/>
                  <a:pt x="4113" y="22305"/>
                </a:cubicBezTo>
                <a:cubicBezTo>
                  <a:pt x="3993" y="22272"/>
                  <a:pt x="3878" y="22257"/>
                  <a:pt x="3769" y="22257"/>
                </a:cubicBezTo>
                <a:cubicBezTo>
                  <a:pt x="2504" y="22257"/>
                  <a:pt x="2070" y="24280"/>
                  <a:pt x="3470" y="24656"/>
                </a:cubicBezTo>
                <a:cubicBezTo>
                  <a:pt x="4959" y="25048"/>
                  <a:pt x="6449" y="25455"/>
                  <a:pt x="7938" y="25847"/>
                </a:cubicBezTo>
                <a:cubicBezTo>
                  <a:pt x="7123" y="26317"/>
                  <a:pt x="6307" y="26803"/>
                  <a:pt x="5492" y="27273"/>
                </a:cubicBezTo>
                <a:cubicBezTo>
                  <a:pt x="4332" y="26960"/>
                  <a:pt x="3188" y="26646"/>
                  <a:pt x="2044" y="26349"/>
                </a:cubicBezTo>
                <a:cubicBezTo>
                  <a:pt x="1924" y="26316"/>
                  <a:pt x="1809" y="26301"/>
                  <a:pt x="1700" y="26301"/>
                </a:cubicBezTo>
                <a:cubicBezTo>
                  <a:pt x="435" y="26301"/>
                  <a:pt x="0" y="28324"/>
                  <a:pt x="1386" y="28700"/>
                </a:cubicBezTo>
                <a:lnTo>
                  <a:pt x="4160" y="29436"/>
                </a:lnTo>
                <a:cubicBezTo>
                  <a:pt x="3909" y="30361"/>
                  <a:pt x="3674" y="31286"/>
                  <a:pt x="3423" y="32195"/>
                </a:cubicBezTo>
                <a:cubicBezTo>
                  <a:pt x="3178" y="33112"/>
                  <a:pt x="3935" y="33710"/>
                  <a:pt x="4665" y="33710"/>
                </a:cubicBezTo>
                <a:cubicBezTo>
                  <a:pt x="5145" y="33710"/>
                  <a:pt x="5613" y="33451"/>
                  <a:pt x="5775" y="32853"/>
                </a:cubicBezTo>
                <a:cubicBezTo>
                  <a:pt x="6088" y="31693"/>
                  <a:pt x="6386" y="30534"/>
                  <a:pt x="6699" y="29389"/>
                </a:cubicBezTo>
                <a:lnTo>
                  <a:pt x="9145" y="27979"/>
                </a:lnTo>
                <a:lnTo>
                  <a:pt x="9145" y="27979"/>
                </a:lnTo>
                <a:cubicBezTo>
                  <a:pt x="8753" y="29452"/>
                  <a:pt x="8345" y="30941"/>
                  <a:pt x="7953" y="32430"/>
                </a:cubicBezTo>
                <a:cubicBezTo>
                  <a:pt x="7708" y="33344"/>
                  <a:pt x="8461" y="33941"/>
                  <a:pt x="9188" y="33941"/>
                </a:cubicBezTo>
                <a:cubicBezTo>
                  <a:pt x="9671" y="33941"/>
                  <a:pt x="10142" y="33679"/>
                  <a:pt x="10304" y="33073"/>
                </a:cubicBezTo>
                <a:lnTo>
                  <a:pt x="12138" y="26254"/>
                </a:lnTo>
                <a:cubicBezTo>
                  <a:pt x="12797" y="25863"/>
                  <a:pt x="13471" y="25471"/>
                  <a:pt x="14145" y="25095"/>
                </a:cubicBezTo>
                <a:lnTo>
                  <a:pt x="14145" y="25095"/>
                </a:lnTo>
                <a:cubicBezTo>
                  <a:pt x="13721" y="26662"/>
                  <a:pt x="13298" y="28229"/>
                  <a:pt x="12875" y="29813"/>
                </a:cubicBezTo>
                <a:cubicBezTo>
                  <a:pt x="12687" y="30487"/>
                  <a:pt x="13063" y="30988"/>
                  <a:pt x="13549" y="31208"/>
                </a:cubicBezTo>
                <a:cubicBezTo>
                  <a:pt x="13762" y="31367"/>
                  <a:pt x="14020" y="31464"/>
                  <a:pt x="14284" y="31464"/>
                </a:cubicBezTo>
                <a:cubicBezTo>
                  <a:pt x="14564" y="31464"/>
                  <a:pt x="14851" y="31356"/>
                  <a:pt x="15101" y="31098"/>
                </a:cubicBezTo>
                <a:cubicBezTo>
                  <a:pt x="16261" y="29954"/>
                  <a:pt x="17405" y="28794"/>
                  <a:pt x="18565" y="27649"/>
                </a:cubicBezTo>
                <a:lnTo>
                  <a:pt x="18565" y="29954"/>
                </a:lnTo>
                <a:cubicBezTo>
                  <a:pt x="16903" y="31631"/>
                  <a:pt x="15242" y="33292"/>
                  <a:pt x="13580" y="34954"/>
                </a:cubicBezTo>
                <a:cubicBezTo>
                  <a:pt x="12721" y="35813"/>
                  <a:pt x="13554" y="37038"/>
                  <a:pt x="14490" y="37038"/>
                </a:cubicBezTo>
                <a:cubicBezTo>
                  <a:pt x="14766" y="37038"/>
                  <a:pt x="15051" y="36931"/>
                  <a:pt x="15305" y="36678"/>
                </a:cubicBezTo>
                <a:cubicBezTo>
                  <a:pt x="16386" y="35581"/>
                  <a:pt x="17468" y="34499"/>
                  <a:pt x="18565" y="33402"/>
                </a:cubicBezTo>
                <a:lnTo>
                  <a:pt x="18565" y="36239"/>
                </a:lnTo>
                <a:cubicBezTo>
                  <a:pt x="17718" y="37070"/>
                  <a:pt x="16872" y="37916"/>
                  <a:pt x="16041" y="38763"/>
                </a:cubicBezTo>
                <a:cubicBezTo>
                  <a:pt x="15182" y="39622"/>
                  <a:pt x="16015" y="40846"/>
                  <a:pt x="16951" y="40846"/>
                </a:cubicBezTo>
                <a:cubicBezTo>
                  <a:pt x="17227" y="40846"/>
                  <a:pt x="17512" y="40740"/>
                  <a:pt x="17765" y="40487"/>
                </a:cubicBezTo>
                <a:lnTo>
                  <a:pt x="19787" y="38449"/>
                </a:lnTo>
                <a:cubicBezTo>
                  <a:pt x="20461" y="39123"/>
                  <a:pt x="21135" y="39813"/>
                  <a:pt x="21809" y="40487"/>
                </a:cubicBezTo>
                <a:cubicBezTo>
                  <a:pt x="22060" y="40734"/>
                  <a:pt x="22342" y="40838"/>
                  <a:pt x="22616" y="40838"/>
                </a:cubicBezTo>
                <a:cubicBezTo>
                  <a:pt x="23556" y="40838"/>
                  <a:pt x="24395" y="39612"/>
                  <a:pt x="23534" y="38763"/>
                </a:cubicBezTo>
                <a:cubicBezTo>
                  <a:pt x="22687" y="37916"/>
                  <a:pt x="21841" y="37070"/>
                  <a:pt x="21010" y="36223"/>
                </a:cubicBezTo>
                <a:lnTo>
                  <a:pt x="21010" y="33386"/>
                </a:lnTo>
                <a:cubicBezTo>
                  <a:pt x="22091" y="34483"/>
                  <a:pt x="23189" y="35565"/>
                  <a:pt x="24270" y="36662"/>
                </a:cubicBezTo>
                <a:cubicBezTo>
                  <a:pt x="24524" y="36916"/>
                  <a:pt x="24809" y="37022"/>
                  <a:pt x="25085" y="37022"/>
                </a:cubicBezTo>
                <a:cubicBezTo>
                  <a:pt x="26021" y="37022"/>
                  <a:pt x="26854" y="35798"/>
                  <a:pt x="25994" y="34938"/>
                </a:cubicBezTo>
                <a:lnTo>
                  <a:pt x="21010" y="29938"/>
                </a:lnTo>
                <a:lnTo>
                  <a:pt x="21010" y="27634"/>
                </a:lnTo>
                <a:lnTo>
                  <a:pt x="24474" y="31098"/>
                </a:lnTo>
                <a:cubicBezTo>
                  <a:pt x="24721" y="31345"/>
                  <a:pt x="25007" y="31449"/>
                  <a:pt x="25285" y="31449"/>
                </a:cubicBezTo>
                <a:cubicBezTo>
                  <a:pt x="25535" y="31449"/>
                  <a:pt x="25778" y="31364"/>
                  <a:pt x="25979" y="31223"/>
                </a:cubicBezTo>
                <a:cubicBezTo>
                  <a:pt x="26496" y="31004"/>
                  <a:pt x="26888" y="30502"/>
                  <a:pt x="26700" y="29813"/>
                </a:cubicBezTo>
                <a:lnTo>
                  <a:pt x="25430" y="25095"/>
                </a:lnTo>
                <a:lnTo>
                  <a:pt x="25430" y="25095"/>
                </a:lnTo>
                <a:cubicBezTo>
                  <a:pt x="26104" y="25471"/>
                  <a:pt x="26762" y="25863"/>
                  <a:pt x="27436" y="26254"/>
                </a:cubicBezTo>
                <a:lnTo>
                  <a:pt x="29270" y="33073"/>
                </a:lnTo>
                <a:cubicBezTo>
                  <a:pt x="29433" y="33679"/>
                  <a:pt x="29904" y="33941"/>
                  <a:pt x="30387" y="33941"/>
                </a:cubicBezTo>
                <a:cubicBezTo>
                  <a:pt x="31114" y="33941"/>
                  <a:pt x="31867" y="33344"/>
                  <a:pt x="31621" y="32430"/>
                </a:cubicBezTo>
                <a:cubicBezTo>
                  <a:pt x="31214" y="30941"/>
                  <a:pt x="30822" y="29452"/>
                  <a:pt x="30430" y="27979"/>
                </a:cubicBezTo>
                <a:lnTo>
                  <a:pt x="30430" y="27979"/>
                </a:lnTo>
                <a:cubicBezTo>
                  <a:pt x="31245" y="28449"/>
                  <a:pt x="32060" y="28919"/>
                  <a:pt x="32875" y="29389"/>
                </a:cubicBezTo>
                <a:cubicBezTo>
                  <a:pt x="33173" y="30534"/>
                  <a:pt x="33487" y="31693"/>
                  <a:pt x="33800" y="32853"/>
                </a:cubicBezTo>
                <a:cubicBezTo>
                  <a:pt x="33962" y="33451"/>
                  <a:pt x="34430" y="33710"/>
                  <a:pt x="34910" y="33710"/>
                </a:cubicBezTo>
                <a:cubicBezTo>
                  <a:pt x="35640" y="33710"/>
                  <a:pt x="36397" y="33112"/>
                  <a:pt x="36151" y="32195"/>
                </a:cubicBezTo>
                <a:cubicBezTo>
                  <a:pt x="35901" y="31286"/>
                  <a:pt x="35650" y="30361"/>
                  <a:pt x="35415" y="29436"/>
                </a:cubicBezTo>
                <a:cubicBezTo>
                  <a:pt x="36324" y="29186"/>
                  <a:pt x="37249" y="28935"/>
                  <a:pt x="38173" y="28700"/>
                </a:cubicBezTo>
                <a:cubicBezTo>
                  <a:pt x="39573" y="28324"/>
                  <a:pt x="39139" y="26301"/>
                  <a:pt x="37875" y="26301"/>
                </a:cubicBezTo>
                <a:cubicBezTo>
                  <a:pt x="37766" y="26301"/>
                  <a:pt x="37651" y="26316"/>
                  <a:pt x="37531" y="26349"/>
                </a:cubicBezTo>
                <a:cubicBezTo>
                  <a:pt x="36386" y="26646"/>
                  <a:pt x="35227" y="26960"/>
                  <a:pt x="34082" y="27273"/>
                </a:cubicBezTo>
                <a:cubicBezTo>
                  <a:pt x="33267" y="26803"/>
                  <a:pt x="32437" y="26317"/>
                  <a:pt x="31621" y="25847"/>
                </a:cubicBezTo>
                <a:cubicBezTo>
                  <a:pt x="33126" y="25455"/>
                  <a:pt x="34615" y="25048"/>
                  <a:pt x="36104" y="24656"/>
                </a:cubicBezTo>
                <a:cubicBezTo>
                  <a:pt x="37504" y="24280"/>
                  <a:pt x="37070" y="22257"/>
                  <a:pt x="35806" y="22257"/>
                </a:cubicBezTo>
                <a:cubicBezTo>
                  <a:pt x="35697" y="22257"/>
                  <a:pt x="35582" y="22272"/>
                  <a:pt x="35462" y="22305"/>
                </a:cubicBezTo>
                <a:cubicBezTo>
                  <a:pt x="33189" y="22916"/>
                  <a:pt x="30916" y="23511"/>
                  <a:pt x="28643" y="24123"/>
                </a:cubicBezTo>
                <a:cubicBezTo>
                  <a:pt x="27969" y="23747"/>
                  <a:pt x="27311" y="23355"/>
                  <a:pt x="26637" y="22963"/>
                </a:cubicBezTo>
                <a:cubicBezTo>
                  <a:pt x="28220" y="22540"/>
                  <a:pt x="29803" y="22116"/>
                  <a:pt x="31371" y="21693"/>
                </a:cubicBezTo>
                <a:cubicBezTo>
                  <a:pt x="32045" y="21521"/>
                  <a:pt x="32295" y="20972"/>
                  <a:pt x="32233" y="20439"/>
                </a:cubicBezTo>
                <a:cubicBezTo>
                  <a:pt x="32311" y="19906"/>
                  <a:pt x="32076" y="19326"/>
                  <a:pt x="31386" y="19138"/>
                </a:cubicBezTo>
                <a:cubicBezTo>
                  <a:pt x="29803" y="18715"/>
                  <a:pt x="28236" y="18292"/>
                  <a:pt x="26653" y="17869"/>
                </a:cubicBezTo>
                <a:cubicBezTo>
                  <a:pt x="27311" y="17477"/>
                  <a:pt x="27985" y="17101"/>
                  <a:pt x="28659" y="16709"/>
                </a:cubicBezTo>
                <a:cubicBezTo>
                  <a:pt x="30932" y="17320"/>
                  <a:pt x="33189" y="17931"/>
                  <a:pt x="35462" y="18527"/>
                </a:cubicBezTo>
                <a:cubicBezTo>
                  <a:pt x="35582" y="18559"/>
                  <a:pt x="35697" y="18574"/>
                  <a:pt x="35806" y="18574"/>
                </a:cubicBezTo>
                <a:cubicBezTo>
                  <a:pt x="37070" y="18574"/>
                  <a:pt x="37506" y="16551"/>
                  <a:pt x="36120" y="16176"/>
                </a:cubicBezTo>
                <a:cubicBezTo>
                  <a:pt x="34615" y="15784"/>
                  <a:pt x="33126" y="15392"/>
                  <a:pt x="31637" y="14985"/>
                </a:cubicBezTo>
                <a:lnTo>
                  <a:pt x="34082" y="13574"/>
                </a:lnTo>
                <a:cubicBezTo>
                  <a:pt x="35242" y="13887"/>
                  <a:pt x="36386" y="14185"/>
                  <a:pt x="37531" y="14499"/>
                </a:cubicBezTo>
                <a:cubicBezTo>
                  <a:pt x="37651" y="14531"/>
                  <a:pt x="37766" y="14546"/>
                  <a:pt x="37875" y="14546"/>
                </a:cubicBezTo>
                <a:cubicBezTo>
                  <a:pt x="39139" y="14546"/>
                  <a:pt x="39575" y="12523"/>
                  <a:pt x="38189" y="12148"/>
                </a:cubicBezTo>
                <a:cubicBezTo>
                  <a:pt x="37249" y="11897"/>
                  <a:pt x="36324" y="11646"/>
                  <a:pt x="35399" y="11395"/>
                </a:cubicBezTo>
                <a:cubicBezTo>
                  <a:pt x="35650" y="10486"/>
                  <a:pt x="35901" y="9561"/>
                  <a:pt x="36136" y="8652"/>
                </a:cubicBezTo>
                <a:cubicBezTo>
                  <a:pt x="36382" y="7734"/>
                  <a:pt x="35623" y="7131"/>
                  <a:pt x="34892" y="7131"/>
                </a:cubicBezTo>
                <a:cubicBezTo>
                  <a:pt x="34413" y="7131"/>
                  <a:pt x="33946" y="7391"/>
                  <a:pt x="33785" y="7994"/>
                </a:cubicBezTo>
                <a:cubicBezTo>
                  <a:pt x="33471" y="9154"/>
                  <a:pt x="33173" y="10314"/>
                  <a:pt x="32860" y="11474"/>
                </a:cubicBezTo>
                <a:cubicBezTo>
                  <a:pt x="32045" y="11944"/>
                  <a:pt x="31230" y="12414"/>
                  <a:pt x="30415" y="12884"/>
                </a:cubicBezTo>
                <a:lnTo>
                  <a:pt x="31606" y="8417"/>
                </a:lnTo>
                <a:cubicBezTo>
                  <a:pt x="31851" y="7503"/>
                  <a:pt x="31098" y="6906"/>
                  <a:pt x="30371" y="6906"/>
                </a:cubicBezTo>
                <a:cubicBezTo>
                  <a:pt x="29889" y="6906"/>
                  <a:pt x="29417" y="7168"/>
                  <a:pt x="29255" y="7774"/>
                </a:cubicBezTo>
                <a:cubicBezTo>
                  <a:pt x="28643" y="10047"/>
                  <a:pt x="28032" y="12336"/>
                  <a:pt x="27421" y="14608"/>
                </a:cubicBezTo>
                <a:cubicBezTo>
                  <a:pt x="26747" y="14985"/>
                  <a:pt x="26088" y="15376"/>
                  <a:pt x="25414" y="15768"/>
                </a:cubicBezTo>
                <a:cubicBezTo>
                  <a:pt x="25838" y="14185"/>
                  <a:pt x="26261" y="12618"/>
                  <a:pt x="26684" y="11035"/>
                </a:cubicBezTo>
                <a:cubicBezTo>
                  <a:pt x="26856" y="10376"/>
                  <a:pt x="26512" y="9875"/>
                  <a:pt x="26010" y="9655"/>
                </a:cubicBezTo>
                <a:cubicBezTo>
                  <a:pt x="25800" y="9492"/>
                  <a:pt x="25541" y="9391"/>
                  <a:pt x="25273" y="9391"/>
                </a:cubicBezTo>
                <a:cubicBezTo>
                  <a:pt x="25000" y="9391"/>
                  <a:pt x="24719" y="9496"/>
                  <a:pt x="24474" y="9749"/>
                </a:cubicBezTo>
                <a:cubicBezTo>
                  <a:pt x="23314" y="10909"/>
                  <a:pt x="22154" y="12054"/>
                  <a:pt x="21010" y="13213"/>
                </a:cubicBezTo>
                <a:lnTo>
                  <a:pt x="21010" y="10894"/>
                </a:lnTo>
                <a:lnTo>
                  <a:pt x="25994" y="5909"/>
                </a:lnTo>
                <a:cubicBezTo>
                  <a:pt x="26854" y="5050"/>
                  <a:pt x="26021" y="3825"/>
                  <a:pt x="25085" y="3825"/>
                </a:cubicBezTo>
                <a:cubicBezTo>
                  <a:pt x="24809" y="3825"/>
                  <a:pt x="24524" y="3932"/>
                  <a:pt x="24270" y="4185"/>
                </a:cubicBezTo>
                <a:lnTo>
                  <a:pt x="21010" y="7445"/>
                </a:lnTo>
                <a:lnTo>
                  <a:pt x="21010" y="4624"/>
                </a:lnTo>
                <a:cubicBezTo>
                  <a:pt x="21841" y="3777"/>
                  <a:pt x="22687" y="2931"/>
                  <a:pt x="23534" y="2085"/>
                </a:cubicBezTo>
                <a:cubicBezTo>
                  <a:pt x="24393" y="1225"/>
                  <a:pt x="23560" y="1"/>
                  <a:pt x="22624" y="1"/>
                </a:cubicBezTo>
                <a:cubicBezTo>
                  <a:pt x="22348" y="1"/>
                  <a:pt x="22063" y="107"/>
                  <a:pt x="21809" y="360"/>
                </a:cubicBezTo>
                <a:cubicBezTo>
                  <a:pt x="21135" y="1034"/>
                  <a:pt x="20461" y="1708"/>
                  <a:pt x="19787" y="2382"/>
                </a:cubicBezTo>
                <a:lnTo>
                  <a:pt x="17765" y="360"/>
                </a:lnTo>
                <a:cubicBezTo>
                  <a:pt x="17512" y="107"/>
                  <a:pt x="17227" y="1"/>
                  <a:pt x="169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7" name="Google Shape;777;p29"/>
          <p:cNvGrpSpPr/>
          <p:nvPr/>
        </p:nvGrpSpPr>
        <p:grpSpPr>
          <a:xfrm>
            <a:off x="6155760" y="3660068"/>
            <a:ext cx="2105683" cy="902109"/>
            <a:chOff x="917975" y="972013"/>
            <a:chExt cx="978750" cy="419313"/>
          </a:xfrm>
        </p:grpSpPr>
        <p:sp>
          <p:nvSpPr>
            <p:cNvPr id="778" name="Google Shape;778;p29"/>
            <p:cNvSpPr/>
            <p:nvPr/>
          </p:nvSpPr>
          <p:spPr>
            <a:xfrm>
              <a:off x="917975" y="972013"/>
              <a:ext cx="277075" cy="419300"/>
            </a:xfrm>
            <a:custGeom>
              <a:rect b="b" l="l" r="r" t="t"/>
              <a:pathLst>
                <a:path extrusionOk="0" h="16772" w="11083">
                  <a:moveTo>
                    <a:pt x="7273" y="0"/>
                  </a:moveTo>
                  <a:cubicBezTo>
                    <a:pt x="6427" y="0"/>
                    <a:pt x="5737" y="941"/>
                    <a:pt x="5737" y="2101"/>
                  </a:cubicBezTo>
                  <a:lnTo>
                    <a:pt x="5737" y="6145"/>
                  </a:lnTo>
                  <a:cubicBezTo>
                    <a:pt x="5737" y="7289"/>
                    <a:pt x="5142" y="8229"/>
                    <a:pt x="4389" y="8229"/>
                  </a:cubicBezTo>
                  <a:cubicBezTo>
                    <a:pt x="3653" y="8229"/>
                    <a:pt x="3041" y="7289"/>
                    <a:pt x="3041" y="6145"/>
                  </a:cubicBezTo>
                  <a:lnTo>
                    <a:pt x="3041" y="6066"/>
                  </a:lnTo>
                  <a:cubicBezTo>
                    <a:pt x="3041" y="4922"/>
                    <a:pt x="2352" y="3982"/>
                    <a:pt x="1521" y="3982"/>
                  </a:cubicBezTo>
                  <a:cubicBezTo>
                    <a:pt x="690" y="3982"/>
                    <a:pt x="1" y="4922"/>
                    <a:pt x="1" y="6066"/>
                  </a:cubicBezTo>
                  <a:lnTo>
                    <a:pt x="1" y="9186"/>
                  </a:lnTo>
                  <a:cubicBezTo>
                    <a:pt x="1" y="10345"/>
                    <a:pt x="941" y="11286"/>
                    <a:pt x="2085" y="11286"/>
                  </a:cubicBezTo>
                  <a:lnTo>
                    <a:pt x="3653" y="11286"/>
                  </a:lnTo>
                  <a:cubicBezTo>
                    <a:pt x="4797" y="11286"/>
                    <a:pt x="5737" y="12226"/>
                    <a:pt x="5737" y="13371"/>
                  </a:cubicBezTo>
                  <a:lnTo>
                    <a:pt x="5737" y="14672"/>
                  </a:lnTo>
                  <a:cubicBezTo>
                    <a:pt x="5737" y="15831"/>
                    <a:pt x="6427" y="16772"/>
                    <a:pt x="7273" y="16772"/>
                  </a:cubicBezTo>
                  <a:cubicBezTo>
                    <a:pt x="8104" y="16772"/>
                    <a:pt x="8794" y="16192"/>
                    <a:pt x="8794" y="15502"/>
                  </a:cubicBezTo>
                  <a:cubicBezTo>
                    <a:pt x="8794" y="14797"/>
                    <a:pt x="9311" y="14217"/>
                    <a:pt x="9938" y="14217"/>
                  </a:cubicBezTo>
                  <a:cubicBezTo>
                    <a:pt x="10565" y="14217"/>
                    <a:pt x="11082" y="13543"/>
                    <a:pt x="11082" y="12697"/>
                  </a:cubicBezTo>
                  <a:cubicBezTo>
                    <a:pt x="11082" y="11866"/>
                    <a:pt x="10565" y="11176"/>
                    <a:pt x="9938" y="11176"/>
                  </a:cubicBezTo>
                  <a:cubicBezTo>
                    <a:pt x="9311" y="11176"/>
                    <a:pt x="8794" y="10236"/>
                    <a:pt x="8794" y="9091"/>
                  </a:cubicBezTo>
                  <a:lnTo>
                    <a:pt x="8794" y="2101"/>
                  </a:lnTo>
                  <a:cubicBezTo>
                    <a:pt x="8794" y="941"/>
                    <a:pt x="8104" y="0"/>
                    <a:pt x="7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435600" y="972025"/>
              <a:ext cx="277050" cy="419300"/>
            </a:xfrm>
            <a:custGeom>
              <a:rect b="b" l="l" r="r" t="t"/>
              <a:pathLst>
                <a:path extrusionOk="0" h="16772" w="11082">
                  <a:moveTo>
                    <a:pt x="3809" y="0"/>
                  </a:moveTo>
                  <a:cubicBezTo>
                    <a:pt x="2978" y="0"/>
                    <a:pt x="2289" y="941"/>
                    <a:pt x="2289" y="2100"/>
                  </a:cubicBezTo>
                  <a:lnTo>
                    <a:pt x="2289" y="2963"/>
                  </a:lnTo>
                  <a:cubicBezTo>
                    <a:pt x="2289" y="4107"/>
                    <a:pt x="1771" y="5047"/>
                    <a:pt x="1144" y="5047"/>
                  </a:cubicBezTo>
                  <a:cubicBezTo>
                    <a:pt x="517" y="5047"/>
                    <a:pt x="0" y="5737"/>
                    <a:pt x="0" y="6568"/>
                  </a:cubicBezTo>
                  <a:cubicBezTo>
                    <a:pt x="0" y="7414"/>
                    <a:pt x="517" y="8104"/>
                    <a:pt x="1144" y="8104"/>
                  </a:cubicBezTo>
                  <a:cubicBezTo>
                    <a:pt x="1771" y="8104"/>
                    <a:pt x="2289" y="9044"/>
                    <a:pt x="2289" y="10188"/>
                  </a:cubicBezTo>
                  <a:lnTo>
                    <a:pt x="2289" y="14671"/>
                  </a:lnTo>
                  <a:cubicBezTo>
                    <a:pt x="2289" y="15831"/>
                    <a:pt x="2978" y="16772"/>
                    <a:pt x="3809" y="16772"/>
                  </a:cubicBezTo>
                  <a:cubicBezTo>
                    <a:pt x="4655" y="16772"/>
                    <a:pt x="5345" y="15831"/>
                    <a:pt x="5345" y="14671"/>
                  </a:cubicBezTo>
                  <a:lnTo>
                    <a:pt x="5345" y="14546"/>
                  </a:lnTo>
                  <a:cubicBezTo>
                    <a:pt x="5345" y="13402"/>
                    <a:pt x="6285" y="12461"/>
                    <a:pt x="7430" y="12461"/>
                  </a:cubicBezTo>
                  <a:lnTo>
                    <a:pt x="8997" y="12461"/>
                  </a:lnTo>
                  <a:cubicBezTo>
                    <a:pt x="10141" y="12461"/>
                    <a:pt x="11082" y="11521"/>
                    <a:pt x="11082" y="10361"/>
                  </a:cubicBezTo>
                  <a:lnTo>
                    <a:pt x="11082" y="8417"/>
                  </a:lnTo>
                  <a:cubicBezTo>
                    <a:pt x="11082" y="7273"/>
                    <a:pt x="10392" y="6333"/>
                    <a:pt x="9561" y="6333"/>
                  </a:cubicBezTo>
                  <a:cubicBezTo>
                    <a:pt x="8715" y="6333"/>
                    <a:pt x="8041" y="7022"/>
                    <a:pt x="8041" y="7869"/>
                  </a:cubicBezTo>
                  <a:cubicBezTo>
                    <a:pt x="8041" y="8715"/>
                    <a:pt x="7430" y="9405"/>
                    <a:pt x="6693" y="9405"/>
                  </a:cubicBezTo>
                  <a:cubicBezTo>
                    <a:pt x="5941" y="9405"/>
                    <a:pt x="5345" y="8464"/>
                    <a:pt x="5345" y="7320"/>
                  </a:cubicBezTo>
                  <a:lnTo>
                    <a:pt x="5345" y="2100"/>
                  </a:lnTo>
                  <a:cubicBezTo>
                    <a:pt x="5345" y="941"/>
                    <a:pt x="4655" y="0"/>
                    <a:pt x="38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919325" y="1349875"/>
              <a:ext cx="977400" cy="414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1" name="Google Shape;781;p29"/>
          <p:cNvSpPr/>
          <p:nvPr/>
        </p:nvSpPr>
        <p:spPr>
          <a:xfrm>
            <a:off x="1168325" y="962725"/>
            <a:ext cx="470400" cy="47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29"/>
          <p:cNvSpPr/>
          <p:nvPr/>
        </p:nvSpPr>
        <p:spPr>
          <a:xfrm>
            <a:off x="7171663" y="1014879"/>
            <a:ext cx="277042" cy="286004"/>
          </a:xfrm>
          <a:custGeom>
            <a:rect b="b" l="l" r="r" t="t"/>
            <a:pathLst>
              <a:path extrusionOk="0" h="41646" w="40341">
                <a:moveTo>
                  <a:pt x="18956" y="14797"/>
                </a:moveTo>
                <a:lnTo>
                  <a:pt x="18956" y="18715"/>
                </a:lnTo>
                <a:cubicBezTo>
                  <a:pt x="17828" y="18057"/>
                  <a:pt x="16683" y="17399"/>
                  <a:pt x="15555" y="16756"/>
                </a:cubicBezTo>
                <a:cubicBezTo>
                  <a:pt x="15931" y="16098"/>
                  <a:pt x="16307" y="15455"/>
                  <a:pt x="16683" y="14797"/>
                </a:cubicBezTo>
                <a:close/>
                <a:moveTo>
                  <a:pt x="23658" y="14797"/>
                </a:moveTo>
                <a:cubicBezTo>
                  <a:pt x="24035" y="15455"/>
                  <a:pt x="24411" y="16098"/>
                  <a:pt x="24787" y="16756"/>
                </a:cubicBezTo>
                <a:cubicBezTo>
                  <a:pt x="23658" y="17399"/>
                  <a:pt x="22530" y="18057"/>
                  <a:pt x="21386" y="18715"/>
                </a:cubicBezTo>
                <a:lnTo>
                  <a:pt x="21386" y="14797"/>
                </a:lnTo>
                <a:close/>
                <a:moveTo>
                  <a:pt x="14332" y="18872"/>
                </a:moveTo>
                <a:cubicBezTo>
                  <a:pt x="15461" y="19515"/>
                  <a:pt x="16605" y="20173"/>
                  <a:pt x="17734" y="20831"/>
                </a:cubicBezTo>
                <a:cubicBezTo>
                  <a:pt x="16589" y="21490"/>
                  <a:pt x="15461" y="22132"/>
                  <a:pt x="14317" y="22791"/>
                </a:cubicBezTo>
                <a:cubicBezTo>
                  <a:pt x="13940" y="22148"/>
                  <a:pt x="13564" y="21490"/>
                  <a:pt x="13188" y="20847"/>
                </a:cubicBezTo>
                <a:cubicBezTo>
                  <a:pt x="13580" y="20189"/>
                  <a:pt x="13956" y="19530"/>
                  <a:pt x="14332" y="18872"/>
                </a:cubicBezTo>
                <a:close/>
                <a:moveTo>
                  <a:pt x="26010" y="18872"/>
                </a:moveTo>
                <a:cubicBezTo>
                  <a:pt x="26386" y="19530"/>
                  <a:pt x="26762" y="20189"/>
                  <a:pt x="27154" y="20847"/>
                </a:cubicBezTo>
                <a:cubicBezTo>
                  <a:pt x="26778" y="21490"/>
                  <a:pt x="26401" y="22148"/>
                  <a:pt x="26025" y="22791"/>
                </a:cubicBezTo>
                <a:cubicBezTo>
                  <a:pt x="24881" y="22132"/>
                  <a:pt x="23753" y="21490"/>
                  <a:pt x="22608" y="20831"/>
                </a:cubicBezTo>
                <a:cubicBezTo>
                  <a:pt x="23737" y="20173"/>
                  <a:pt x="24881" y="19515"/>
                  <a:pt x="26010" y="18872"/>
                </a:cubicBezTo>
                <a:close/>
                <a:moveTo>
                  <a:pt x="18956" y="22932"/>
                </a:moveTo>
                <a:lnTo>
                  <a:pt x="18956" y="26897"/>
                </a:lnTo>
                <a:lnTo>
                  <a:pt x="16683" y="26897"/>
                </a:lnTo>
                <a:cubicBezTo>
                  <a:pt x="16307" y="26223"/>
                  <a:pt x="15915" y="25565"/>
                  <a:pt x="15539" y="24907"/>
                </a:cubicBezTo>
                <a:cubicBezTo>
                  <a:pt x="16668" y="24248"/>
                  <a:pt x="17812" y="23590"/>
                  <a:pt x="18956" y="22932"/>
                </a:cubicBezTo>
                <a:close/>
                <a:moveTo>
                  <a:pt x="21386" y="22932"/>
                </a:moveTo>
                <a:cubicBezTo>
                  <a:pt x="22530" y="23590"/>
                  <a:pt x="23674" y="24248"/>
                  <a:pt x="24803" y="24907"/>
                </a:cubicBezTo>
                <a:cubicBezTo>
                  <a:pt x="24427" y="25565"/>
                  <a:pt x="24035" y="26223"/>
                  <a:pt x="23658" y="26897"/>
                </a:cubicBezTo>
                <a:lnTo>
                  <a:pt x="21386" y="26897"/>
                </a:lnTo>
                <a:lnTo>
                  <a:pt x="21386" y="22932"/>
                </a:lnTo>
                <a:close/>
                <a:moveTo>
                  <a:pt x="17264" y="1"/>
                </a:moveTo>
                <a:cubicBezTo>
                  <a:pt x="16328" y="1"/>
                  <a:pt x="15495" y="1225"/>
                  <a:pt x="16354" y="2085"/>
                </a:cubicBezTo>
                <a:cubicBezTo>
                  <a:pt x="17216" y="2947"/>
                  <a:pt x="18094" y="3809"/>
                  <a:pt x="18956" y="4687"/>
                </a:cubicBezTo>
                <a:lnTo>
                  <a:pt x="18956" y="7649"/>
                </a:lnTo>
                <a:cubicBezTo>
                  <a:pt x="17828" y="6521"/>
                  <a:pt x="16699" y="5392"/>
                  <a:pt x="15571" y="4263"/>
                </a:cubicBezTo>
                <a:cubicBezTo>
                  <a:pt x="15317" y="4010"/>
                  <a:pt x="15032" y="3904"/>
                  <a:pt x="14756" y="3904"/>
                </a:cubicBezTo>
                <a:cubicBezTo>
                  <a:pt x="13820" y="3904"/>
                  <a:pt x="12987" y="5128"/>
                  <a:pt x="13846" y="5988"/>
                </a:cubicBezTo>
                <a:cubicBezTo>
                  <a:pt x="15539" y="7680"/>
                  <a:pt x="17248" y="9389"/>
                  <a:pt x="18956" y="11097"/>
                </a:cubicBezTo>
                <a:lnTo>
                  <a:pt x="18956" y="12367"/>
                </a:lnTo>
                <a:lnTo>
                  <a:pt x="17107" y="12367"/>
                </a:lnTo>
                <a:cubicBezTo>
                  <a:pt x="16881" y="12367"/>
                  <a:pt x="16655" y="12356"/>
                  <a:pt x="16435" y="12356"/>
                </a:cubicBezTo>
                <a:cubicBezTo>
                  <a:pt x="15861" y="12356"/>
                  <a:pt x="15325" y="12430"/>
                  <a:pt x="14928" y="12963"/>
                </a:cubicBezTo>
                <a:cubicBezTo>
                  <a:pt x="14552" y="13464"/>
                  <a:pt x="14285" y="14076"/>
                  <a:pt x="13972" y="14609"/>
                </a:cubicBezTo>
                <a:cubicBezTo>
                  <a:pt x="13799" y="14922"/>
                  <a:pt x="13627" y="15220"/>
                  <a:pt x="13439" y="15533"/>
                </a:cubicBezTo>
                <a:cubicBezTo>
                  <a:pt x="13094" y="15330"/>
                  <a:pt x="12733" y="15126"/>
                  <a:pt x="12373" y="14906"/>
                </a:cubicBezTo>
                <a:cubicBezTo>
                  <a:pt x="11746" y="12587"/>
                  <a:pt x="11119" y="10251"/>
                  <a:pt x="10492" y="7916"/>
                </a:cubicBezTo>
                <a:cubicBezTo>
                  <a:pt x="10330" y="7317"/>
                  <a:pt x="9860" y="7058"/>
                  <a:pt x="9379" y="7058"/>
                </a:cubicBezTo>
                <a:cubicBezTo>
                  <a:pt x="8651" y="7058"/>
                  <a:pt x="7895" y="7652"/>
                  <a:pt x="8141" y="8558"/>
                </a:cubicBezTo>
                <a:cubicBezTo>
                  <a:pt x="8564" y="10110"/>
                  <a:pt x="8972" y="11646"/>
                  <a:pt x="9379" y="13182"/>
                </a:cubicBezTo>
                <a:cubicBezTo>
                  <a:pt x="8533" y="12696"/>
                  <a:pt x="7671" y="12195"/>
                  <a:pt x="6809" y="11709"/>
                </a:cubicBezTo>
                <a:cubicBezTo>
                  <a:pt x="6495" y="10518"/>
                  <a:pt x="6182" y="9326"/>
                  <a:pt x="5852" y="8151"/>
                </a:cubicBezTo>
                <a:cubicBezTo>
                  <a:pt x="5696" y="7545"/>
                  <a:pt x="5226" y="7282"/>
                  <a:pt x="4743" y="7282"/>
                </a:cubicBezTo>
                <a:cubicBezTo>
                  <a:pt x="4014" y="7282"/>
                  <a:pt x="3256" y="7879"/>
                  <a:pt x="3501" y="8793"/>
                </a:cubicBezTo>
                <a:cubicBezTo>
                  <a:pt x="3768" y="9749"/>
                  <a:pt x="4019" y="10690"/>
                  <a:pt x="4269" y="11630"/>
                </a:cubicBezTo>
                <a:cubicBezTo>
                  <a:pt x="3313" y="11897"/>
                  <a:pt x="2357" y="12148"/>
                  <a:pt x="1401" y="12398"/>
                </a:cubicBezTo>
                <a:cubicBezTo>
                  <a:pt x="1" y="12774"/>
                  <a:pt x="435" y="14797"/>
                  <a:pt x="1699" y="14797"/>
                </a:cubicBezTo>
                <a:cubicBezTo>
                  <a:pt x="1808" y="14797"/>
                  <a:pt x="1923" y="14782"/>
                  <a:pt x="2044" y="14750"/>
                </a:cubicBezTo>
                <a:lnTo>
                  <a:pt x="5586" y="13809"/>
                </a:lnTo>
                <a:cubicBezTo>
                  <a:pt x="6432" y="14311"/>
                  <a:pt x="7294" y="14797"/>
                  <a:pt x="8157" y="15298"/>
                </a:cubicBezTo>
                <a:cubicBezTo>
                  <a:pt x="6605" y="15706"/>
                  <a:pt x="5053" y="16113"/>
                  <a:pt x="3517" y="16536"/>
                </a:cubicBezTo>
                <a:cubicBezTo>
                  <a:pt x="2117" y="16912"/>
                  <a:pt x="2551" y="18935"/>
                  <a:pt x="3815" y="18935"/>
                </a:cubicBezTo>
                <a:cubicBezTo>
                  <a:pt x="3924" y="18935"/>
                  <a:pt x="4039" y="18920"/>
                  <a:pt x="4160" y="18888"/>
                </a:cubicBezTo>
                <a:cubicBezTo>
                  <a:pt x="6495" y="18261"/>
                  <a:pt x="8815" y="17634"/>
                  <a:pt x="11135" y="17022"/>
                </a:cubicBezTo>
                <a:cubicBezTo>
                  <a:pt x="11495" y="17226"/>
                  <a:pt x="11856" y="17430"/>
                  <a:pt x="12232" y="17649"/>
                </a:cubicBezTo>
                <a:cubicBezTo>
                  <a:pt x="11730" y="18511"/>
                  <a:pt x="11229" y="19373"/>
                  <a:pt x="10727" y="20236"/>
                </a:cubicBezTo>
                <a:cubicBezTo>
                  <a:pt x="10508" y="20612"/>
                  <a:pt x="10508" y="21082"/>
                  <a:pt x="10727" y="21458"/>
                </a:cubicBezTo>
                <a:cubicBezTo>
                  <a:pt x="11229" y="22320"/>
                  <a:pt x="11715" y="23167"/>
                  <a:pt x="12201" y="24013"/>
                </a:cubicBezTo>
                <a:cubicBezTo>
                  <a:pt x="11856" y="24217"/>
                  <a:pt x="11495" y="24421"/>
                  <a:pt x="11150" y="24624"/>
                </a:cubicBezTo>
                <a:cubicBezTo>
                  <a:pt x="8831" y="23997"/>
                  <a:pt x="6495" y="23386"/>
                  <a:pt x="4175" y="22759"/>
                </a:cubicBezTo>
                <a:cubicBezTo>
                  <a:pt x="4055" y="22727"/>
                  <a:pt x="3940" y="22712"/>
                  <a:pt x="3831" y="22712"/>
                </a:cubicBezTo>
                <a:cubicBezTo>
                  <a:pt x="2567" y="22712"/>
                  <a:pt x="2131" y="24735"/>
                  <a:pt x="3517" y="25110"/>
                </a:cubicBezTo>
                <a:cubicBezTo>
                  <a:pt x="5069" y="25518"/>
                  <a:pt x="6620" y="25941"/>
                  <a:pt x="8157" y="26349"/>
                </a:cubicBezTo>
                <a:cubicBezTo>
                  <a:pt x="7310" y="26850"/>
                  <a:pt x="6448" y="27336"/>
                  <a:pt x="5586" y="27838"/>
                </a:cubicBezTo>
                <a:cubicBezTo>
                  <a:pt x="4410" y="27524"/>
                  <a:pt x="3235" y="27195"/>
                  <a:pt x="2044" y="26881"/>
                </a:cubicBezTo>
                <a:cubicBezTo>
                  <a:pt x="1924" y="26849"/>
                  <a:pt x="1811" y="26834"/>
                  <a:pt x="1703" y="26834"/>
                </a:cubicBezTo>
                <a:cubicBezTo>
                  <a:pt x="448" y="26834"/>
                  <a:pt x="1" y="28857"/>
                  <a:pt x="1401" y="29233"/>
                </a:cubicBezTo>
                <a:cubicBezTo>
                  <a:pt x="2357" y="29499"/>
                  <a:pt x="3313" y="29750"/>
                  <a:pt x="4269" y="30001"/>
                </a:cubicBezTo>
                <a:lnTo>
                  <a:pt x="3501" y="32853"/>
                </a:lnTo>
                <a:cubicBezTo>
                  <a:pt x="3256" y="33768"/>
                  <a:pt x="4009" y="34365"/>
                  <a:pt x="4736" y="34365"/>
                </a:cubicBezTo>
                <a:cubicBezTo>
                  <a:pt x="5219" y="34365"/>
                  <a:pt x="5690" y="34102"/>
                  <a:pt x="5852" y="33496"/>
                </a:cubicBezTo>
                <a:lnTo>
                  <a:pt x="6793" y="29954"/>
                </a:lnTo>
                <a:cubicBezTo>
                  <a:pt x="7655" y="29452"/>
                  <a:pt x="8517" y="28966"/>
                  <a:pt x="9364" y="28465"/>
                </a:cubicBezTo>
                <a:lnTo>
                  <a:pt x="9364" y="28465"/>
                </a:lnTo>
                <a:cubicBezTo>
                  <a:pt x="8956" y="30016"/>
                  <a:pt x="8548" y="31552"/>
                  <a:pt x="8125" y="33089"/>
                </a:cubicBezTo>
                <a:cubicBezTo>
                  <a:pt x="7880" y="34003"/>
                  <a:pt x="8633" y="34600"/>
                  <a:pt x="9360" y="34600"/>
                </a:cubicBezTo>
                <a:cubicBezTo>
                  <a:pt x="9843" y="34600"/>
                  <a:pt x="10314" y="34337"/>
                  <a:pt x="10476" y="33731"/>
                </a:cubicBezTo>
                <a:cubicBezTo>
                  <a:pt x="11103" y="31411"/>
                  <a:pt x="11730" y="29076"/>
                  <a:pt x="12357" y="26740"/>
                </a:cubicBezTo>
                <a:cubicBezTo>
                  <a:pt x="12718" y="26537"/>
                  <a:pt x="13063" y="26333"/>
                  <a:pt x="13423" y="26129"/>
                </a:cubicBezTo>
                <a:cubicBezTo>
                  <a:pt x="13925" y="26991"/>
                  <a:pt x="14426" y="27853"/>
                  <a:pt x="14928" y="28731"/>
                </a:cubicBezTo>
                <a:cubicBezTo>
                  <a:pt x="15085" y="29013"/>
                  <a:pt x="15320" y="29186"/>
                  <a:pt x="15555" y="29264"/>
                </a:cubicBezTo>
                <a:lnTo>
                  <a:pt x="15586" y="29264"/>
                </a:lnTo>
                <a:cubicBezTo>
                  <a:pt x="15586" y="29280"/>
                  <a:pt x="15586" y="29280"/>
                  <a:pt x="15602" y="29280"/>
                </a:cubicBezTo>
                <a:cubicBezTo>
                  <a:pt x="15712" y="29311"/>
                  <a:pt x="15837" y="29327"/>
                  <a:pt x="15978" y="29327"/>
                </a:cubicBezTo>
                <a:lnTo>
                  <a:pt x="18956" y="29327"/>
                </a:lnTo>
                <a:lnTo>
                  <a:pt x="18956" y="30549"/>
                </a:lnTo>
                <a:lnTo>
                  <a:pt x="13846" y="35659"/>
                </a:lnTo>
                <a:cubicBezTo>
                  <a:pt x="12987" y="36519"/>
                  <a:pt x="13820" y="37743"/>
                  <a:pt x="14756" y="37743"/>
                </a:cubicBezTo>
                <a:cubicBezTo>
                  <a:pt x="15032" y="37743"/>
                  <a:pt x="15317" y="37637"/>
                  <a:pt x="15571" y="37383"/>
                </a:cubicBezTo>
                <a:cubicBezTo>
                  <a:pt x="16699" y="36255"/>
                  <a:pt x="17828" y="35126"/>
                  <a:pt x="18956" y="33998"/>
                </a:cubicBezTo>
                <a:lnTo>
                  <a:pt x="18956" y="36960"/>
                </a:lnTo>
                <a:lnTo>
                  <a:pt x="16354" y="39562"/>
                </a:lnTo>
                <a:cubicBezTo>
                  <a:pt x="15495" y="40422"/>
                  <a:pt x="16328" y="41646"/>
                  <a:pt x="17264" y="41646"/>
                </a:cubicBezTo>
                <a:cubicBezTo>
                  <a:pt x="17540" y="41646"/>
                  <a:pt x="17825" y="41540"/>
                  <a:pt x="18078" y="41286"/>
                </a:cubicBezTo>
                <a:cubicBezTo>
                  <a:pt x="18784" y="40581"/>
                  <a:pt x="19473" y="39891"/>
                  <a:pt x="20179" y="39186"/>
                </a:cubicBezTo>
                <a:cubicBezTo>
                  <a:pt x="20868" y="39891"/>
                  <a:pt x="21574" y="40581"/>
                  <a:pt x="22263" y="41271"/>
                </a:cubicBezTo>
                <a:cubicBezTo>
                  <a:pt x="22517" y="41524"/>
                  <a:pt x="22802" y="41630"/>
                  <a:pt x="23078" y="41630"/>
                </a:cubicBezTo>
                <a:cubicBezTo>
                  <a:pt x="24014" y="41630"/>
                  <a:pt x="24847" y="40406"/>
                  <a:pt x="23988" y="39546"/>
                </a:cubicBezTo>
                <a:cubicBezTo>
                  <a:pt x="23126" y="38684"/>
                  <a:pt x="22263" y="37822"/>
                  <a:pt x="21386" y="36960"/>
                </a:cubicBezTo>
                <a:lnTo>
                  <a:pt x="21386" y="33982"/>
                </a:lnTo>
                <a:lnTo>
                  <a:pt x="24787" y="37383"/>
                </a:lnTo>
                <a:cubicBezTo>
                  <a:pt x="25038" y="37631"/>
                  <a:pt x="25320" y="37735"/>
                  <a:pt x="25594" y="37735"/>
                </a:cubicBezTo>
                <a:cubicBezTo>
                  <a:pt x="26533" y="37735"/>
                  <a:pt x="27373" y="36509"/>
                  <a:pt x="26511" y="35659"/>
                </a:cubicBezTo>
                <a:cubicBezTo>
                  <a:pt x="24803" y="33951"/>
                  <a:pt x="23094" y="32242"/>
                  <a:pt x="21386" y="30534"/>
                </a:cubicBezTo>
                <a:lnTo>
                  <a:pt x="21386" y="29327"/>
                </a:lnTo>
                <a:lnTo>
                  <a:pt x="23314" y="29327"/>
                </a:lnTo>
                <a:cubicBezTo>
                  <a:pt x="23540" y="29327"/>
                  <a:pt x="23808" y="29349"/>
                  <a:pt x="24076" y="29349"/>
                </a:cubicBezTo>
                <a:cubicBezTo>
                  <a:pt x="24401" y="29349"/>
                  <a:pt x="24726" y="29316"/>
                  <a:pt x="24975" y="29170"/>
                </a:cubicBezTo>
                <a:cubicBezTo>
                  <a:pt x="25414" y="28903"/>
                  <a:pt x="25665" y="28308"/>
                  <a:pt x="25900" y="27885"/>
                </a:cubicBezTo>
                <a:cubicBezTo>
                  <a:pt x="26245" y="27305"/>
                  <a:pt x="26574" y="26709"/>
                  <a:pt x="26919" y="26129"/>
                </a:cubicBezTo>
                <a:cubicBezTo>
                  <a:pt x="27279" y="26333"/>
                  <a:pt x="27624" y="26537"/>
                  <a:pt x="27985" y="26740"/>
                </a:cubicBezTo>
                <a:cubicBezTo>
                  <a:pt x="28612" y="29076"/>
                  <a:pt x="29239" y="31411"/>
                  <a:pt x="29866" y="33731"/>
                </a:cubicBezTo>
                <a:cubicBezTo>
                  <a:pt x="30028" y="34337"/>
                  <a:pt x="30499" y="34600"/>
                  <a:pt x="30982" y="34600"/>
                </a:cubicBezTo>
                <a:cubicBezTo>
                  <a:pt x="31709" y="34600"/>
                  <a:pt x="32462" y="34003"/>
                  <a:pt x="32217" y="33089"/>
                </a:cubicBezTo>
                <a:cubicBezTo>
                  <a:pt x="31793" y="31552"/>
                  <a:pt x="31386" y="30016"/>
                  <a:pt x="30978" y="28465"/>
                </a:cubicBezTo>
                <a:lnTo>
                  <a:pt x="30978" y="28465"/>
                </a:lnTo>
                <a:cubicBezTo>
                  <a:pt x="31825" y="28966"/>
                  <a:pt x="32687" y="29452"/>
                  <a:pt x="33549" y="29954"/>
                </a:cubicBezTo>
                <a:cubicBezTo>
                  <a:pt x="33862" y="31145"/>
                  <a:pt x="34176" y="32320"/>
                  <a:pt x="34489" y="33512"/>
                </a:cubicBezTo>
                <a:cubicBezTo>
                  <a:pt x="34651" y="34109"/>
                  <a:pt x="35119" y="34368"/>
                  <a:pt x="35599" y="34368"/>
                </a:cubicBezTo>
                <a:cubicBezTo>
                  <a:pt x="36329" y="34368"/>
                  <a:pt x="37086" y="33770"/>
                  <a:pt x="36841" y="32853"/>
                </a:cubicBezTo>
                <a:cubicBezTo>
                  <a:pt x="36590" y="31913"/>
                  <a:pt x="36339" y="30957"/>
                  <a:pt x="36088" y="30001"/>
                </a:cubicBezTo>
                <a:cubicBezTo>
                  <a:pt x="37029" y="29750"/>
                  <a:pt x="37985" y="29499"/>
                  <a:pt x="38941" y="29233"/>
                </a:cubicBezTo>
                <a:cubicBezTo>
                  <a:pt x="40341" y="28857"/>
                  <a:pt x="39907" y="26834"/>
                  <a:pt x="38642" y="26834"/>
                </a:cubicBezTo>
                <a:cubicBezTo>
                  <a:pt x="38534" y="26834"/>
                  <a:pt x="38419" y="26849"/>
                  <a:pt x="38298" y="26881"/>
                </a:cubicBezTo>
                <a:cubicBezTo>
                  <a:pt x="37107" y="27211"/>
                  <a:pt x="35931" y="27524"/>
                  <a:pt x="34756" y="27838"/>
                </a:cubicBezTo>
                <a:cubicBezTo>
                  <a:pt x="33894" y="27336"/>
                  <a:pt x="33032" y="26850"/>
                  <a:pt x="32185" y="26349"/>
                </a:cubicBezTo>
                <a:cubicBezTo>
                  <a:pt x="33721" y="25941"/>
                  <a:pt x="35273" y="25518"/>
                  <a:pt x="36825" y="25110"/>
                </a:cubicBezTo>
                <a:cubicBezTo>
                  <a:pt x="38210" y="24735"/>
                  <a:pt x="37775" y="22712"/>
                  <a:pt x="36511" y="22712"/>
                </a:cubicBezTo>
                <a:cubicBezTo>
                  <a:pt x="36402" y="22712"/>
                  <a:pt x="36287" y="22727"/>
                  <a:pt x="36167" y="22759"/>
                </a:cubicBezTo>
                <a:lnTo>
                  <a:pt x="29192" y="24624"/>
                </a:lnTo>
                <a:cubicBezTo>
                  <a:pt x="28847" y="24421"/>
                  <a:pt x="28486" y="24217"/>
                  <a:pt x="28141" y="24013"/>
                </a:cubicBezTo>
                <a:cubicBezTo>
                  <a:pt x="28627" y="23167"/>
                  <a:pt x="29113" y="22320"/>
                  <a:pt x="29615" y="21458"/>
                </a:cubicBezTo>
                <a:cubicBezTo>
                  <a:pt x="29834" y="21082"/>
                  <a:pt x="29834" y="20612"/>
                  <a:pt x="29615" y="20236"/>
                </a:cubicBezTo>
                <a:cubicBezTo>
                  <a:pt x="29113" y="19373"/>
                  <a:pt x="28612" y="18511"/>
                  <a:pt x="28110" y="17649"/>
                </a:cubicBezTo>
                <a:cubicBezTo>
                  <a:pt x="28486" y="17430"/>
                  <a:pt x="28847" y="17226"/>
                  <a:pt x="29207" y="17022"/>
                </a:cubicBezTo>
                <a:cubicBezTo>
                  <a:pt x="31527" y="17634"/>
                  <a:pt x="33862" y="18261"/>
                  <a:pt x="36182" y="18888"/>
                </a:cubicBezTo>
                <a:cubicBezTo>
                  <a:pt x="36303" y="18920"/>
                  <a:pt x="36418" y="18935"/>
                  <a:pt x="36526" y="18935"/>
                </a:cubicBezTo>
                <a:cubicBezTo>
                  <a:pt x="37791" y="18935"/>
                  <a:pt x="38225" y="16912"/>
                  <a:pt x="36825" y="16536"/>
                </a:cubicBezTo>
                <a:cubicBezTo>
                  <a:pt x="35289" y="16113"/>
                  <a:pt x="33737" y="15706"/>
                  <a:pt x="32201" y="15298"/>
                </a:cubicBezTo>
                <a:cubicBezTo>
                  <a:pt x="33047" y="14797"/>
                  <a:pt x="33909" y="14311"/>
                  <a:pt x="34756" y="13809"/>
                </a:cubicBezTo>
                <a:cubicBezTo>
                  <a:pt x="35931" y="14123"/>
                  <a:pt x="37123" y="14436"/>
                  <a:pt x="38298" y="14750"/>
                </a:cubicBezTo>
                <a:cubicBezTo>
                  <a:pt x="38419" y="14782"/>
                  <a:pt x="38534" y="14797"/>
                  <a:pt x="38642" y="14797"/>
                </a:cubicBezTo>
                <a:cubicBezTo>
                  <a:pt x="39907" y="14797"/>
                  <a:pt x="40341" y="12774"/>
                  <a:pt x="38941" y="12398"/>
                </a:cubicBezTo>
                <a:cubicBezTo>
                  <a:pt x="37985" y="12148"/>
                  <a:pt x="37029" y="11897"/>
                  <a:pt x="36073" y="11630"/>
                </a:cubicBezTo>
                <a:cubicBezTo>
                  <a:pt x="36323" y="10690"/>
                  <a:pt x="36574" y="9734"/>
                  <a:pt x="36841" y="8793"/>
                </a:cubicBezTo>
                <a:cubicBezTo>
                  <a:pt x="37086" y="7879"/>
                  <a:pt x="36333" y="7282"/>
                  <a:pt x="35606" y="7282"/>
                </a:cubicBezTo>
                <a:cubicBezTo>
                  <a:pt x="35123" y="7282"/>
                  <a:pt x="34652" y="7545"/>
                  <a:pt x="34489" y="8151"/>
                </a:cubicBezTo>
                <a:cubicBezTo>
                  <a:pt x="34160" y="9326"/>
                  <a:pt x="33847" y="10518"/>
                  <a:pt x="33533" y="11709"/>
                </a:cubicBezTo>
                <a:cubicBezTo>
                  <a:pt x="32671" y="12195"/>
                  <a:pt x="31809" y="12696"/>
                  <a:pt x="30963" y="13182"/>
                </a:cubicBezTo>
                <a:cubicBezTo>
                  <a:pt x="31370" y="11646"/>
                  <a:pt x="31778" y="10110"/>
                  <a:pt x="32201" y="8558"/>
                </a:cubicBezTo>
                <a:cubicBezTo>
                  <a:pt x="32447" y="7651"/>
                  <a:pt x="31690" y="7052"/>
                  <a:pt x="30961" y="7052"/>
                </a:cubicBezTo>
                <a:cubicBezTo>
                  <a:pt x="30480" y="7052"/>
                  <a:pt x="30012" y="7312"/>
                  <a:pt x="29850" y="7916"/>
                </a:cubicBezTo>
                <a:lnTo>
                  <a:pt x="27969" y="14906"/>
                </a:lnTo>
                <a:cubicBezTo>
                  <a:pt x="27608" y="15126"/>
                  <a:pt x="27264" y="15330"/>
                  <a:pt x="26903" y="15533"/>
                </a:cubicBezTo>
                <a:cubicBezTo>
                  <a:pt x="26872" y="15471"/>
                  <a:pt x="26840" y="15424"/>
                  <a:pt x="26793" y="15361"/>
                </a:cubicBezTo>
                <a:cubicBezTo>
                  <a:pt x="26370" y="14609"/>
                  <a:pt x="25978" y="13809"/>
                  <a:pt x="25492" y="13088"/>
                </a:cubicBezTo>
                <a:cubicBezTo>
                  <a:pt x="25038" y="12445"/>
                  <a:pt x="24536" y="12367"/>
                  <a:pt x="23831" y="12367"/>
                </a:cubicBezTo>
                <a:lnTo>
                  <a:pt x="21386" y="12367"/>
                </a:lnTo>
                <a:lnTo>
                  <a:pt x="21386" y="11113"/>
                </a:lnTo>
                <a:cubicBezTo>
                  <a:pt x="23094" y="9405"/>
                  <a:pt x="24803" y="7696"/>
                  <a:pt x="26511" y="6003"/>
                </a:cubicBezTo>
                <a:cubicBezTo>
                  <a:pt x="27371" y="5144"/>
                  <a:pt x="26538" y="3919"/>
                  <a:pt x="25601" y="3919"/>
                </a:cubicBezTo>
                <a:cubicBezTo>
                  <a:pt x="25325" y="3919"/>
                  <a:pt x="25040" y="4026"/>
                  <a:pt x="24787" y="4279"/>
                </a:cubicBezTo>
                <a:lnTo>
                  <a:pt x="21386" y="7665"/>
                </a:lnTo>
                <a:lnTo>
                  <a:pt x="21386" y="4687"/>
                </a:lnTo>
                <a:cubicBezTo>
                  <a:pt x="22263" y="3825"/>
                  <a:pt x="23126" y="2962"/>
                  <a:pt x="23988" y="2100"/>
                </a:cubicBezTo>
                <a:cubicBezTo>
                  <a:pt x="24847" y="1241"/>
                  <a:pt x="24014" y="17"/>
                  <a:pt x="23078" y="17"/>
                </a:cubicBezTo>
                <a:cubicBezTo>
                  <a:pt x="22802" y="17"/>
                  <a:pt x="22517" y="123"/>
                  <a:pt x="22263" y="376"/>
                </a:cubicBezTo>
                <a:lnTo>
                  <a:pt x="20179" y="2461"/>
                </a:lnTo>
                <a:cubicBezTo>
                  <a:pt x="19473" y="1756"/>
                  <a:pt x="18784" y="1066"/>
                  <a:pt x="18078" y="361"/>
                </a:cubicBezTo>
                <a:cubicBezTo>
                  <a:pt x="17825" y="107"/>
                  <a:pt x="17540" y="1"/>
                  <a:pt x="172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29"/>
          <p:cNvSpPr txBox="1"/>
          <p:nvPr/>
        </p:nvSpPr>
        <p:spPr>
          <a:xfrm>
            <a:off x="3567600" y="1197150"/>
            <a:ext cx="2008800" cy="33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Climate zones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0"/>
          <p:cNvSpPr/>
          <p:nvPr/>
        </p:nvSpPr>
        <p:spPr>
          <a:xfrm>
            <a:off x="847125" y="824475"/>
            <a:ext cx="10524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0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790" name="Google Shape;790;p30"/>
          <p:cNvSpPr txBox="1"/>
          <p:nvPr/>
        </p:nvSpPr>
        <p:spPr>
          <a:xfrm>
            <a:off x="873850" y="4092943"/>
            <a:ext cx="188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1" name="Google Shape;791;p30"/>
          <p:cNvSpPr txBox="1"/>
          <p:nvPr/>
        </p:nvSpPr>
        <p:spPr>
          <a:xfrm>
            <a:off x="4975370" y="1157469"/>
            <a:ext cx="192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2" name="Google Shape;792;p30"/>
          <p:cNvSpPr txBox="1"/>
          <p:nvPr/>
        </p:nvSpPr>
        <p:spPr>
          <a:xfrm>
            <a:off x="2263700" y="1157463"/>
            <a:ext cx="188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3" name="Google Shape;793;p30"/>
          <p:cNvSpPr/>
          <p:nvPr/>
        </p:nvSpPr>
        <p:spPr>
          <a:xfrm>
            <a:off x="847125" y="3739150"/>
            <a:ext cx="1883100" cy="3537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Equinox March 21</a:t>
            </a: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94" name="Google Shape;794;p30"/>
          <p:cNvSpPr/>
          <p:nvPr/>
        </p:nvSpPr>
        <p:spPr>
          <a:xfrm>
            <a:off x="4975370" y="1724025"/>
            <a:ext cx="1923900" cy="3537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Equinox September 23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95" name="Google Shape;795;p30"/>
          <p:cNvSpPr/>
          <p:nvPr/>
        </p:nvSpPr>
        <p:spPr>
          <a:xfrm>
            <a:off x="2263700" y="1724025"/>
            <a:ext cx="1883100" cy="353700"/>
          </a:xfrm>
          <a:prstGeom prst="roundRect">
            <a:avLst>
              <a:gd fmla="val 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Solstice June 22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96" name="Google Shape;796;p30"/>
          <p:cNvSpPr txBox="1"/>
          <p:nvPr/>
        </p:nvSpPr>
        <p:spPr>
          <a:xfrm>
            <a:off x="3657179" y="4092932"/>
            <a:ext cx="188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30"/>
          <p:cNvSpPr txBox="1"/>
          <p:nvPr/>
        </p:nvSpPr>
        <p:spPr>
          <a:xfrm>
            <a:off x="6387053" y="4101054"/>
            <a:ext cx="188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rPr>
              <a:t>Saturn is a gas giant with several rings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30"/>
          <p:cNvSpPr/>
          <p:nvPr/>
        </p:nvSpPr>
        <p:spPr>
          <a:xfrm>
            <a:off x="3630450" y="3739150"/>
            <a:ext cx="1883100" cy="3537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Sun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99" name="Google Shape;799;p30"/>
          <p:cNvSpPr/>
          <p:nvPr/>
        </p:nvSpPr>
        <p:spPr>
          <a:xfrm>
            <a:off x="6360325" y="3739213"/>
            <a:ext cx="1883100" cy="353700"/>
          </a:xfrm>
          <a:prstGeom prst="roundRect">
            <a:avLst>
              <a:gd fmla="val 60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Solstice December 22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00" name="Google Shape;800;p30"/>
          <p:cNvSpPr/>
          <p:nvPr/>
        </p:nvSpPr>
        <p:spPr>
          <a:xfrm rot="10800000">
            <a:off x="2466765" y="2885546"/>
            <a:ext cx="113501" cy="113529"/>
          </a:xfrm>
          <a:custGeom>
            <a:rect b="b" l="l" r="r" t="t"/>
            <a:pathLst>
              <a:path extrusionOk="0" h="3671" w="3670">
                <a:moveTo>
                  <a:pt x="1835" y="1"/>
                </a:moveTo>
                <a:cubicBezTo>
                  <a:pt x="834" y="1"/>
                  <a:pt x="0" y="835"/>
                  <a:pt x="0" y="1836"/>
                </a:cubicBezTo>
                <a:cubicBezTo>
                  <a:pt x="0" y="2870"/>
                  <a:pt x="834" y="3670"/>
                  <a:pt x="1835" y="3670"/>
                </a:cubicBezTo>
                <a:cubicBezTo>
                  <a:pt x="2836" y="3670"/>
                  <a:pt x="3670" y="2870"/>
                  <a:pt x="3670" y="1836"/>
                </a:cubicBezTo>
                <a:cubicBezTo>
                  <a:pt x="3670" y="835"/>
                  <a:pt x="2836" y="1"/>
                  <a:pt x="1835" y="1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1" name="Google Shape;801;p30"/>
          <p:cNvGrpSpPr/>
          <p:nvPr/>
        </p:nvGrpSpPr>
        <p:grpSpPr>
          <a:xfrm>
            <a:off x="1103975" y="2272777"/>
            <a:ext cx="6936040" cy="1362851"/>
            <a:chOff x="1103975" y="2272777"/>
            <a:chExt cx="6936040" cy="1362851"/>
          </a:xfrm>
        </p:grpSpPr>
        <p:sp>
          <p:nvSpPr>
            <p:cNvPr id="802" name="Google Shape;802;p30"/>
            <p:cNvSpPr/>
            <p:nvPr/>
          </p:nvSpPr>
          <p:spPr>
            <a:xfrm rot="10800000">
              <a:off x="5249068" y="2953713"/>
              <a:ext cx="1362817" cy="681914"/>
            </a:xfrm>
            <a:custGeom>
              <a:rect b="b" l="l" r="r" t="t"/>
              <a:pathLst>
                <a:path extrusionOk="0" fill="none" h="22050" w="44066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solidFill>
              <a:schemeClr val="accent2"/>
            </a:solidFill>
            <a:ln cap="rnd" cmpd="sng" w="20850">
              <a:solidFill>
                <a:schemeClr val="accen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 rot="10800000">
              <a:off x="3886279" y="2272777"/>
              <a:ext cx="1362817" cy="680894"/>
            </a:xfrm>
            <a:custGeom>
              <a:rect b="b" l="l" r="r" t="t"/>
              <a:pathLst>
                <a:path extrusionOk="0" fill="none" h="22017" w="44066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solidFill>
              <a:schemeClr val="accent2"/>
            </a:solidFill>
            <a:ln cap="rnd" cmpd="sng" w="20850">
              <a:solidFill>
                <a:schemeClr val="accen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 rot="10800000">
              <a:off x="2523520" y="2953713"/>
              <a:ext cx="1362786" cy="681914"/>
            </a:xfrm>
            <a:custGeom>
              <a:rect b="b" l="l" r="r" t="t"/>
              <a:pathLst>
                <a:path extrusionOk="0" fill="none" h="22050" w="44065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solidFill>
              <a:schemeClr val="accent2"/>
            </a:solidFill>
            <a:ln cap="rnd" cmpd="sng" w="20850">
              <a:solidFill>
                <a:schemeClr val="accen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 rot="10800000">
              <a:off x="1160730" y="2272777"/>
              <a:ext cx="1362817" cy="680894"/>
            </a:xfrm>
            <a:custGeom>
              <a:rect b="b" l="l" r="r" t="t"/>
              <a:pathLst>
                <a:path extrusionOk="0" fill="none" h="22017" w="44066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solidFill>
              <a:schemeClr val="accent2"/>
            </a:solidFill>
            <a:ln cap="rnd" cmpd="sng" w="20850">
              <a:solidFill>
                <a:schemeClr val="accen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 rot="10800000">
              <a:off x="5192314" y="2885546"/>
              <a:ext cx="113532" cy="113529"/>
            </a:xfrm>
            <a:custGeom>
              <a:rect b="b" l="l" r="r" t="t"/>
              <a:pathLst>
                <a:path extrusionOk="0" h="3671" w="3671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 rot="10800000">
              <a:off x="3829555" y="2885546"/>
              <a:ext cx="113501" cy="113529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 rot="10800000">
              <a:off x="1103975" y="2885546"/>
              <a:ext cx="113501" cy="113529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 rot="10800000">
              <a:off x="5419289" y="2443050"/>
              <a:ext cx="1046096" cy="1045045"/>
            </a:xfrm>
            <a:custGeom>
              <a:rect b="b" l="l" r="r" t="t"/>
              <a:pathLst>
                <a:path extrusionOk="0" h="33792" w="33825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 rot="10800000">
              <a:off x="2669962" y="2443078"/>
              <a:ext cx="1045102" cy="1045018"/>
            </a:xfrm>
            <a:custGeom>
              <a:rect b="b" l="l" r="r" t="t"/>
              <a:pathLst>
                <a:path extrusionOk="0" h="33792" w="33792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 rot="10800000">
              <a:off x="1295879" y="2443050"/>
              <a:ext cx="1045045" cy="1045045"/>
            </a:xfrm>
            <a:custGeom>
              <a:rect b="b" l="l" r="r" t="t"/>
              <a:pathLst>
                <a:path extrusionOk="0" h="33792" w="33791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 rot="10800000">
              <a:off x="4045149" y="2443050"/>
              <a:ext cx="1045076" cy="1045045"/>
            </a:xfrm>
            <a:custGeom>
              <a:rect b="b" l="l" r="r" t="t"/>
              <a:pathLst>
                <a:path extrusionOk="0" h="33792" w="33792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 rot="10800000">
              <a:off x="6620479" y="2272777"/>
              <a:ext cx="1362817" cy="680894"/>
            </a:xfrm>
            <a:custGeom>
              <a:rect b="b" l="l" r="r" t="t"/>
              <a:pathLst>
                <a:path extrusionOk="0" fill="none" h="22017" w="44066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solidFill>
              <a:schemeClr val="accent2"/>
            </a:solidFill>
            <a:ln cap="rnd" cmpd="sng" w="20850">
              <a:solidFill>
                <a:schemeClr val="accen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 rot="10800000">
              <a:off x="7926515" y="2885546"/>
              <a:ext cx="113501" cy="113529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 rot="10800000">
              <a:off x="6563725" y="2885546"/>
              <a:ext cx="113501" cy="113529"/>
            </a:xfrm>
            <a:custGeom>
              <a:rect b="b" l="l" r="r" t="t"/>
              <a:pathLst>
                <a:path extrusionOk="0" h="3671" w="367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 rot="10800000">
              <a:off x="6755602" y="2443078"/>
              <a:ext cx="1045071" cy="1045018"/>
            </a:xfrm>
            <a:custGeom>
              <a:rect b="b" l="l" r="r" t="t"/>
              <a:pathLst>
                <a:path extrusionOk="0" h="33792" w="33791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30"/>
          <p:cNvGrpSpPr/>
          <p:nvPr/>
        </p:nvGrpSpPr>
        <p:grpSpPr>
          <a:xfrm>
            <a:off x="2763596" y="2536374"/>
            <a:ext cx="857860" cy="858425"/>
            <a:chOff x="3016625" y="2291050"/>
            <a:chExt cx="949275" cy="949900"/>
          </a:xfrm>
        </p:grpSpPr>
        <p:sp>
          <p:nvSpPr>
            <p:cNvPr id="818" name="Google Shape;818;p30"/>
            <p:cNvSpPr/>
            <p:nvPr/>
          </p:nvSpPr>
          <p:spPr>
            <a:xfrm>
              <a:off x="3016625" y="2291050"/>
              <a:ext cx="949275" cy="949900"/>
            </a:xfrm>
            <a:custGeom>
              <a:rect b="b" l="l" r="r" t="t"/>
              <a:pathLst>
                <a:path extrusionOk="0" h="37996" w="37971">
                  <a:moveTo>
                    <a:pt x="18973" y="1"/>
                  </a:moveTo>
                  <a:cubicBezTo>
                    <a:pt x="14788" y="1"/>
                    <a:pt x="10903" y="1379"/>
                    <a:pt x="7770" y="3685"/>
                  </a:cubicBezTo>
                  <a:cubicBezTo>
                    <a:pt x="7670" y="3735"/>
                    <a:pt x="7570" y="3810"/>
                    <a:pt x="7494" y="3886"/>
                  </a:cubicBezTo>
                  <a:cubicBezTo>
                    <a:pt x="5865" y="5114"/>
                    <a:pt x="4437" y="6617"/>
                    <a:pt x="3284" y="8297"/>
                  </a:cubicBezTo>
                  <a:cubicBezTo>
                    <a:pt x="3158" y="8472"/>
                    <a:pt x="3033" y="8673"/>
                    <a:pt x="2933" y="8873"/>
                  </a:cubicBezTo>
                  <a:cubicBezTo>
                    <a:pt x="2783" y="9074"/>
                    <a:pt x="2682" y="9274"/>
                    <a:pt x="2557" y="9475"/>
                  </a:cubicBezTo>
                  <a:cubicBezTo>
                    <a:pt x="1529" y="11254"/>
                    <a:pt x="778" y="13209"/>
                    <a:pt x="351" y="15289"/>
                  </a:cubicBezTo>
                  <a:cubicBezTo>
                    <a:pt x="351" y="15339"/>
                    <a:pt x="326" y="15414"/>
                    <a:pt x="326" y="15490"/>
                  </a:cubicBezTo>
                  <a:cubicBezTo>
                    <a:pt x="301" y="15615"/>
                    <a:pt x="276" y="15765"/>
                    <a:pt x="251" y="15916"/>
                  </a:cubicBezTo>
                  <a:cubicBezTo>
                    <a:pt x="201" y="16241"/>
                    <a:pt x="151" y="16542"/>
                    <a:pt x="101" y="16868"/>
                  </a:cubicBezTo>
                  <a:cubicBezTo>
                    <a:pt x="26" y="17570"/>
                    <a:pt x="1" y="18272"/>
                    <a:pt x="1" y="18998"/>
                  </a:cubicBezTo>
                  <a:cubicBezTo>
                    <a:pt x="1" y="22056"/>
                    <a:pt x="727" y="24963"/>
                    <a:pt x="2006" y="27520"/>
                  </a:cubicBezTo>
                  <a:cubicBezTo>
                    <a:pt x="5138" y="33735"/>
                    <a:pt x="11555" y="37996"/>
                    <a:pt x="18973" y="37996"/>
                  </a:cubicBezTo>
                  <a:cubicBezTo>
                    <a:pt x="29474" y="37996"/>
                    <a:pt x="37971" y="29475"/>
                    <a:pt x="37971" y="18998"/>
                  </a:cubicBezTo>
                  <a:cubicBezTo>
                    <a:pt x="37971" y="16317"/>
                    <a:pt x="37419" y="13735"/>
                    <a:pt x="36392" y="11429"/>
                  </a:cubicBezTo>
                  <a:cubicBezTo>
                    <a:pt x="36367" y="11379"/>
                    <a:pt x="36342" y="11304"/>
                    <a:pt x="36317" y="11254"/>
                  </a:cubicBezTo>
                  <a:cubicBezTo>
                    <a:pt x="36291" y="11204"/>
                    <a:pt x="36291" y="11154"/>
                    <a:pt x="36266" y="11104"/>
                  </a:cubicBezTo>
                  <a:cubicBezTo>
                    <a:pt x="35765" y="10026"/>
                    <a:pt x="35189" y="9023"/>
                    <a:pt x="34512" y="8071"/>
                  </a:cubicBezTo>
                  <a:cubicBezTo>
                    <a:pt x="31078" y="3184"/>
                    <a:pt x="25389" y="1"/>
                    <a:pt x="18973" y="1"/>
                  </a:cubicBezTo>
                  <a:close/>
                </a:path>
              </a:pathLst>
            </a:custGeom>
            <a:solidFill>
              <a:srgbClr val="5CC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3016625" y="2380650"/>
              <a:ext cx="909800" cy="709925"/>
            </a:xfrm>
            <a:custGeom>
              <a:rect b="b" l="l" r="r" t="t"/>
              <a:pathLst>
                <a:path extrusionOk="0" h="28397" w="36392">
                  <a:moveTo>
                    <a:pt x="12382" y="1"/>
                  </a:moveTo>
                  <a:cubicBezTo>
                    <a:pt x="12106" y="1"/>
                    <a:pt x="12331" y="126"/>
                    <a:pt x="12306" y="151"/>
                  </a:cubicBezTo>
                  <a:cubicBezTo>
                    <a:pt x="12298" y="168"/>
                    <a:pt x="12302" y="175"/>
                    <a:pt x="12314" y="175"/>
                  </a:cubicBezTo>
                  <a:cubicBezTo>
                    <a:pt x="12371" y="175"/>
                    <a:pt x="12611" y="1"/>
                    <a:pt x="12382" y="1"/>
                  </a:cubicBezTo>
                  <a:close/>
                  <a:moveTo>
                    <a:pt x="7770" y="101"/>
                  </a:moveTo>
                  <a:cubicBezTo>
                    <a:pt x="7670" y="151"/>
                    <a:pt x="7570" y="226"/>
                    <a:pt x="7494" y="302"/>
                  </a:cubicBezTo>
                  <a:cubicBezTo>
                    <a:pt x="7620" y="302"/>
                    <a:pt x="7745" y="151"/>
                    <a:pt x="7895" y="126"/>
                  </a:cubicBezTo>
                  <a:cubicBezTo>
                    <a:pt x="7845" y="101"/>
                    <a:pt x="7820" y="101"/>
                    <a:pt x="7770" y="101"/>
                  </a:cubicBezTo>
                  <a:close/>
                  <a:moveTo>
                    <a:pt x="13136" y="103"/>
                  </a:moveTo>
                  <a:cubicBezTo>
                    <a:pt x="12916" y="103"/>
                    <a:pt x="12700" y="187"/>
                    <a:pt x="12557" y="402"/>
                  </a:cubicBezTo>
                  <a:cubicBezTo>
                    <a:pt x="12557" y="427"/>
                    <a:pt x="12783" y="502"/>
                    <a:pt x="12858" y="527"/>
                  </a:cubicBezTo>
                  <a:cubicBezTo>
                    <a:pt x="12899" y="552"/>
                    <a:pt x="12943" y="562"/>
                    <a:pt x="12988" y="562"/>
                  </a:cubicBezTo>
                  <a:cubicBezTo>
                    <a:pt x="13218" y="562"/>
                    <a:pt x="13484" y="289"/>
                    <a:pt x="13610" y="226"/>
                  </a:cubicBezTo>
                  <a:cubicBezTo>
                    <a:pt x="13470" y="151"/>
                    <a:pt x="13302" y="103"/>
                    <a:pt x="13136" y="103"/>
                  </a:cubicBezTo>
                  <a:close/>
                  <a:moveTo>
                    <a:pt x="12484" y="572"/>
                  </a:moveTo>
                  <a:cubicBezTo>
                    <a:pt x="12467" y="572"/>
                    <a:pt x="12450" y="574"/>
                    <a:pt x="12432" y="577"/>
                  </a:cubicBezTo>
                  <a:cubicBezTo>
                    <a:pt x="12441" y="715"/>
                    <a:pt x="12510" y="758"/>
                    <a:pt x="12588" y="758"/>
                  </a:cubicBezTo>
                  <a:cubicBezTo>
                    <a:pt x="12721" y="758"/>
                    <a:pt x="12878" y="627"/>
                    <a:pt x="12783" y="627"/>
                  </a:cubicBezTo>
                  <a:cubicBezTo>
                    <a:pt x="12675" y="627"/>
                    <a:pt x="12586" y="572"/>
                    <a:pt x="12484" y="572"/>
                  </a:cubicBezTo>
                  <a:close/>
                  <a:moveTo>
                    <a:pt x="13409" y="502"/>
                  </a:moveTo>
                  <a:cubicBezTo>
                    <a:pt x="12758" y="577"/>
                    <a:pt x="12858" y="953"/>
                    <a:pt x="13434" y="1003"/>
                  </a:cubicBezTo>
                  <a:cubicBezTo>
                    <a:pt x="13581" y="1019"/>
                    <a:pt x="13685" y="1029"/>
                    <a:pt x="13758" y="1029"/>
                  </a:cubicBezTo>
                  <a:cubicBezTo>
                    <a:pt x="13921" y="1029"/>
                    <a:pt x="13928" y="976"/>
                    <a:pt x="13910" y="803"/>
                  </a:cubicBezTo>
                  <a:cubicBezTo>
                    <a:pt x="13897" y="608"/>
                    <a:pt x="13898" y="561"/>
                    <a:pt x="13853" y="561"/>
                  </a:cubicBezTo>
                  <a:cubicBezTo>
                    <a:pt x="13811" y="561"/>
                    <a:pt x="13729" y="602"/>
                    <a:pt x="13560" y="602"/>
                  </a:cubicBezTo>
                  <a:cubicBezTo>
                    <a:pt x="13610" y="552"/>
                    <a:pt x="13610" y="552"/>
                    <a:pt x="13610" y="502"/>
                  </a:cubicBezTo>
                  <a:close/>
                  <a:moveTo>
                    <a:pt x="15167" y="1204"/>
                  </a:moveTo>
                  <a:cubicBezTo>
                    <a:pt x="15125" y="1204"/>
                    <a:pt x="15080" y="1212"/>
                    <a:pt x="15038" y="1229"/>
                  </a:cubicBezTo>
                  <a:cubicBezTo>
                    <a:pt x="15056" y="1265"/>
                    <a:pt x="15243" y="1353"/>
                    <a:pt x="15327" y="1353"/>
                  </a:cubicBezTo>
                  <a:cubicBezTo>
                    <a:pt x="15361" y="1353"/>
                    <a:pt x="15378" y="1339"/>
                    <a:pt x="15364" y="1304"/>
                  </a:cubicBezTo>
                  <a:cubicBezTo>
                    <a:pt x="15331" y="1237"/>
                    <a:pt x="15253" y="1204"/>
                    <a:pt x="15167" y="1204"/>
                  </a:cubicBezTo>
                  <a:close/>
                  <a:moveTo>
                    <a:pt x="14473" y="822"/>
                  </a:moveTo>
                  <a:cubicBezTo>
                    <a:pt x="14118" y="822"/>
                    <a:pt x="13963" y="1404"/>
                    <a:pt x="14011" y="1404"/>
                  </a:cubicBezTo>
                  <a:cubicBezTo>
                    <a:pt x="14036" y="1404"/>
                    <a:pt x="14913" y="1229"/>
                    <a:pt x="14938" y="1204"/>
                  </a:cubicBezTo>
                  <a:cubicBezTo>
                    <a:pt x="15164" y="928"/>
                    <a:pt x="14512" y="953"/>
                    <a:pt x="14462" y="928"/>
                  </a:cubicBezTo>
                  <a:cubicBezTo>
                    <a:pt x="14512" y="878"/>
                    <a:pt x="14512" y="878"/>
                    <a:pt x="14537" y="828"/>
                  </a:cubicBezTo>
                  <a:cubicBezTo>
                    <a:pt x="14515" y="824"/>
                    <a:pt x="14494" y="822"/>
                    <a:pt x="14473" y="822"/>
                  </a:cubicBezTo>
                  <a:close/>
                  <a:moveTo>
                    <a:pt x="13330" y="1643"/>
                  </a:moveTo>
                  <a:cubicBezTo>
                    <a:pt x="13288" y="1643"/>
                    <a:pt x="13231" y="1724"/>
                    <a:pt x="13184" y="1755"/>
                  </a:cubicBezTo>
                  <a:cubicBezTo>
                    <a:pt x="13209" y="1747"/>
                    <a:pt x="13234" y="1744"/>
                    <a:pt x="13258" y="1744"/>
                  </a:cubicBezTo>
                  <a:cubicBezTo>
                    <a:pt x="13306" y="1744"/>
                    <a:pt x="13351" y="1755"/>
                    <a:pt x="13384" y="1755"/>
                  </a:cubicBezTo>
                  <a:cubicBezTo>
                    <a:pt x="13375" y="1671"/>
                    <a:pt x="13355" y="1643"/>
                    <a:pt x="13330" y="1643"/>
                  </a:cubicBezTo>
                  <a:close/>
                  <a:moveTo>
                    <a:pt x="20375" y="2174"/>
                  </a:moveTo>
                  <a:cubicBezTo>
                    <a:pt x="20267" y="2174"/>
                    <a:pt x="20313" y="2297"/>
                    <a:pt x="20384" y="2297"/>
                  </a:cubicBezTo>
                  <a:cubicBezTo>
                    <a:pt x="20398" y="2297"/>
                    <a:pt x="20412" y="2292"/>
                    <a:pt x="20427" y="2281"/>
                  </a:cubicBezTo>
                  <a:cubicBezTo>
                    <a:pt x="20402" y="2256"/>
                    <a:pt x="20402" y="2206"/>
                    <a:pt x="20427" y="2181"/>
                  </a:cubicBezTo>
                  <a:cubicBezTo>
                    <a:pt x="20406" y="2176"/>
                    <a:pt x="20389" y="2174"/>
                    <a:pt x="20375" y="2174"/>
                  </a:cubicBezTo>
                  <a:close/>
                  <a:moveTo>
                    <a:pt x="21472" y="2108"/>
                  </a:moveTo>
                  <a:cubicBezTo>
                    <a:pt x="21372" y="2108"/>
                    <a:pt x="21210" y="2181"/>
                    <a:pt x="21128" y="2181"/>
                  </a:cubicBezTo>
                  <a:cubicBezTo>
                    <a:pt x="21001" y="2170"/>
                    <a:pt x="20917" y="2137"/>
                    <a:pt x="20848" y="2137"/>
                  </a:cubicBezTo>
                  <a:cubicBezTo>
                    <a:pt x="20767" y="2137"/>
                    <a:pt x="20708" y="2181"/>
                    <a:pt x="20627" y="2357"/>
                  </a:cubicBezTo>
                  <a:cubicBezTo>
                    <a:pt x="20711" y="2482"/>
                    <a:pt x="20956" y="2542"/>
                    <a:pt x="21219" y="2542"/>
                  </a:cubicBezTo>
                  <a:cubicBezTo>
                    <a:pt x="21586" y="2542"/>
                    <a:pt x="21987" y="2425"/>
                    <a:pt x="22031" y="2206"/>
                  </a:cubicBezTo>
                  <a:cubicBezTo>
                    <a:pt x="21950" y="2183"/>
                    <a:pt x="21858" y="2149"/>
                    <a:pt x="21782" y="2149"/>
                  </a:cubicBezTo>
                  <a:cubicBezTo>
                    <a:pt x="21695" y="2149"/>
                    <a:pt x="21630" y="2195"/>
                    <a:pt x="21630" y="2357"/>
                  </a:cubicBezTo>
                  <a:lnTo>
                    <a:pt x="21504" y="2357"/>
                  </a:lnTo>
                  <a:cubicBezTo>
                    <a:pt x="21597" y="2161"/>
                    <a:pt x="21556" y="2108"/>
                    <a:pt x="21472" y="2108"/>
                  </a:cubicBezTo>
                  <a:close/>
                  <a:moveTo>
                    <a:pt x="22281" y="2206"/>
                  </a:moveTo>
                  <a:cubicBezTo>
                    <a:pt x="22256" y="2231"/>
                    <a:pt x="22206" y="2382"/>
                    <a:pt x="22256" y="2407"/>
                  </a:cubicBezTo>
                  <a:cubicBezTo>
                    <a:pt x="22360" y="2451"/>
                    <a:pt x="22611" y="2548"/>
                    <a:pt x="22800" y="2548"/>
                  </a:cubicBezTo>
                  <a:cubicBezTo>
                    <a:pt x="22932" y="2548"/>
                    <a:pt x="23033" y="2501"/>
                    <a:pt x="23033" y="2357"/>
                  </a:cubicBezTo>
                  <a:cubicBezTo>
                    <a:pt x="22978" y="2357"/>
                    <a:pt x="22914" y="2358"/>
                    <a:pt x="22849" y="2358"/>
                  </a:cubicBezTo>
                  <a:cubicBezTo>
                    <a:pt x="22619" y="2358"/>
                    <a:pt x="22359" y="2343"/>
                    <a:pt x="22281" y="2206"/>
                  </a:cubicBezTo>
                  <a:close/>
                  <a:moveTo>
                    <a:pt x="21154" y="2682"/>
                  </a:moveTo>
                  <a:cubicBezTo>
                    <a:pt x="21154" y="2783"/>
                    <a:pt x="21229" y="2783"/>
                    <a:pt x="21329" y="2783"/>
                  </a:cubicBezTo>
                  <a:cubicBezTo>
                    <a:pt x="21429" y="2783"/>
                    <a:pt x="21204" y="2682"/>
                    <a:pt x="21154" y="2682"/>
                  </a:cubicBezTo>
                  <a:close/>
                  <a:moveTo>
                    <a:pt x="20326" y="2682"/>
                  </a:moveTo>
                  <a:lnTo>
                    <a:pt x="20326" y="2682"/>
                  </a:lnTo>
                  <a:cubicBezTo>
                    <a:pt x="20371" y="2817"/>
                    <a:pt x="20376" y="2912"/>
                    <a:pt x="20503" y="2912"/>
                  </a:cubicBezTo>
                  <a:cubicBezTo>
                    <a:pt x="20518" y="2912"/>
                    <a:pt x="20534" y="2911"/>
                    <a:pt x="20552" y="2908"/>
                  </a:cubicBezTo>
                  <a:cubicBezTo>
                    <a:pt x="20502" y="2833"/>
                    <a:pt x="20402" y="2733"/>
                    <a:pt x="20326" y="2682"/>
                  </a:cubicBezTo>
                  <a:close/>
                  <a:moveTo>
                    <a:pt x="21511" y="2858"/>
                  </a:moveTo>
                  <a:cubicBezTo>
                    <a:pt x="21385" y="2858"/>
                    <a:pt x="21241" y="2921"/>
                    <a:pt x="21128" y="3008"/>
                  </a:cubicBezTo>
                  <a:cubicBezTo>
                    <a:pt x="21354" y="3058"/>
                    <a:pt x="21555" y="3008"/>
                    <a:pt x="21780" y="3083"/>
                  </a:cubicBezTo>
                  <a:cubicBezTo>
                    <a:pt x="21743" y="2921"/>
                    <a:pt x="21636" y="2858"/>
                    <a:pt x="21511" y="2858"/>
                  </a:cubicBezTo>
                  <a:close/>
                  <a:moveTo>
                    <a:pt x="8902" y="2998"/>
                  </a:moveTo>
                  <a:cubicBezTo>
                    <a:pt x="8844" y="2998"/>
                    <a:pt x="8432" y="3109"/>
                    <a:pt x="8647" y="3109"/>
                  </a:cubicBezTo>
                  <a:cubicBezTo>
                    <a:pt x="8798" y="3109"/>
                    <a:pt x="8873" y="3033"/>
                    <a:pt x="8898" y="3008"/>
                  </a:cubicBezTo>
                  <a:cubicBezTo>
                    <a:pt x="8912" y="3001"/>
                    <a:pt x="8912" y="2998"/>
                    <a:pt x="8902" y="2998"/>
                  </a:cubicBezTo>
                  <a:close/>
                  <a:moveTo>
                    <a:pt x="28412" y="3607"/>
                  </a:moveTo>
                  <a:cubicBezTo>
                    <a:pt x="28398" y="3607"/>
                    <a:pt x="28385" y="3608"/>
                    <a:pt x="28372" y="3610"/>
                  </a:cubicBezTo>
                  <a:cubicBezTo>
                    <a:pt x="28322" y="3610"/>
                    <a:pt x="27921" y="3785"/>
                    <a:pt x="28071" y="3835"/>
                  </a:cubicBezTo>
                  <a:cubicBezTo>
                    <a:pt x="28111" y="3845"/>
                    <a:pt x="28153" y="3849"/>
                    <a:pt x="28197" y="3849"/>
                  </a:cubicBezTo>
                  <a:cubicBezTo>
                    <a:pt x="28371" y="3849"/>
                    <a:pt x="28567" y="3785"/>
                    <a:pt x="28748" y="3785"/>
                  </a:cubicBezTo>
                  <a:cubicBezTo>
                    <a:pt x="28679" y="3717"/>
                    <a:pt x="28548" y="3607"/>
                    <a:pt x="28412" y="3607"/>
                  </a:cubicBezTo>
                  <a:close/>
                  <a:moveTo>
                    <a:pt x="8322" y="1706"/>
                  </a:moveTo>
                  <a:cubicBezTo>
                    <a:pt x="8160" y="1706"/>
                    <a:pt x="7927" y="1863"/>
                    <a:pt x="7820" y="1880"/>
                  </a:cubicBezTo>
                  <a:cubicBezTo>
                    <a:pt x="7494" y="2006"/>
                    <a:pt x="6367" y="2031"/>
                    <a:pt x="6367" y="2432"/>
                  </a:cubicBezTo>
                  <a:lnTo>
                    <a:pt x="6166" y="2432"/>
                  </a:lnTo>
                  <a:cubicBezTo>
                    <a:pt x="6341" y="2733"/>
                    <a:pt x="5715" y="2733"/>
                    <a:pt x="5790" y="2933"/>
                  </a:cubicBezTo>
                  <a:cubicBezTo>
                    <a:pt x="5826" y="2915"/>
                    <a:pt x="5848" y="2898"/>
                    <a:pt x="5885" y="2898"/>
                  </a:cubicBezTo>
                  <a:cubicBezTo>
                    <a:pt x="5901" y="2898"/>
                    <a:pt x="5918" y="2901"/>
                    <a:pt x="5940" y="2908"/>
                  </a:cubicBezTo>
                  <a:cubicBezTo>
                    <a:pt x="5890" y="2983"/>
                    <a:pt x="5991" y="3033"/>
                    <a:pt x="5840" y="3033"/>
                  </a:cubicBezTo>
                  <a:lnTo>
                    <a:pt x="5815" y="3033"/>
                  </a:lnTo>
                  <a:cubicBezTo>
                    <a:pt x="5665" y="3033"/>
                    <a:pt x="5339" y="3459"/>
                    <a:pt x="5339" y="3660"/>
                  </a:cubicBezTo>
                  <a:cubicBezTo>
                    <a:pt x="5380" y="3660"/>
                    <a:pt x="5421" y="3638"/>
                    <a:pt x="5458" y="3638"/>
                  </a:cubicBezTo>
                  <a:cubicBezTo>
                    <a:pt x="5489" y="3638"/>
                    <a:pt x="5517" y="3653"/>
                    <a:pt x="5539" y="3710"/>
                  </a:cubicBezTo>
                  <a:cubicBezTo>
                    <a:pt x="5590" y="3685"/>
                    <a:pt x="5590" y="3660"/>
                    <a:pt x="5590" y="3635"/>
                  </a:cubicBezTo>
                  <a:cubicBezTo>
                    <a:pt x="5790" y="3735"/>
                    <a:pt x="5640" y="3860"/>
                    <a:pt x="5765" y="3911"/>
                  </a:cubicBezTo>
                  <a:cubicBezTo>
                    <a:pt x="5855" y="3956"/>
                    <a:pt x="5991" y="3965"/>
                    <a:pt x="6122" y="3965"/>
                  </a:cubicBezTo>
                  <a:cubicBezTo>
                    <a:pt x="6210" y="3965"/>
                    <a:pt x="6296" y="3961"/>
                    <a:pt x="6367" y="3961"/>
                  </a:cubicBezTo>
                  <a:cubicBezTo>
                    <a:pt x="6341" y="3735"/>
                    <a:pt x="6091" y="3660"/>
                    <a:pt x="6091" y="3459"/>
                  </a:cubicBezTo>
                  <a:cubicBezTo>
                    <a:pt x="6066" y="3184"/>
                    <a:pt x="6266" y="3033"/>
                    <a:pt x="6442" y="2883"/>
                  </a:cubicBezTo>
                  <a:cubicBezTo>
                    <a:pt x="6818" y="2507"/>
                    <a:pt x="7143" y="2307"/>
                    <a:pt x="7695" y="2181"/>
                  </a:cubicBezTo>
                  <a:cubicBezTo>
                    <a:pt x="7870" y="2131"/>
                    <a:pt x="8547" y="1981"/>
                    <a:pt x="8472" y="1805"/>
                  </a:cubicBezTo>
                  <a:cubicBezTo>
                    <a:pt x="8443" y="1732"/>
                    <a:pt x="8388" y="1706"/>
                    <a:pt x="8322" y="1706"/>
                  </a:cubicBezTo>
                  <a:close/>
                  <a:moveTo>
                    <a:pt x="4847" y="4311"/>
                  </a:moveTo>
                  <a:cubicBezTo>
                    <a:pt x="4783" y="4311"/>
                    <a:pt x="4754" y="4360"/>
                    <a:pt x="4813" y="4537"/>
                  </a:cubicBezTo>
                  <a:cubicBezTo>
                    <a:pt x="4913" y="4537"/>
                    <a:pt x="5088" y="4487"/>
                    <a:pt x="5113" y="4387"/>
                  </a:cubicBezTo>
                  <a:cubicBezTo>
                    <a:pt x="5034" y="4373"/>
                    <a:pt x="4919" y="4311"/>
                    <a:pt x="4847" y="4311"/>
                  </a:cubicBezTo>
                  <a:close/>
                  <a:moveTo>
                    <a:pt x="3284" y="4713"/>
                  </a:moveTo>
                  <a:cubicBezTo>
                    <a:pt x="3158" y="4888"/>
                    <a:pt x="3033" y="5089"/>
                    <a:pt x="2933" y="5289"/>
                  </a:cubicBezTo>
                  <a:cubicBezTo>
                    <a:pt x="3006" y="5299"/>
                    <a:pt x="3077" y="5305"/>
                    <a:pt x="3144" y="5305"/>
                  </a:cubicBezTo>
                  <a:cubicBezTo>
                    <a:pt x="3400" y="5305"/>
                    <a:pt x="3589" y="5216"/>
                    <a:pt x="3509" y="4938"/>
                  </a:cubicBezTo>
                  <a:cubicBezTo>
                    <a:pt x="3509" y="4863"/>
                    <a:pt x="3409" y="4788"/>
                    <a:pt x="3284" y="4713"/>
                  </a:cubicBezTo>
                  <a:close/>
                  <a:moveTo>
                    <a:pt x="30040" y="6056"/>
                  </a:moveTo>
                  <a:cubicBezTo>
                    <a:pt x="29927" y="6056"/>
                    <a:pt x="29809" y="6116"/>
                    <a:pt x="29750" y="6116"/>
                  </a:cubicBezTo>
                  <a:cubicBezTo>
                    <a:pt x="29873" y="6157"/>
                    <a:pt x="30029" y="6198"/>
                    <a:pt x="30164" y="6198"/>
                  </a:cubicBezTo>
                  <a:cubicBezTo>
                    <a:pt x="30194" y="6198"/>
                    <a:pt x="30224" y="6196"/>
                    <a:pt x="30251" y="6191"/>
                  </a:cubicBezTo>
                  <a:cubicBezTo>
                    <a:pt x="30199" y="6087"/>
                    <a:pt x="30121" y="6056"/>
                    <a:pt x="30040" y="6056"/>
                  </a:cubicBezTo>
                  <a:close/>
                  <a:moveTo>
                    <a:pt x="25449" y="7268"/>
                  </a:moveTo>
                  <a:cubicBezTo>
                    <a:pt x="25374" y="7268"/>
                    <a:pt x="25346" y="7344"/>
                    <a:pt x="25289" y="7419"/>
                  </a:cubicBezTo>
                  <a:lnTo>
                    <a:pt x="25414" y="7419"/>
                  </a:lnTo>
                  <a:cubicBezTo>
                    <a:pt x="25489" y="7419"/>
                    <a:pt x="25540" y="7344"/>
                    <a:pt x="25540" y="7294"/>
                  </a:cubicBezTo>
                  <a:cubicBezTo>
                    <a:pt x="25503" y="7276"/>
                    <a:pt x="25474" y="7268"/>
                    <a:pt x="25449" y="7268"/>
                  </a:cubicBezTo>
                  <a:close/>
                  <a:moveTo>
                    <a:pt x="36317" y="7670"/>
                  </a:moveTo>
                  <a:lnTo>
                    <a:pt x="36317" y="7670"/>
                  </a:lnTo>
                  <a:cubicBezTo>
                    <a:pt x="36291" y="7720"/>
                    <a:pt x="36291" y="7770"/>
                    <a:pt x="36342" y="7870"/>
                  </a:cubicBezTo>
                  <a:lnTo>
                    <a:pt x="36392" y="7845"/>
                  </a:lnTo>
                  <a:cubicBezTo>
                    <a:pt x="36367" y="7795"/>
                    <a:pt x="36342" y="7720"/>
                    <a:pt x="36317" y="7670"/>
                  </a:cubicBezTo>
                  <a:close/>
                  <a:moveTo>
                    <a:pt x="34512" y="4487"/>
                  </a:moveTo>
                  <a:cubicBezTo>
                    <a:pt x="34261" y="4562"/>
                    <a:pt x="34111" y="4462"/>
                    <a:pt x="34362" y="4763"/>
                  </a:cubicBezTo>
                  <a:cubicBezTo>
                    <a:pt x="34537" y="4988"/>
                    <a:pt x="34888" y="5013"/>
                    <a:pt x="35013" y="5314"/>
                  </a:cubicBezTo>
                  <a:cubicBezTo>
                    <a:pt x="34957" y="5338"/>
                    <a:pt x="34895" y="5352"/>
                    <a:pt x="34837" y="5352"/>
                  </a:cubicBezTo>
                  <a:cubicBezTo>
                    <a:pt x="34716" y="5352"/>
                    <a:pt x="34612" y="5291"/>
                    <a:pt x="34612" y="5139"/>
                  </a:cubicBezTo>
                  <a:cubicBezTo>
                    <a:pt x="34387" y="5314"/>
                    <a:pt x="34136" y="5239"/>
                    <a:pt x="33936" y="5464"/>
                  </a:cubicBezTo>
                  <a:cubicBezTo>
                    <a:pt x="34186" y="5565"/>
                    <a:pt x="34186" y="5765"/>
                    <a:pt x="34387" y="5815"/>
                  </a:cubicBezTo>
                  <a:cubicBezTo>
                    <a:pt x="34430" y="5828"/>
                    <a:pt x="34476" y="5834"/>
                    <a:pt x="34522" y="5834"/>
                  </a:cubicBezTo>
                  <a:cubicBezTo>
                    <a:pt x="34740" y="5834"/>
                    <a:pt x="34977" y="5711"/>
                    <a:pt x="35164" y="5690"/>
                  </a:cubicBezTo>
                  <a:lnTo>
                    <a:pt x="35164" y="5690"/>
                  </a:lnTo>
                  <a:cubicBezTo>
                    <a:pt x="35189" y="6367"/>
                    <a:pt x="34412" y="5891"/>
                    <a:pt x="34286" y="6492"/>
                  </a:cubicBezTo>
                  <a:cubicBezTo>
                    <a:pt x="34267" y="6628"/>
                    <a:pt x="34490" y="7068"/>
                    <a:pt x="34708" y="7068"/>
                  </a:cubicBezTo>
                  <a:cubicBezTo>
                    <a:pt x="34770" y="7068"/>
                    <a:pt x="34832" y="7032"/>
                    <a:pt x="34888" y="6943"/>
                  </a:cubicBezTo>
                  <a:cubicBezTo>
                    <a:pt x="35013" y="7068"/>
                    <a:pt x="35038" y="7219"/>
                    <a:pt x="34988" y="7394"/>
                  </a:cubicBezTo>
                  <a:cubicBezTo>
                    <a:pt x="35214" y="7344"/>
                    <a:pt x="35489" y="7419"/>
                    <a:pt x="35615" y="7269"/>
                  </a:cubicBezTo>
                  <a:cubicBezTo>
                    <a:pt x="35690" y="7269"/>
                    <a:pt x="35765" y="7294"/>
                    <a:pt x="35865" y="7294"/>
                  </a:cubicBezTo>
                  <a:cubicBezTo>
                    <a:pt x="35690" y="8071"/>
                    <a:pt x="34813" y="7946"/>
                    <a:pt x="34387" y="8422"/>
                  </a:cubicBezTo>
                  <a:cubicBezTo>
                    <a:pt x="34432" y="8433"/>
                    <a:pt x="34479" y="8438"/>
                    <a:pt x="34528" y="8438"/>
                  </a:cubicBezTo>
                  <a:cubicBezTo>
                    <a:pt x="35049" y="8438"/>
                    <a:pt x="35762" y="7863"/>
                    <a:pt x="36266" y="7520"/>
                  </a:cubicBezTo>
                  <a:cubicBezTo>
                    <a:pt x="35765" y="6442"/>
                    <a:pt x="35189" y="5439"/>
                    <a:pt x="34512" y="4487"/>
                  </a:cubicBezTo>
                  <a:close/>
                  <a:moveTo>
                    <a:pt x="26086" y="8342"/>
                  </a:moveTo>
                  <a:cubicBezTo>
                    <a:pt x="26080" y="8342"/>
                    <a:pt x="26073" y="8343"/>
                    <a:pt x="26066" y="8347"/>
                  </a:cubicBezTo>
                  <a:cubicBezTo>
                    <a:pt x="26041" y="8397"/>
                    <a:pt x="26041" y="8422"/>
                    <a:pt x="26041" y="8447"/>
                  </a:cubicBezTo>
                  <a:cubicBezTo>
                    <a:pt x="26050" y="8456"/>
                    <a:pt x="26073" y="8462"/>
                    <a:pt x="26096" y="8462"/>
                  </a:cubicBezTo>
                  <a:cubicBezTo>
                    <a:pt x="26137" y="8462"/>
                    <a:pt x="26182" y="8444"/>
                    <a:pt x="26166" y="8397"/>
                  </a:cubicBezTo>
                  <a:cubicBezTo>
                    <a:pt x="26145" y="8397"/>
                    <a:pt x="26123" y="8342"/>
                    <a:pt x="26086" y="8342"/>
                  </a:cubicBezTo>
                  <a:close/>
                  <a:moveTo>
                    <a:pt x="25790" y="8196"/>
                  </a:moveTo>
                  <a:cubicBezTo>
                    <a:pt x="25790" y="8297"/>
                    <a:pt x="25815" y="8372"/>
                    <a:pt x="25815" y="8472"/>
                  </a:cubicBezTo>
                  <a:cubicBezTo>
                    <a:pt x="25836" y="8482"/>
                    <a:pt x="25857" y="8488"/>
                    <a:pt x="25874" y="8488"/>
                  </a:cubicBezTo>
                  <a:cubicBezTo>
                    <a:pt x="25898" y="8488"/>
                    <a:pt x="25915" y="8476"/>
                    <a:pt x="25915" y="8447"/>
                  </a:cubicBezTo>
                  <a:lnTo>
                    <a:pt x="25915" y="8422"/>
                  </a:lnTo>
                  <a:cubicBezTo>
                    <a:pt x="25865" y="8322"/>
                    <a:pt x="25890" y="8271"/>
                    <a:pt x="25790" y="8196"/>
                  </a:cubicBezTo>
                  <a:close/>
                  <a:moveTo>
                    <a:pt x="23936" y="9399"/>
                  </a:moveTo>
                  <a:lnTo>
                    <a:pt x="23936" y="9399"/>
                  </a:lnTo>
                  <a:cubicBezTo>
                    <a:pt x="23910" y="9474"/>
                    <a:pt x="23860" y="9525"/>
                    <a:pt x="23810" y="9600"/>
                  </a:cubicBezTo>
                  <a:cubicBezTo>
                    <a:pt x="23961" y="9550"/>
                    <a:pt x="23936" y="9424"/>
                    <a:pt x="23936" y="9399"/>
                  </a:cubicBezTo>
                  <a:close/>
                  <a:moveTo>
                    <a:pt x="23008" y="10377"/>
                  </a:moveTo>
                  <a:lnTo>
                    <a:pt x="23008" y="10377"/>
                  </a:lnTo>
                  <a:cubicBezTo>
                    <a:pt x="22933" y="10402"/>
                    <a:pt x="22908" y="10452"/>
                    <a:pt x="22833" y="10477"/>
                  </a:cubicBezTo>
                  <a:cubicBezTo>
                    <a:pt x="22861" y="10498"/>
                    <a:pt x="22886" y="10508"/>
                    <a:pt x="22907" y="10508"/>
                  </a:cubicBezTo>
                  <a:cubicBezTo>
                    <a:pt x="22959" y="10508"/>
                    <a:pt x="22990" y="10449"/>
                    <a:pt x="23008" y="10377"/>
                  </a:cubicBezTo>
                  <a:close/>
                  <a:moveTo>
                    <a:pt x="326" y="11906"/>
                  </a:moveTo>
                  <a:cubicBezTo>
                    <a:pt x="301" y="12031"/>
                    <a:pt x="276" y="12181"/>
                    <a:pt x="251" y="12332"/>
                  </a:cubicBezTo>
                  <a:cubicBezTo>
                    <a:pt x="377" y="12256"/>
                    <a:pt x="552" y="12056"/>
                    <a:pt x="652" y="12056"/>
                  </a:cubicBezTo>
                  <a:cubicBezTo>
                    <a:pt x="627" y="11981"/>
                    <a:pt x="577" y="11931"/>
                    <a:pt x="502" y="11931"/>
                  </a:cubicBezTo>
                  <a:cubicBezTo>
                    <a:pt x="527" y="11981"/>
                    <a:pt x="527" y="12006"/>
                    <a:pt x="502" y="12056"/>
                  </a:cubicBezTo>
                  <a:cubicBezTo>
                    <a:pt x="452" y="12056"/>
                    <a:pt x="377" y="11981"/>
                    <a:pt x="326" y="11906"/>
                  </a:cubicBezTo>
                  <a:close/>
                  <a:moveTo>
                    <a:pt x="22657" y="10552"/>
                  </a:moveTo>
                  <a:cubicBezTo>
                    <a:pt x="22482" y="10602"/>
                    <a:pt x="22357" y="10753"/>
                    <a:pt x="22131" y="10778"/>
                  </a:cubicBezTo>
                  <a:cubicBezTo>
                    <a:pt x="21855" y="10778"/>
                    <a:pt x="21730" y="10728"/>
                    <a:pt x="21454" y="10577"/>
                  </a:cubicBezTo>
                  <a:cubicBezTo>
                    <a:pt x="21433" y="10640"/>
                    <a:pt x="21359" y="11111"/>
                    <a:pt x="21262" y="11111"/>
                  </a:cubicBezTo>
                  <a:cubicBezTo>
                    <a:pt x="21243" y="11111"/>
                    <a:pt x="21224" y="11094"/>
                    <a:pt x="21204" y="11053"/>
                  </a:cubicBezTo>
                  <a:cubicBezTo>
                    <a:pt x="21182" y="11140"/>
                    <a:pt x="21047" y="11453"/>
                    <a:pt x="21191" y="11453"/>
                  </a:cubicBezTo>
                  <a:cubicBezTo>
                    <a:pt x="21214" y="11453"/>
                    <a:pt x="21242" y="11446"/>
                    <a:pt x="21279" y="11429"/>
                  </a:cubicBezTo>
                  <a:lnTo>
                    <a:pt x="21279" y="11530"/>
                  </a:lnTo>
                  <a:cubicBezTo>
                    <a:pt x="21103" y="11555"/>
                    <a:pt x="21028" y="12081"/>
                    <a:pt x="20853" y="12282"/>
                  </a:cubicBezTo>
                  <a:cubicBezTo>
                    <a:pt x="20853" y="12231"/>
                    <a:pt x="20853" y="12206"/>
                    <a:pt x="20853" y="12131"/>
                  </a:cubicBezTo>
                  <a:cubicBezTo>
                    <a:pt x="20727" y="12231"/>
                    <a:pt x="20702" y="12282"/>
                    <a:pt x="20652" y="12407"/>
                  </a:cubicBezTo>
                  <a:cubicBezTo>
                    <a:pt x="20646" y="12394"/>
                    <a:pt x="20637" y="12391"/>
                    <a:pt x="20626" y="12391"/>
                  </a:cubicBezTo>
                  <a:cubicBezTo>
                    <a:pt x="20616" y="12391"/>
                    <a:pt x="20605" y="12394"/>
                    <a:pt x="20596" y="12394"/>
                  </a:cubicBezTo>
                  <a:cubicBezTo>
                    <a:pt x="20577" y="12394"/>
                    <a:pt x="20565" y="12382"/>
                    <a:pt x="20577" y="12307"/>
                  </a:cubicBezTo>
                  <a:lnTo>
                    <a:pt x="20577" y="12307"/>
                  </a:lnTo>
                  <a:cubicBezTo>
                    <a:pt x="20452" y="12382"/>
                    <a:pt x="20402" y="12507"/>
                    <a:pt x="20402" y="12683"/>
                  </a:cubicBezTo>
                  <a:cubicBezTo>
                    <a:pt x="20330" y="12649"/>
                    <a:pt x="20247" y="12634"/>
                    <a:pt x="20158" y="12634"/>
                  </a:cubicBezTo>
                  <a:cubicBezTo>
                    <a:pt x="19781" y="12634"/>
                    <a:pt x="19310" y="12909"/>
                    <a:pt x="19249" y="13234"/>
                  </a:cubicBezTo>
                  <a:lnTo>
                    <a:pt x="19474" y="13234"/>
                  </a:lnTo>
                  <a:cubicBezTo>
                    <a:pt x="19474" y="13409"/>
                    <a:pt x="19274" y="13485"/>
                    <a:pt x="19550" y="13585"/>
                  </a:cubicBezTo>
                  <a:cubicBezTo>
                    <a:pt x="19550" y="13384"/>
                    <a:pt x="19850" y="13109"/>
                    <a:pt x="19550" y="13084"/>
                  </a:cubicBezTo>
                  <a:cubicBezTo>
                    <a:pt x="19625" y="12883"/>
                    <a:pt x="20076" y="12883"/>
                    <a:pt x="20276" y="12858"/>
                  </a:cubicBezTo>
                  <a:lnTo>
                    <a:pt x="20276" y="12858"/>
                  </a:lnTo>
                  <a:cubicBezTo>
                    <a:pt x="20051" y="12983"/>
                    <a:pt x="19725" y="12858"/>
                    <a:pt x="19800" y="13209"/>
                  </a:cubicBezTo>
                  <a:cubicBezTo>
                    <a:pt x="19976" y="13134"/>
                    <a:pt x="20151" y="13058"/>
                    <a:pt x="20251" y="12958"/>
                  </a:cubicBezTo>
                  <a:cubicBezTo>
                    <a:pt x="20285" y="13026"/>
                    <a:pt x="20334" y="13054"/>
                    <a:pt x="20382" y="13054"/>
                  </a:cubicBezTo>
                  <a:cubicBezTo>
                    <a:pt x="20476" y="13054"/>
                    <a:pt x="20569" y="12949"/>
                    <a:pt x="20552" y="12833"/>
                  </a:cubicBezTo>
                  <a:cubicBezTo>
                    <a:pt x="21279" y="12733"/>
                    <a:pt x="21154" y="12708"/>
                    <a:pt x="21329" y="12081"/>
                  </a:cubicBezTo>
                  <a:cubicBezTo>
                    <a:pt x="21404" y="11755"/>
                    <a:pt x="21530" y="11480"/>
                    <a:pt x="21204" y="11204"/>
                  </a:cubicBezTo>
                  <a:cubicBezTo>
                    <a:pt x="21217" y="11202"/>
                    <a:pt x="21232" y="11202"/>
                    <a:pt x="21246" y="11202"/>
                  </a:cubicBezTo>
                  <a:cubicBezTo>
                    <a:pt x="21377" y="11202"/>
                    <a:pt x="21535" y="11256"/>
                    <a:pt x="21646" y="11256"/>
                  </a:cubicBezTo>
                  <a:cubicBezTo>
                    <a:pt x="21726" y="11256"/>
                    <a:pt x="21780" y="11228"/>
                    <a:pt x="21780" y="11129"/>
                  </a:cubicBezTo>
                  <a:cubicBezTo>
                    <a:pt x="21789" y="11132"/>
                    <a:pt x="21800" y="11133"/>
                    <a:pt x="21812" y="11133"/>
                  </a:cubicBezTo>
                  <a:cubicBezTo>
                    <a:pt x="22015" y="11133"/>
                    <a:pt x="22682" y="10765"/>
                    <a:pt x="22682" y="10552"/>
                  </a:cubicBezTo>
                  <a:lnTo>
                    <a:pt x="22682" y="10552"/>
                  </a:lnTo>
                  <a:cubicBezTo>
                    <a:pt x="22682" y="10565"/>
                    <a:pt x="22676" y="10571"/>
                    <a:pt x="22670" y="10571"/>
                  </a:cubicBezTo>
                  <a:cubicBezTo>
                    <a:pt x="22664" y="10571"/>
                    <a:pt x="22657" y="10565"/>
                    <a:pt x="22657" y="10552"/>
                  </a:cubicBezTo>
                  <a:close/>
                  <a:moveTo>
                    <a:pt x="17902" y="14718"/>
                  </a:moveTo>
                  <a:cubicBezTo>
                    <a:pt x="17828" y="14718"/>
                    <a:pt x="17551" y="14985"/>
                    <a:pt x="17595" y="15289"/>
                  </a:cubicBezTo>
                  <a:lnTo>
                    <a:pt x="17720" y="15289"/>
                  </a:lnTo>
                  <a:cubicBezTo>
                    <a:pt x="17720" y="15063"/>
                    <a:pt x="17920" y="14938"/>
                    <a:pt x="17920" y="14738"/>
                  </a:cubicBezTo>
                  <a:cubicBezTo>
                    <a:pt x="17920" y="14724"/>
                    <a:pt x="17914" y="14718"/>
                    <a:pt x="17902" y="14718"/>
                  </a:cubicBezTo>
                  <a:close/>
                  <a:moveTo>
                    <a:pt x="17745" y="15916"/>
                  </a:moveTo>
                  <a:cubicBezTo>
                    <a:pt x="17469" y="16066"/>
                    <a:pt x="17519" y="16617"/>
                    <a:pt x="17845" y="16718"/>
                  </a:cubicBezTo>
                  <a:cubicBezTo>
                    <a:pt x="17820" y="16542"/>
                    <a:pt x="18221" y="15916"/>
                    <a:pt x="17745" y="15916"/>
                  </a:cubicBezTo>
                  <a:close/>
                  <a:moveTo>
                    <a:pt x="18321" y="16743"/>
                  </a:moveTo>
                  <a:cubicBezTo>
                    <a:pt x="18171" y="16743"/>
                    <a:pt x="18096" y="16843"/>
                    <a:pt x="17946" y="16843"/>
                  </a:cubicBezTo>
                  <a:cubicBezTo>
                    <a:pt x="18171" y="16993"/>
                    <a:pt x="18321" y="17319"/>
                    <a:pt x="18572" y="17369"/>
                  </a:cubicBezTo>
                  <a:cubicBezTo>
                    <a:pt x="18572" y="17069"/>
                    <a:pt x="18321" y="17018"/>
                    <a:pt x="18321" y="16743"/>
                  </a:cubicBezTo>
                  <a:close/>
                  <a:moveTo>
                    <a:pt x="17670" y="16868"/>
                  </a:moveTo>
                  <a:lnTo>
                    <a:pt x="17670" y="16868"/>
                  </a:lnTo>
                  <a:cubicBezTo>
                    <a:pt x="17694" y="16964"/>
                    <a:pt x="17877" y="17423"/>
                    <a:pt x="18024" y="17423"/>
                  </a:cubicBezTo>
                  <a:cubicBezTo>
                    <a:pt x="18031" y="17423"/>
                    <a:pt x="18039" y="17422"/>
                    <a:pt x="18046" y="17419"/>
                  </a:cubicBezTo>
                  <a:lnTo>
                    <a:pt x="18046" y="17419"/>
                  </a:lnTo>
                  <a:cubicBezTo>
                    <a:pt x="18005" y="17516"/>
                    <a:pt x="18069" y="17597"/>
                    <a:pt x="18123" y="17597"/>
                  </a:cubicBezTo>
                  <a:cubicBezTo>
                    <a:pt x="18167" y="17597"/>
                    <a:pt x="18205" y="17542"/>
                    <a:pt x="18171" y="17394"/>
                  </a:cubicBezTo>
                  <a:cubicBezTo>
                    <a:pt x="18146" y="17244"/>
                    <a:pt x="17845" y="16893"/>
                    <a:pt x="17670" y="16868"/>
                  </a:cubicBezTo>
                  <a:close/>
                  <a:moveTo>
                    <a:pt x="17595" y="16993"/>
                  </a:moveTo>
                  <a:lnTo>
                    <a:pt x="17595" y="16993"/>
                  </a:lnTo>
                  <a:cubicBezTo>
                    <a:pt x="17444" y="17269"/>
                    <a:pt x="17093" y="17545"/>
                    <a:pt x="17018" y="17770"/>
                  </a:cubicBezTo>
                  <a:cubicBezTo>
                    <a:pt x="17319" y="17770"/>
                    <a:pt x="17595" y="17319"/>
                    <a:pt x="17595" y="16993"/>
                  </a:cubicBezTo>
                  <a:close/>
                  <a:moveTo>
                    <a:pt x="10477" y="17545"/>
                  </a:moveTo>
                  <a:cubicBezTo>
                    <a:pt x="10369" y="17652"/>
                    <a:pt x="10409" y="18222"/>
                    <a:pt x="10598" y="18222"/>
                  </a:cubicBezTo>
                  <a:cubicBezTo>
                    <a:pt x="10629" y="18222"/>
                    <a:pt x="10663" y="18207"/>
                    <a:pt x="10702" y="18171"/>
                  </a:cubicBezTo>
                  <a:cubicBezTo>
                    <a:pt x="10878" y="18021"/>
                    <a:pt x="10527" y="17595"/>
                    <a:pt x="10477" y="17545"/>
                  </a:cubicBezTo>
                  <a:close/>
                  <a:moveTo>
                    <a:pt x="18597" y="17520"/>
                  </a:moveTo>
                  <a:cubicBezTo>
                    <a:pt x="18471" y="17520"/>
                    <a:pt x="18433" y="17749"/>
                    <a:pt x="18306" y="17749"/>
                  </a:cubicBezTo>
                  <a:cubicBezTo>
                    <a:pt x="18281" y="17749"/>
                    <a:pt x="18254" y="17740"/>
                    <a:pt x="18221" y="17720"/>
                  </a:cubicBezTo>
                  <a:cubicBezTo>
                    <a:pt x="18021" y="17745"/>
                    <a:pt x="17845" y="17896"/>
                    <a:pt x="17946" y="18121"/>
                  </a:cubicBezTo>
                  <a:cubicBezTo>
                    <a:pt x="17998" y="18002"/>
                    <a:pt x="18055" y="17958"/>
                    <a:pt x="18116" y="17958"/>
                  </a:cubicBezTo>
                  <a:cubicBezTo>
                    <a:pt x="18260" y="17958"/>
                    <a:pt x="18429" y="18201"/>
                    <a:pt x="18622" y="18272"/>
                  </a:cubicBezTo>
                  <a:cubicBezTo>
                    <a:pt x="18522" y="18071"/>
                    <a:pt x="18697" y="18046"/>
                    <a:pt x="18697" y="18046"/>
                  </a:cubicBezTo>
                  <a:cubicBezTo>
                    <a:pt x="18697" y="17996"/>
                    <a:pt x="18773" y="17520"/>
                    <a:pt x="18597" y="17520"/>
                  </a:cubicBezTo>
                  <a:close/>
                  <a:moveTo>
                    <a:pt x="13296" y="18740"/>
                  </a:moveTo>
                  <a:cubicBezTo>
                    <a:pt x="13289" y="18740"/>
                    <a:pt x="13284" y="18749"/>
                    <a:pt x="13284" y="18773"/>
                  </a:cubicBezTo>
                  <a:cubicBezTo>
                    <a:pt x="13284" y="18848"/>
                    <a:pt x="13334" y="18873"/>
                    <a:pt x="13384" y="18898"/>
                  </a:cubicBezTo>
                  <a:cubicBezTo>
                    <a:pt x="13409" y="18848"/>
                    <a:pt x="13409" y="18823"/>
                    <a:pt x="13334" y="18798"/>
                  </a:cubicBezTo>
                  <a:cubicBezTo>
                    <a:pt x="13334" y="18781"/>
                    <a:pt x="13311" y="18740"/>
                    <a:pt x="13296" y="18740"/>
                  </a:cubicBezTo>
                  <a:close/>
                  <a:moveTo>
                    <a:pt x="14896" y="1496"/>
                  </a:moveTo>
                  <a:cubicBezTo>
                    <a:pt x="14527" y="1496"/>
                    <a:pt x="14470" y="1651"/>
                    <a:pt x="14161" y="1805"/>
                  </a:cubicBezTo>
                  <a:cubicBezTo>
                    <a:pt x="14211" y="1855"/>
                    <a:pt x="14211" y="1855"/>
                    <a:pt x="14211" y="1906"/>
                  </a:cubicBezTo>
                  <a:cubicBezTo>
                    <a:pt x="14162" y="1896"/>
                    <a:pt x="14120" y="1892"/>
                    <a:pt x="14081" y="1892"/>
                  </a:cubicBezTo>
                  <a:cubicBezTo>
                    <a:pt x="13824" y="1892"/>
                    <a:pt x="13771" y="2084"/>
                    <a:pt x="13509" y="2106"/>
                  </a:cubicBezTo>
                  <a:cubicBezTo>
                    <a:pt x="13500" y="2108"/>
                    <a:pt x="13490" y="2109"/>
                    <a:pt x="13479" y="2109"/>
                  </a:cubicBezTo>
                  <a:cubicBezTo>
                    <a:pt x="13364" y="2109"/>
                    <a:pt x="13202" y="2003"/>
                    <a:pt x="13069" y="2003"/>
                  </a:cubicBezTo>
                  <a:cubicBezTo>
                    <a:pt x="13057" y="2003"/>
                    <a:pt x="13045" y="2004"/>
                    <a:pt x="13033" y="2006"/>
                  </a:cubicBezTo>
                  <a:cubicBezTo>
                    <a:pt x="12983" y="2006"/>
                    <a:pt x="12657" y="2206"/>
                    <a:pt x="12482" y="2256"/>
                  </a:cubicBezTo>
                  <a:cubicBezTo>
                    <a:pt x="12331" y="2281"/>
                    <a:pt x="12206" y="2307"/>
                    <a:pt x="12031" y="2382"/>
                  </a:cubicBezTo>
                  <a:cubicBezTo>
                    <a:pt x="11956" y="2407"/>
                    <a:pt x="11630" y="2507"/>
                    <a:pt x="11605" y="2557"/>
                  </a:cubicBezTo>
                  <a:cubicBezTo>
                    <a:pt x="11454" y="2808"/>
                    <a:pt x="11880" y="2632"/>
                    <a:pt x="11605" y="2833"/>
                  </a:cubicBezTo>
                  <a:cubicBezTo>
                    <a:pt x="11495" y="2915"/>
                    <a:pt x="11352" y="2931"/>
                    <a:pt x="11200" y="2931"/>
                  </a:cubicBezTo>
                  <a:cubicBezTo>
                    <a:pt x="11107" y="2931"/>
                    <a:pt x="11011" y="2925"/>
                    <a:pt x="10916" y="2925"/>
                  </a:cubicBezTo>
                  <a:cubicBezTo>
                    <a:pt x="10742" y="2925"/>
                    <a:pt x="10576" y="2945"/>
                    <a:pt x="10452" y="3058"/>
                  </a:cubicBezTo>
                  <a:cubicBezTo>
                    <a:pt x="10527" y="3234"/>
                    <a:pt x="11078" y="3560"/>
                    <a:pt x="10778" y="3585"/>
                  </a:cubicBezTo>
                  <a:cubicBezTo>
                    <a:pt x="10677" y="3585"/>
                    <a:pt x="10577" y="3409"/>
                    <a:pt x="10527" y="3409"/>
                  </a:cubicBezTo>
                  <a:cubicBezTo>
                    <a:pt x="10380" y="3351"/>
                    <a:pt x="10268" y="3326"/>
                    <a:pt x="10154" y="3326"/>
                  </a:cubicBezTo>
                  <a:cubicBezTo>
                    <a:pt x="10074" y="3326"/>
                    <a:pt x="9994" y="3338"/>
                    <a:pt x="9900" y="3359"/>
                  </a:cubicBezTo>
                  <a:cubicBezTo>
                    <a:pt x="9976" y="3409"/>
                    <a:pt x="10076" y="3409"/>
                    <a:pt x="10076" y="3535"/>
                  </a:cubicBezTo>
                  <a:cubicBezTo>
                    <a:pt x="9988" y="3528"/>
                    <a:pt x="9925" y="3525"/>
                    <a:pt x="9881" y="3525"/>
                  </a:cubicBezTo>
                  <a:cubicBezTo>
                    <a:pt x="9594" y="3525"/>
                    <a:pt x="10198" y="3664"/>
                    <a:pt x="10176" y="3860"/>
                  </a:cubicBezTo>
                  <a:cubicBezTo>
                    <a:pt x="10051" y="3685"/>
                    <a:pt x="9750" y="3810"/>
                    <a:pt x="9625" y="3635"/>
                  </a:cubicBezTo>
                  <a:cubicBezTo>
                    <a:pt x="9575" y="3560"/>
                    <a:pt x="9625" y="3259"/>
                    <a:pt x="9575" y="3159"/>
                  </a:cubicBezTo>
                  <a:cubicBezTo>
                    <a:pt x="9549" y="3184"/>
                    <a:pt x="9524" y="3184"/>
                    <a:pt x="9499" y="3184"/>
                  </a:cubicBezTo>
                  <a:cubicBezTo>
                    <a:pt x="9499" y="3535"/>
                    <a:pt x="9299" y="3384"/>
                    <a:pt x="9249" y="3585"/>
                  </a:cubicBezTo>
                  <a:cubicBezTo>
                    <a:pt x="9249" y="3585"/>
                    <a:pt x="9324" y="4161"/>
                    <a:pt x="9324" y="4186"/>
                  </a:cubicBezTo>
                  <a:cubicBezTo>
                    <a:pt x="9399" y="4309"/>
                    <a:pt x="9439" y="4343"/>
                    <a:pt x="9473" y="4343"/>
                  </a:cubicBezTo>
                  <a:cubicBezTo>
                    <a:pt x="9515" y="4343"/>
                    <a:pt x="9548" y="4290"/>
                    <a:pt x="9627" y="4290"/>
                  </a:cubicBezTo>
                  <a:cubicBezTo>
                    <a:pt x="9654" y="4290"/>
                    <a:pt x="9686" y="4296"/>
                    <a:pt x="9725" y="4312"/>
                  </a:cubicBezTo>
                  <a:cubicBezTo>
                    <a:pt x="10026" y="4437"/>
                    <a:pt x="10001" y="4587"/>
                    <a:pt x="10001" y="4788"/>
                  </a:cubicBezTo>
                  <a:cubicBezTo>
                    <a:pt x="10001" y="4863"/>
                    <a:pt x="10226" y="4888"/>
                    <a:pt x="10276" y="4888"/>
                  </a:cubicBezTo>
                  <a:cubicBezTo>
                    <a:pt x="10228" y="4918"/>
                    <a:pt x="10188" y="4931"/>
                    <a:pt x="10152" y="4931"/>
                  </a:cubicBezTo>
                  <a:cubicBezTo>
                    <a:pt x="9946" y="4931"/>
                    <a:pt x="9916" y="4501"/>
                    <a:pt x="9687" y="4501"/>
                  </a:cubicBezTo>
                  <a:cubicBezTo>
                    <a:pt x="9625" y="4501"/>
                    <a:pt x="9548" y="4532"/>
                    <a:pt x="9449" y="4612"/>
                  </a:cubicBezTo>
                  <a:cubicBezTo>
                    <a:pt x="9449" y="4612"/>
                    <a:pt x="9449" y="4863"/>
                    <a:pt x="9424" y="4938"/>
                  </a:cubicBezTo>
                  <a:cubicBezTo>
                    <a:pt x="9349" y="5038"/>
                    <a:pt x="9274" y="5089"/>
                    <a:pt x="9174" y="5139"/>
                  </a:cubicBezTo>
                  <a:cubicBezTo>
                    <a:pt x="9023" y="5226"/>
                    <a:pt x="8948" y="5251"/>
                    <a:pt x="8867" y="5251"/>
                  </a:cubicBezTo>
                  <a:cubicBezTo>
                    <a:pt x="8785" y="5251"/>
                    <a:pt x="8697" y="5226"/>
                    <a:pt x="8522" y="5214"/>
                  </a:cubicBezTo>
                  <a:cubicBezTo>
                    <a:pt x="8597" y="5114"/>
                    <a:pt x="8898" y="5114"/>
                    <a:pt x="9048" y="4988"/>
                  </a:cubicBezTo>
                  <a:cubicBezTo>
                    <a:pt x="9174" y="4888"/>
                    <a:pt x="9274" y="4738"/>
                    <a:pt x="9274" y="4537"/>
                  </a:cubicBezTo>
                  <a:lnTo>
                    <a:pt x="9274" y="4537"/>
                  </a:lnTo>
                  <a:cubicBezTo>
                    <a:pt x="9271" y="4537"/>
                    <a:pt x="9267" y="4538"/>
                    <a:pt x="9264" y="4538"/>
                  </a:cubicBezTo>
                  <a:cubicBezTo>
                    <a:pt x="9046" y="4538"/>
                    <a:pt x="8973" y="3706"/>
                    <a:pt x="8998" y="3459"/>
                  </a:cubicBezTo>
                  <a:lnTo>
                    <a:pt x="9123" y="3459"/>
                  </a:lnTo>
                  <a:cubicBezTo>
                    <a:pt x="9172" y="3266"/>
                    <a:pt x="8971" y="3166"/>
                    <a:pt x="8762" y="3166"/>
                  </a:cubicBezTo>
                  <a:cubicBezTo>
                    <a:pt x="8646" y="3166"/>
                    <a:pt x="8527" y="3196"/>
                    <a:pt x="8447" y="3259"/>
                  </a:cubicBezTo>
                  <a:cubicBezTo>
                    <a:pt x="8422" y="3259"/>
                    <a:pt x="8146" y="3710"/>
                    <a:pt x="8071" y="3835"/>
                  </a:cubicBezTo>
                  <a:cubicBezTo>
                    <a:pt x="8116" y="3835"/>
                    <a:pt x="8120" y="4176"/>
                    <a:pt x="8085" y="4176"/>
                  </a:cubicBezTo>
                  <a:cubicBezTo>
                    <a:pt x="8081" y="4176"/>
                    <a:pt x="8076" y="4172"/>
                    <a:pt x="8071" y="4161"/>
                  </a:cubicBezTo>
                  <a:lnTo>
                    <a:pt x="8071" y="4161"/>
                  </a:lnTo>
                  <a:cubicBezTo>
                    <a:pt x="8121" y="4261"/>
                    <a:pt x="8221" y="4236"/>
                    <a:pt x="8271" y="4387"/>
                  </a:cubicBezTo>
                  <a:cubicBezTo>
                    <a:pt x="8321" y="4462"/>
                    <a:pt x="8522" y="4462"/>
                    <a:pt x="8472" y="4612"/>
                  </a:cubicBezTo>
                  <a:cubicBezTo>
                    <a:pt x="8459" y="4670"/>
                    <a:pt x="8433" y="4692"/>
                    <a:pt x="8401" y="4692"/>
                  </a:cubicBezTo>
                  <a:cubicBezTo>
                    <a:pt x="8309" y="4692"/>
                    <a:pt x="8171" y="4512"/>
                    <a:pt x="8171" y="4512"/>
                  </a:cubicBezTo>
                  <a:cubicBezTo>
                    <a:pt x="7895" y="4437"/>
                    <a:pt x="7695" y="4337"/>
                    <a:pt x="7419" y="4261"/>
                  </a:cubicBezTo>
                  <a:cubicBezTo>
                    <a:pt x="7294" y="4211"/>
                    <a:pt x="6793" y="3961"/>
                    <a:pt x="6717" y="3961"/>
                  </a:cubicBezTo>
                  <a:cubicBezTo>
                    <a:pt x="6367" y="4011"/>
                    <a:pt x="7369" y="4412"/>
                    <a:pt x="6692" y="4662"/>
                  </a:cubicBezTo>
                  <a:cubicBezTo>
                    <a:pt x="6692" y="4541"/>
                    <a:pt x="6629" y="4501"/>
                    <a:pt x="6536" y="4501"/>
                  </a:cubicBezTo>
                  <a:cubicBezTo>
                    <a:pt x="6349" y="4501"/>
                    <a:pt x="6039" y="4667"/>
                    <a:pt x="5884" y="4667"/>
                  </a:cubicBezTo>
                  <a:cubicBezTo>
                    <a:pt x="5800" y="4667"/>
                    <a:pt x="5761" y="4617"/>
                    <a:pt x="5815" y="4462"/>
                  </a:cubicBezTo>
                  <a:lnTo>
                    <a:pt x="5815" y="4462"/>
                  </a:lnTo>
                  <a:cubicBezTo>
                    <a:pt x="5539" y="4612"/>
                    <a:pt x="5214" y="4637"/>
                    <a:pt x="4913" y="4813"/>
                  </a:cubicBezTo>
                  <a:cubicBezTo>
                    <a:pt x="4879" y="4846"/>
                    <a:pt x="4586" y="5106"/>
                    <a:pt x="4412" y="5106"/>
                  </a:cubicBezTo>
                  <a:cubicBezTo>
                    <a:pt x="4326" y="5106"/>
                    <a:pt x="4270" y="5044"/>
                    <a:pt x="4286" y="4863"/>
                  </a:cubicBezTo>
                  <a:cubicBezTo>
                    <a:pt x="4762" y="4863"/>
                    <a:pt x="4211" y="4562"/>
                    <a:pt x="3935" y="4562"/>
                  </a:cubicBezTo>
                  <a:cubicBezTo>
                    <a:pt x="4061" y="4662"/>
                    <a:pt x="4136" y="5239"/>
                    <a:pt x="4036" y="5339"/>
                  </a:cubicBezTo>
                  <a:cubicBezTo>
                    <a:pt x="4036" y="5318"/>
                    <a:pt x="3813" y="5259"/>
                    <a:pt x="3703" y="5259"/>
                  </a:cubicBezTo>
                  <a:cubicBezTo>
                    <a:pt x="3685" y="5259"/>
                    <a:pt x="3670" y="5260"/>
                    <a:pt x="3660" y="5264"/>
                  </a:cubicBezTo>
                  <a:cubicBezTo>
                    <a:pt x="3585" y="5264"/>
                    <a:pt x="3409" y="5490"/>
                    <a:pt x="3284" y="5490"/>
                  </a:cubicBezTo>
                  <a:cubicBezTo>
                    <a:pt x="3309" y="5565"/>
                    <a:pt x="3409" y="5715"/>
                    <a:pt x="3409" y="5790"/>
                  </a:cubicBezTo>
                  <a:cubicBezTo>
                    <a:pt x="3209" y="5690"/>
                    <a:pt x="2983" y="5790"/>
                    <a:pt x="2833" y="5590"/>
                  </a:cubicBezTo>
                  <a:lnTo>
                    <a:pt x="2833" y="5590"/>
                  </a:lnTo>
                  <a:cubicBezTo>
                    <a:pt x="2432" y="5790"/>
                    <a:pt x="3008" y="5815"/>
                    <a:pt x="3008" y="5941"/>
                  </a:cubicBezTo>
                  <a:cubicBezTo>
                    <a:pt x="3008" y="5986"/>
                    <a:pt x="2952" y="6001"/>
                    <a:pt x="2887" y="6001"/>
                  </a:cubicBezTo>
                  <a:cubicBezTo>
                    <a:pt x="2810" y="6001"/>
                    <a:pt x="2721" y="5979"/>
                    <a:pt x="2707" y="5966"/>
                  </a:cubicBezTo>
                  <a:cubicBezTo>
                    <a:pt x="2632" y="5941"/>
                    <a:pt x="2582" y="5916"/>
                    <a:pt x="2557" y="5891"/>
                  </a:cubicBezTo>
                  <a:cubicBezTo>
                    <a:pt x="1529" y="7670"/>
                    <a:pt x="778" y="9625"/>
                    <a:pt x="351" y="11705"/>
                  </a:cubicBezTo>
                  <a:cubicBezTo>
                    <a:pt x="402" y="11705"/>
                    <a:pt x="452" y="11705"/>
                    <a:pt x="502" y="11680"/>
                  </a:cubicBezTo>
                  <a:cubicBezTo>
                    <a:pt x="477" y="11655"/>
                    <a:pt x="452" y="11630"/>
                    <a:pt x="427" y="11630"/>
                  </a:cubicBezTo>
                  <a:cubicBezTo>
                    <a:pt x="495" y="11529"/>
                    <a:pt x="559" y="11486"/>
                    <a:pt x="617" y="11486"/>
                  </a:cubicBezTo>
                  <a:cubicBezTo>
                    <a:pt x="922" y="11486"/>
                    <a:pt x="1090" y="12632"/>
                    <a:pt x="1153" y="12632"/>
                  </a:cubicBezTo>
                  <a:cubicBezTo>
                    <a:pt x="1229" y="12632"/>
                    <a:pt x="1204" y="12407"/>
                    <a:pt x="1204" y="12382"/>
                  </a:cubicBezTo>
                  <a:lnTo>
                    <a:pt x="1204" y="12382"/>
                  </a:lnTo>
                  <a:cubicBezTo>
                    <a:pt x="1379" y="12532"/>
                    <a:pt x="1504" y="12507"/>
                    <a:pt x="1630" y="12532"/>
                  </a:cubicBezTo>
                  <a:cubicBezTo>
                    <a:pt x="1504" y="12507"/>
                    <a:pt x="1855" y="12432"/>
                    <a:pt x="1830" y="12432"/>
                  </a:cubicBezTo>
                  <a:cubicBezTo>
                    <a:pt x="1959" y="12432"/>
                    <a:pt x="2014" y="12542"/>
                    <a:pt x="2169" y="12542"/>
                  </a:cubicBezTo>
                  <a:cubicBezTo>
                    <a:pt x="2195" y="12542"/>
                    <a:pt x="2224" y="12539"/>
                    <a:pt x="2256" y="12532"/>
                  </a:cubicBezTo>
                  <a:cubicBezTo>
                    <a:pt x="2256" y="12482"/>
                    <a:pt x="2231" y="12432"/>
                    <a:pt x="2256" y="12382"/>
                  </a:cubicBezTo>
                  <a:cubicBezTo>
                    <a:pt x="2657" y="12457"/>
                    <a:pt x="2682" y="12607"/>
                    <a:pt x="2532" y="13033"/>
                  </a:cubicBezTo>
                  <a:cubicBezTo>
                    <a:pt x="2482" y="13184"/>
                    <a:pt x="2306" y="13434"/>
                    <a:pt x="2156" y="13485"/>
                  </a:cubicBezTo>
                  <a:cubicBezTo>
                    <a:pt x="2124" y="13500"/>
                    <a:pt x="2092" y="13506"/>
                    <a:pt x="2061" y="13506"/>
                  </a:cubicBezTo>
                  <a:cubicBezTo>
                    <a:pt x="1974" y="13506"/>
                    <a:pt x="1887" y="13463"/>
                    <a:pt x="1800" y="13463"/>
                  </a:cubicBezTo>
                  <a:cubicBezTo>
                    <a:pt x="1768" y="13463"/>
                    <a:pt x="1737" y="13469"/>
                    <a:pt x="1705" y="13485"/>
                  </a:cubicBezTo>
                  <a:cubicBezTo>
                    <a:pt x="1894" y="13569"/>
                    <a:pt x="2048" y="14075"/>
                    <a:pt x="2255" y="14075"/>
                  </a:cubicBezTo>
                  <a:cubicBezTo>
                    <a:pt x="2295" y="14075"/>
                    <a:pt x="2337" y="14056"/>
                    <a:pt x="2382" y="14011"/>
                  </a:cubicBezTo>
                  <a:cubicBezTo>
                    <a:pt x="2757" y="14437"/>
                    <a:pt x="2858" y="14988"/>
                    <a:pt x="3133" y="15439"/>
                  </a:cubicBezTo>
                  <a:cubicBezTo>
                    <a:pt x="3284" y="15715"/>
                    <a:pt x="3635" y="15916"/>
                    <a:pt x="3760" y="16241"/>
                  </a:cubicBezTo>
                  <a:cubicBezTo>
                    <a:pt x="3960" y="16668"/>
                    <a:pt x="3710" y="16918"/>
                    <a:pt x="4236" y="16918"/>
                  </a:cubicBezTo>
                  <a:cubicBezTo>
                    <a:pt x="4487" y="16918"/>
                    <a:pt x="4762" y="16693"/>
                    <a:pt x="5013" y="16592"/>
                  </a:cubicBezTo>
                  <a:cubicBezTo>
                    <a:pt x="5289" y="16492"/>
                    <a:pt x="5414" y="16367"/>
                    <a:pt x="5640" y="16267"/>
                  </a:cubicBezTo>
                  <a:cubicBezTo>
                    <a:pt x="5915" y="16141"/>
                    <a:pt x="6091" y="16191"/>
                    <a:pt x="6266" y="15966"/>
                  </a:cubicBezTo>
                  <a:cubicBezTo>
                    <a:pt x="6358" y="15874"/>
                    <a:pt x="6511" y="15658"/>
                    <a:pt x="6633" y="15658"/>
                  </a:cubicBezTo>
                  <a:cubicBezTo>
                    <a:pt x="6644" y="15658"/>
                    <a:pt x="6656" y="15661"/>
                    <a:pt x="6667" y="15665"/>
                  </a:cubicBezTo>
                  <a:cubicBezTo>
                    <a:pt x="6667" y="15414"/>
                    <a:pt x="6667" y="15389"/>
                    <a:pt x="6868" y="15314"/>
                  </a:cubicBezTo>
                  <a:cubicBezTo>
                    <a:pt x="6843" y="15189"/>
                    <a:pt x="6642" y="15038"/>
                    <a:pt x="6542" y="14963"/>
                  </a:cubicBezTo>
                  <a:cubicBezTo>
                    <a:pt x="6435" y="14871"/>
                    <a:pt x="6459" y="14779"/>
                    <a:pt x="6436" y="14779"/>
                  </a:cubicBezTo>
                  <a:cubicBezTo>
                    <a:pt x="6422" y="14779"/>
                    <a:pt x="6388" y="14816"/>
                    <a:pt x="6291" y="14913"/>
                  </a:cubicBezTo>
                  <a:cubicBezTo>
                    <a:pt x="6266" y="14813"/>
                    <a:pt x="6241" y="14562"/>
                    <a:pt x="6141" y="14487"/>
                  </a:cubicBezTo>
                  <a:cubicBezTo>
                    <a:pt x="6041" y="14612"/>
                    <a:pt x="6016" y="14612"/>
                    <a:pt x="5991" y="14813"/>
                  </a:cubicBezTo>
                  <a:cubicBezTo>
                    <a:pt x="5640" y="14788"/>
                    <a:pt x="5038" y="14813"/>
                    <a:pt x="5740" y="14688"/>
                  </a:cubicBezTo>
                  <a:cubicBezTo>
                    <a:pt x="5715" y="14637"/>
                    <a:pt x="5189" y="14487"/>
                    <a:pt x="5163" y="14487"/>
                  </a:cubicBezTo>
                  <a:cubicBezTo>
                    <a:pt x="5088" y="14412"/>
                    <a:pt x="4838" y="14136"/>
                    <a:pt x="4813" y="14011"/>
                  </a:cubicBezTo>
                  <a:cubicBezTo>
                    <a:pt x="4777" y="13807"/>
                    <a:pt x="4810" y="13735"/>
                    <a:pt x="4882" y="13735"/>
                  </a:cubicBezTo>
                  <a:cubicBezTo>
                    <a:pt x="4960" y="13735"/>
                    <a:pt x="5083" y="13819"/>
                    <a:pt x="5214" y="13911"/>
                  </a:cubicBezTo>
                  <a:cubicBezTo>
                    <a:pt x="5514" y="14136"/>
                    <a:pt x="5640" y="14236"/>
                    <a:pt x="5991" y="14337"/>
                  </a:cubicBezTo>
                  <a:cubicBezTo>
                    <a:pt x="6006" y="14342"/>
                    <a:pt x="6026" y="14344"/>
                    <a:pt x="6047" y="14344"/>
                  </a:cubicBezTo>
                  <a:cubicBezTo>
                    <a:pt x="6105" y="14344"/>
                    <a:pt x="6177" y="14329"/>
                    <a:pt x="6235" y="14329"/>
                  </a:cubicBezTo>
                  <a:cubicBezTo>
                    <a:pt x="6256" y="14329"/>
                    <a:pt x="6275" y="14331"/>
                    <a:pt x="6291" y="14337"/>
                  </a:cubicBezTo>
                  <a:cubicBezTo>
                    <a:pt x="6367" y="14362"/>
                    <a:pt x="6392" y="14512"/>
                    <a:pt x="6467" y="14537"/>
                  </a:cubicBezTo>
                  <a:cubicBezTo>
                    <a:pt x="6642" y="14637"/>
                    <a:pt x="7043" y="14662"/>
                    <a:pt x="7244" y="14662"/>
                  </a:cubicBezTo>
                  <a:cubicBezTo>
                    <a:pt x="7695" y="14688"/>
                    <a:pt x="7820" y="14637"/>
                    <a:pt x="8171" y="14863"/>
                  </a:cubicBezTo>
                  <a:cubicBezTo>
                    <a:pt x="8372" y="14963"/>
                    <a:pt x="8397" y="15114"/>
                    <a:pt x="8672" y="15164"/>
                  </a:cubicBezTo>
                  <a:cubicBezTo>
                    <a:pt x="8171" y="15164"/>
                    <a:pt x="8747" y="15414"/>
                    <a:pt x="8873" y="15464"/>
                  </a:cubicBezTo>
                  <a:cubicBezTo>
                    <a:pt x="8889" y="15469"/>
                    <a:pt x="8903" y="15470"/>
                    <a:pt x="8915" y="15470"/>
                  </a:cubicBezTo>
                  <a:cubicBezTo>
                    <a:pt x="9009" y="15470"/>
                    <a:pt x="9012" y="15372"/>
                    <a:pt x="9053" y="15372"/>
                  </a:cubicBezTo>
                  <a:cubicBezTo>
                    <a:pt x="9075" y="15372"/>
                    <a:pt x="9109" y="15400"/>
                    <a:pt x="9174" y="15490"/>
                  </a:cubicBezTo>
                  <a:cubicBezTo>
                    <a:pt x="9274" y="15640"/>
                    <a:pt x="9199" y="15815"/>
                    <a:pt x="9224" y="15966"/>
                  </a:cubicBezTo>
                  <a:cubicBezTo>
                    <a:pt x="9274" y="16267"/>
                    <a:pt x="9374" y="16492"/>
                    <a:pt x="9499" y="16768"/>
                  </a:cubicBezTo>
                  <a:cubicBezTo>
                    <a:pt x="9575" y="16968"/>
                    <a:pt x="9700" y="17595"/>
                    <a:pt x="9875" y="17695"/>
                  </a:cubicBezTo>
                  <a:cubicBezTo>
                    <a:pt x="9912" y="17713"/>
                    <a:pt x="9949" y="17722"/>
                    <a:pt x="9985" y="17722"/>
                  </a:cubicBezTo>
                  <a:cubicBezTo>
                    <a:pt x="10146" y="17722"/>
                    <a:pt x="10295" y="17558"/>
                    <a:pt x="10377" y="17394"/>
                  </a:cubicBezTo>
                  <a:cubicBezTo>
                    <a:pt x="10452" y="17244"/>
                    <a:pt x="10452" y="17069"/>
                    <a:pt x="10477" y="16893"/>
                  </a:cubicBezTo>
                  <a:cubicBezTo>
                    <a:pt x="10477" y="16793"/>
                    <a:pt x="10452" y="16642"/>
                    <a:pt x="10477" y="16567"/>
                  </a:cubicBezTo>
                  <a:cubicBezTo>
                    <a:pt x="10516" y="16469"/>
                    <a:pt x="10536" y="16448"/>
                    <a:pt x="10557" y="16448"/>
                  </a:cubicBezTo>
                  <a:cubicBezTo>
                    <a:pt x="10572" y="16448"/>
                    <a:pt x="10588" y="16460"/>
                    <a:pt x="10612" y="16460"/>
                  </a:cubicBezTo>
                  <a:cubicBezTo>
                    <a:pt x="10638" y="16460"/>
                    <a:pt x="10673" y="16446"/>
                    <a:pt x="10727" y="16392"/>
                  </a:cubicBezTo>
                  <a:cubicBezTo>
                    <a:pt x="11078" y="16041"/>
                    <a:pt x="11479" y="15540"/>
                    <a:pt x="11805" y="15364"/>
                  </a:cubicBezTo>
                  <a:cubicBezTo>
                    <a:pt x="11930" y="15289"/>
                    <a:pt x="12457" y="15189"/>
                    <a:pt x="12482" y="15189"/>
                  </a:cubicBezTo>
                  <a:cubicBezTo>
                    <a:pt x="12607" y="15264"/>
                    <a:pt x="12833" y="15790"/>
                    <a:pt x="12833" y="15916"/>
                  </a:cubicBezTo>
                  <a:cubicBezTo>
                    <a:pt x="13159" y="15916"/>
                    <a:pt x="12783" y="16191"/>
                    <a:pt x="13033" y="16367"/>
                  </a:cubicBezTo>
                  <a:cubicBezTo>
                    <a:pt x="13063" y="16392"/>
                    <a:pt x="13094" y="16402"/>
                    <a:pt x="13125" y="16402"/>
                  </a:cubicBezTo>
                  <a:cubicBezTo>
                    <a:pt x="13248" y="16402"/>
                    <a:pt x="13364" y="16241"/>
                    <a:pt x="13384" y="16241"/>
                  </a:cubicBezTo>
                  <a:cubicBezTo>
                    <a:pt x="13635" y="16317"/>
                    <a:pt x="13810" y="16968"/>
                    <a:pt x="13810" y="17219"/>
                  </a:cubicBezTo>
                  <a:cubicBezTo>
                    <a:pt x="13810" y="17369"/>
                    <a:pt x="13585" y="17520"/>
                    <a:pt x="13685" y="17770"/>
                  </a:cubicBezTo>
                  <a:cubicBezTo>
                    <a:pt x="13735" y="17921"/>
                    <a:pt x="13961" y="18046"/>
                    <a:pt x="14036" y="18246"/>
                  </a:cubicBezTo>
                  <a:cubicBezTo>
                    <a:pt x="14125" y="18447"/>
                    <a:pt x="14294" y="19105"/>
                    <a:pt x="14631" y="19105"/>
                  </a:cubicBezTo>
                  <a:cubicBezTo>
                    <a:pt x="14672" y="19105"/>
                    <a:pt x="14716" y="19095"/>
                    <a:pt x="14763" y="19074"/>
                  </a:cubicBezTo>
                  <a:cubicBezTo>
                    <a:pt x="14637" y="18823"/>
                    <a:pt x="14637" y="18372"/>
                    <a:pt x="14487" y="18171"/>
                  </a:cubicBezTo>
                  <a:cubicBezTo>
                    <a:pt x="14261" y="17921"/>
                    <a:pt x="14011" y="17946"/>
                    <a:pt x="13935" y="17545"/>
                  </a:cubicBezTo>
                  <a:cubicBezTo>
                    <a:pt x="13935" y="17470"/>
                    <a:pt x="13860" y="17094"/>
                    <a:pt x="13986" y="16968"/>
                  </a:cubicBezTo>
                  <a:cubicBezTo>
                    <a:pt x="14066" y="16906"/>
                    <a:pt x="14095" y="16882"/>
                    <a:pt x="14110" y="16882"/>
                  </a:cubicBezTo>
                  <a:cubicBezTo>
                    <a:pt x="14137" y="16882"/>
                    <a:pt x="14116" y="16963"/>
                    <a:pt x="14261" y="17043"/>
                  </a:cubicBezTo>
                  <a:cubicBezTo>
                    <a:pt x="14437" y="17144"/>
                    <a:pt x="14437" y="17144"/>
                    <a:pt x="14612" y="17369"/>
                  </a:cubicBezTo>
                  <a:cubicBezTo>
                    <a:pt x="14637" y="17419"/>
                    <a:pt x="14788" y="17444"/>
                    <a:pt x="14813" y="17495"/>
                  </a:cubicBezTo>
                  <a:cubicBezTo>
                    <a:pt x="14863" y="17595"/>
                    <a:pt x="14788" y="17670"/>
                    <a:pt x="14888" y="17845"/>
                  </a:cubicBezTo>
                  <a:cubicBezTo>
                    <a:pt x="15063" y="17570"/>
                    <a:pt x="15339" y="17520"/>
                    <a:pt x="15489" y="17319"/>
                  </a:cubicBezTo>
                  <a:cubicBezTo>
                    <a:pt x="15765" y="16943"/>
                    <a:pt x="15590" y="16617"/>
                    <a:pt x="15364" y="16342"/>
                  </a:cubicBezTo>
                  <a:cubicBezTo>
                    <a:pt x="15038" y="15891"/>
                    <a:pt x="14938" y="15364"/>
                    <a:pt x="15715" y="15364"/>
                  </a:cubicBezTo>
                  <a:cubicBezTo>
                    <a:pt x="15765" y="15590"/>
                    <a:pt x="15439" y="15840"/>
                    <a:pt x="15565" y="15941"/>
                  </a:cubicBezTo>
                  <a:cubicBezTo>
                    <a:pt x="15615" y="15987"/>
                    <a:pt x="15659" y="16007"/>
                    <a:pt x="15698" y="16007"/>
                  </a:cubicBezTo>
                  <a:cubicBezTo>
                    <a:pt x="15911" y="16007"/>
                    <a:pt x="15962" y="15414"/>
                    <a:pt x="15940" y="15414"/>
                  </a:cubicBezTo>
                  <a:cubicBezTo>
                    <a:pt x="16091" y="15289"/>
                    <a:pt x="16392" y="15264"/>
                    <a:pt x="16542" y="15214"/>
                  </a:cubicBezTo>
                  <a:cubicBezTo>
                    <a:pt x="16768" y="15164"/>
                    <a:pt x="16843" y="15114"/>
                    <a:pt x="17043" y="14963"/>
                  </a:cubicBezTo>
                  <a:cubicBezTo>
                    <a:pt x="17319" y="14763"/>
                    <a:pt x="17820" y="14312"/>
                    <a:pt x="17870" y="13936"/>
                  </a:cubicBezTo>
                  <a:cubicBezTo>
                    <a:pt x="17920" y="13685"/>
                    <a:pt x="17795" y="13835"/>
                    <a:pt x="17770" y="13660"/>
                  </a:cubicBezTo>
                  <a:cubicBezTo>
                    <a:pt x="17745" y="13560"/>
                    <a:pt x="17845" y="13585"/>
                    <a:pt x="17795" y="13409"/>
                  </a:cubicBezTo>
                  <a:cubicBezTo>
                    <a:pt x="17770" y="13184"/>
                    <a:pt x="17469" y="12933"/>
                    <a:pt x="17469" y="12758"/>
                  </a:cubicBezTo>
                  <a:cubicBezTo>
                    <a:pt x="17469" y="12482"/>
                    <a:pt x="17770" y="12582"/>
                    <a:pt x="17895" y="12407"/>
                  </a:cubicBezTo>
                  <a:cubicBezTo>
                    <a:pt x="17996" y="12282"/>
                    <a:pt x="17996" y="12282"/>
                    <a:pt x="17695" y="12181"/>
                  </a:cubicBezTo>
                  <a:cubicBezTo>
                    <a:pt x="17684" y="12176"/>
                    <a:pt x="17674" y="12173"/>
                    <a:pt x="17666" y="12173"/>
                  </a:cubicBezTo>
                  <a:cubicBezTo>
                    <a:pt x="17598" y="12173"/>
                    <a:pt x="17600" y="12332"/>
                    <a:pt x="17444" y="12332"/>
                  </a:cubicBezTo>
                  <a:cubicBezTo>
                    <a:pt x="17494" y="11981"/>
                    <a:pt x="17043" y="12231"/>
                    <a:pt x="17244" y="11906"/>
                  </a:cubicBezTo>
                  <a:lnTo>
                    <a:pt x="17244" y="11906"/>
                  </a:lnTo>
                  <a:cubicBezTo>
                    <a:pt x="17244" y="11907"/>
                    <a:pt x="17245" y="11908"/>
                    <a:pt x="17248" y="11908"/>
                  </a:cubicBezTo>
                  <a:cubicBezTo>
                    <a:pt x="17289" y="11908"/>
                    <a:pt x="17596" y="11755"/>
                    <a:pt x="17620" y="11755"/>
                  </a:cubicBezTo>
                  <a:cubicBezTo>
                    <a:pt x="17802" y="11680"/>
                    <a:pt x="17883" y="11628"/>
                    <a:pt x="17903" y="11628"/>
                  </a:cubicBezTo>
                  <a:cubicBezTo>
                    <a:pt x="17930" y="11628"/>
                    <a:pt x="17846" y="11722"/>
                    <a:pt x="17745" y="11981"/>
                  </a:cubicBezTo>
                  <a:cubicBezTo>
                    <a:pt x="17855" y="11915"/>
                    <a:pt x="18120" y="11771"/>
                    <a:pt x="18267" y="11771"/>
                  </a:cubicBezTo>
                  <a:cubicBezTo>
                    <a:pt x="18288" y="11771"/>
                    <a:pt x="18306" y="11774"/>
                    <a:pt x="18321" y="11780"/>
                  </a:cubicBezTo>
                  <a:cubicBezTo>
                    <a:pt x="18622" y="11931"/>
                    <a:pt x="18397" y="11956"/>
                    <a:pt x="18422" y="12206"/>
                  </a:cubicBezTo>
                  <a:cubicBezTo>
                    <a:pt x="18474" y="12182"/>
                    <a:pt x="18518" y="12171"/>
                    <a:pt x="18555" y="12171"/>
                  </a:cubicBezTo>
                  <a:cubicBezTo>
                    <a:pt x="18818" y="12171"/>
                    <a:pt x="18716" y="12735"/>
                    <a:pt x="18672" y="12933"/>
                  </a:cubicBezTo>
                  <a:cubicBezTo>
                    <a:pt x="18689" y="12935"/>
                    <a:pt x="18707" y="12935"/>
                    <a:pt x="18724" y="12935"/>
                  </a:cubicBezTo>
                  <a:cubicBezTo>
                    <a:pt x="19014" y="12935"/>
                    <a:pt x="19348" y="12741"/>
                    <a:pt x="19324" y="12457"/>
                  </a:cubicBezTo>
                  <a:cubicBezTo>
                    <a:pt x="19324" y="12181"/>
                    <a:pt x="18973" y="12131"/>
                    <a:pt x="19048" y="11755"/>
                  </a:cubicBezTo>
                  <a:cubicBezTo>
                    <a:pt x="19058" y="11726"/>
                    <a:pt x="19083" y="11719"/>
                    <a:pt x="19111" y="11719"/>
                  </a:cubicBezTo>
                  <a:cubicBezTo>
                    <a:pt x="19134" y="11719"/>
                    <a:pt x="19159" y="11724"/>
                    <a:pt x="19180" y="11724"/>
                  </a:cubicBezTo>
                  <a:cubicBezTo>
                    <a:pt x="19200" y="11724"/>
                    <a:pt x="19216" y="11720"/>
                    <a:pt x="19224" y="11705"/>
                  </a:cubicBezTo>
                  <a:cubicBezTo>
                    <a:pt x="19224" y="11705"/>
                    <a:pt x="19274" y="11404"/>
                    <a:pt x="19299" y="11379"/>
                  </a:cubicBezTo>
                  <a:cubicBezTo>
                    <a:pt x="19349" y="11279"/>
                    <a:pt x="19474" y="11104"/>
                    <a:pt x="19575" y="11053"/>
                  </a:cubicBezTo>
                  <a:cubicBezTo>
                    <a:pt x="19590" y="11048"/>
                    <a:pt x="19614" y="11046"/>
                    <a:pt x="19643" y="11046"/>
                  </a:cubicBezTo>
                  <a:cubicBezTo>
                    <a:pt x="19721" y="11046"/>
                    <a:pt x="19837" y="11061"/>
                    <a:pt x="19932" y="11061"/>
                  </a:cubicBezTo>
                  <a:cubicBezTo>
                    <a:pt x="19967" y="11061"/>
                    <a:pt x="19999" y="11059"/>
                    <a:pt x="20026" y="11053"/>
                  </a:cubicBezTo>
                  <a:cubicBezTo>
                    <a:pt x="20201" y="11003"/>
                    <a:pt x="20226" y="10953"/>
                    <a:pt x="20377" y="10828"/>
                  </a:cubicBezTo>
                  <a:cubicBezTo>
                    <a:pt x="20577" y="10652"/>
                    <a:pt x="20853" y="10327"/>
                    <a:pt x="21003" y="10101"/>
                  </a:cubicBezTo>
                  <a:cubicBezTo>
                    <a:pt x="21154" y="9850"/>
                    <a:pt x="21103" y="9650"/>
                    <a:pt x="21229" y="9399"/>
                  </a:cubicBezTo>
                  <a:cubicBezTo>
                    <a:pt x="21299" y="9229"/>
                    <a:pt x="21349" y="9160"/>
                    <a:pt x="21384" y="9160"/>
                  </a:cubicBezTo>
                  <a:cubicBezTo>
                    <a:pt x="21526" y="9160"/>
                    <a:pt x="21429" y="10271"/>
                    <a:pt x="21429" y="10452"/>
                  </a:cubicBezTo>
                  <a:cubicBezTo>
                    <a:pt x="21504" y="10377"/>
                    <a:pt x="21555" y="10427"/>
                    <a:pt x="21605" y="10302"/>
                  </a:cubicBezTo>
                  <a:cubicBezTo>
                    <a:pt x="21680" y="10377"/>
                    <a:pt x="21605" y="10427"/>
                    <a:pt x="21805" y="10427"/>
                  </a:cubicBezTo>
                  <a:cubicBezTo>
                    <a:pt x="21755" y="10101"/>
                    <a:pt x="21379" y="9800"/>
                    <a:pt x="21880" y="9800"/>
                  </a:cubicBezTo>
                  <a:cubicBezTo>
                    <a:pt x="21880" y="9750"/>
                    <a:pt x="21655" y="8622"/>
                    <a:pt x="21630" y="8497"/>
                  </a:cubicBezTo>
                  <a:lnTo>
                    <a:pt x="21555" y="8497"/>
                  </a:lnTo>
                  <a:cubicBezTo>
                    <a:pt x="21580" y="8773"/>
                    <a:pt x="21479" y="8748"/>
                    <a:pt x="21479" y="9023"/>
                  </a:cubicBezTo>
                  <a:cubicBezTo>
                    <a:pt x="21279" y="8898"/>
                    <a:pt x="21304" y="8622"/>
                    <a:pt x="20928" y="8497"/>
                  </a:cubicBezTo>
                  <a:cubicBezTo>
                    <a:pt x="20905" y="8624"/>
                    <a:pt x="20866" y="8677"/>
                    <a:pt x="20818" y="8677"/>
                  </a:cubicBezTo>
                  <a:cubicBezTo>
                    <a:pt x="20762" y="8677"/>
                    <a:pt x="20695" y="8605"/>
                    <a:pt x="20627" y="8497"/>
                  </a:cubicBezTo>
                  <a:cubicBezTo>
                    <a:pt x="20627" y="8547"/>
                    <a:pt x="20627" y="8597"/>
                    <a:pt x="20627" y="8647"/>
                  </a:cubicBezTo>
                  <a:cubicBezTo>
                    <a:pt x="20452" y="8622"/>
                    <a:pt x="20627" y="8522"/>
                    <a:pt x="20502" y="8422"/>
                  </a:cubicBezTo>
                  <a:lnTo>
                    <a:pt x="20502" y="8422"/>
                  </a:lnTo>
                  <a:cubicBezTo>
                    <a:pt x="20444" y="8480"/>
                    <a:pt x="20413" y="8503"/>
                    <a:pt x="20400" y="8503"/>
                  </a:cubicBezTo>
                  <a:cubicBezTo>
                    <a:pt x="20359" y="8503"/>
                    <a:pt x="20525" y="8248"/>
                    <a:pt x="20602" y="8171"/>
                  </a:cubicBezTo>
                  <a:cubicBezTo>
                    <a:pt x="20753" y="8021"/>
                    <a:pt x="20903" y="7896"/>
                    <a:pt x="21053" y="7695"/>
                  </a:cubicBezTo>
                  <a:cubicBezTo>
                    <a:pt x="21404" y="7294"/>
                    <a:pt x="21705" y="7269"/>
                    <a:pt x="22206" y="7269"/>
                  </a:cubicBezTo>
                  <a:cubicBezTo>
                    <a:pt x="22607" y="7269"/>
                    <a:pt x="22724" y="7127"/>
                    <a:pt x="22945" y="7127"/>
                  </a:cubicBezTo>
                  <a:cubicBezTo>
                    <a:pt x="22987" y="7127"/>
                    <a:pt x="23032" y="7132"/>
                    <a:pt x="23083" y="7144"/>
                  </a:cubicBezTo>
                  <a:cubicBezTo>
                    <a:pt x="23259" y="7169"/>
                    <a:pt x="23033" y="7294"/>
                    <a:pt x="23234" y="7344"/>
                  </a:cubicBezTo>
                  <a:cubicBezTo>
                    <a:pt x="23257" y="7349"/>
                    <a:pt x="23278" y="7351"/>
                    <a:pt x="23296" y="7351"/>
                  </a:cubicBezTo>
                  <a:cubicBezTo>
                    <a:pt x="23421" y="7351"/>
                    <a:pt x="23436" y="7256"/>
                    <a:pt x="23507" y="7256"/>
                  </a:cubicBezTo>
                  <a:cubicBezTo>
                    <a:pt x="23536" y="7256"/>
                    <a:pt x="23575" y="7272"/>
                    <a:pt x="23635" y="7319"/>
                  </a:cubicBezTo>
                  <a:cubicBezTo>
                    <a:pt x="23645" y="7268"/>
                    <a:pt x="23663" y="7255"/>
                    <a:pt x="23688" y="7255"/>
                  </a:cubicBezTo>
                  <a:cubicBezTo>
                    <a:pt x="23718" y="7255"/>
                    <a:pt x="23756" y="7273"/>
                    <a:pt x="23800" y="7273"/>
                  </a:cubicBezTo>
                  <a:cubicBezTo>
                    <a:pt x="23812" y="7273"/>
                    <a:pt x="23823" y="7272"/>
                    <a:pt x="23835" y="7269"/>
                  </a:cubicBezTo>
                  <a:cubicBezTo>
                    <a:pt x="23785" y="7043"/>
                    <a:pt x="23685" y="7244"/>
                    <a:pt x="23785" y="7018"/>
                  </a:cubicBezTo>
                  <a:cubicBezTo>
                    <a:pt x="23810" y="6893"/>
                    <a:pt x="24061" y="6667"/>
                    <a:pt x="24136" y="6617"/>
                  </a:cubicBezTo>
                  <a:cubicBezTo>
                    <a:pt x="24241" y="6556"/>
                    <a:pt x="24343" y="6525"/>
                    <a:pt x="24432" y="6525"/>
                  </a:cubicBezTo>
                  <a:cubicBezTo>
                    <a:pt x="24596" y="6525"/>
                    <a:pt x="24712" y="6631"/>
                    <a:pt x="24712" y="6843"/>
                  </a:cubicBezTo>
                  <a:cubicBezTo>
                    <a:pt x="25088" y="6772"/>
                    <a:pt x="25200" y="6284"/>
                    <a:pt x="25521" y="6284"/>
                  </a:cubicBezTo>
                  <a:cubicBezTo>
                    <a:pt x="25543" y="6284"/>
                    <a:pt x="25566" y="6287"/>
                    <a:pt x="25590" y="6292"/>
                  </a:cubicBezTo>
                  <a:cubicBezTo>
                    <a:pt x="25339" y="6517"/>
                    <a:pt x="25239" y="6843"/>
                    <a:pt x="24963" y="7068"/>
                  </a:cubicBezTo>
                  <a:cubicBezTo>
                    <a:pt x="24612" y="7369"/>
                    <a:pt x="24136" y="7545"/>
                    <a:pt x="24011" y="7921"/>
                  </a:cubicBezTo>
                  <a:cubicBezTo>
                    <a:pt x="23936" y="8221"/>
                    <a:pt x="23936" y="8622"/>
                    <a:pt x="23986" y="8873"/>
                  </a:cubicBezTo>
                  <a:cubicBezTo>
                    <a:pt x="24035" y="9121"/>
                    <a:pt x="24041" y="9228"/>
                    <a:pt x="24112" y="9228"/>
                  </a:cubicBezTo>
                  <a:cubicBezTo>
                    <a:pt x="24148" y="9228"/>
                    <a:pt x="24201" y="9200"/>
                    <a:pt x="24286" y="9149"/>
                  </a:cubicBezTo>
                  <a:cubicBezTo>
                    <a:pt x="24561" y="9011"/>
                    <a:pt x="24606" y="8456"/>
                    <a:pt x="24936" y="8456"/>
                  </a:cubicBezTo>
                  <a:cubicBezTo>
                    <a:pt x="24967" y="8456"/>
                    <a:pt x="25001" y="8461"/>
                    <a:pt x="25038" y="8472"/>
                  </a:cubicBezTo>
                  <a:cubicBezTo>
                    <a:pt x="24957" y="8289"/>
                    <a:pt x="24991" y="8056"/>
                    <a:pt x="25155" y="8056"/>
                  </a:cubicBezTo>
                  <a:cubicBezTo>
                    <a:pt x="25193" y="8056"/>
                    <a:pt x="25237" y="8068"/>
                    <a:pt x="25289" y="8096"/>
                  </a:cubicBezTo>
                  <a:cubicBezTo>
                    <a:pt x="25189" y="7921"/>
                    <a:pt x="25264" y="7745"/>
                    <a:pt x="25239" y="7620"/>
                  </a:cubicBezTo>
                  <a:cubicBezTo>
                    <a:pt x="25239" y="7603"/>
                    <a:pt x="25225" y="7598"/>
                    <a:pt x="25204" y="7598"/>
                  </a:cubicBezTo>
                  <a:cubicBezTo>
                    <a:pt x="25164" y="7598"/>
                    <a:pt x="25097" y="7620"/>
                    <a:pt x="25063" y="7620"/>
                  </a:cubicBezTo>
                  <a:cubicBezTo>
                    <a:pt x="25088" y="7545"/>
                    <a:pt x="25239" y="7169"/>
                    <a:pt x="25289" y="7119"/>
                  </a:cubicBezTo>
                  <a:cubicBezTo>
                    <a:pt x="25364" y="7043"/>
                    <a:pt x="25408" y="7031"/>
                    <a:pt x="25458" y="7031"/>
                  </a:cubicBezTo>
                  <a:cubicBezTo>
                    <a:pt x="25483" y="7031"/>
                    <a:pt x="25510" y="7034"/>
                    <a:pt x="25543" y="7034"/>
                  </a:cubicBezTo>
                  <a:cubicBezTo>
                    <a:pt x="25576" y="7034"/>
                    <a:pt x="25615" y="7031"/>
                    <a:pt x="25665" y="7018"/>
                  </a:cubicBezTo>
                  <a:cubicBezTo>
                    <a:pt x="25676" y="7016"/>
                    <a:pt x="25685" y="7014"/>
                    <a:pt x="25693" y="7014"/>
                  </a:cubicBezTo>
                  <a:cubicBezTo>
                    <a:pt x="25756" y="7014"/>
                    <a:pt x="25723" y="7094"/>
                    <a:pt x="25790" y="7094"/>
                  </a:cubicBezTo>
                  <a:cubicBezTo>
                    <a:pt x="25890" y="7068"/>
                    <a:pt x="25915" y="6918"/>
                    <a:pt x="25991" y="6918"/>
                  </a:cubicBezTo>
                  <a:cubicBezTo>
                    <a:pt x="26091" y="6918"/>
                    <a:pt x="26191" y="6943"/>
                    <a:pt x="26291" y="6943"/>
                  </a:cubicBezTo>
                  <a:cubicBezTo>
                    <a:pt x="26309" y="6941"/>
                    <a:pt x="26323" y="6940"/>
                    <a:pt x="26336" y="6940"/>
                  </a:cubicBezTo>
                  <a:cubicBezTo>
                    <a:pt x="26492" y="6940"/>
                    <a:pt x="26355" y="7072"/>
                    <a:pt x="26517" y="7119"/>
                  </a:cubicBezTo>
                  <a:cubicBezTo>
                    <a:pt x="26517" y="6667"/>
                    <a:pt x="27570" y="6392"/>
                    <a:pt x="27870" y="6317"/>
                  </a:cubicBezTo>
                  <a:cubicBezTo>
                    <a:pt x="27904" y="6307"/>
                    <a:pt x="27933" y="6304"/>
                    <a:pt x="27960" y="6304"/>
                  </a:cubicBezTo>
                  <a:cubicBezTo>
                    <a:pt x="28059" y="6304"/>
                    <a:pt x="28108" y="6355"/>
                    <a:pt x="28121" y="6355"/>
                  </a:cubicBezTo>
                  <a:cubicBezTo>
                    <a:pt x="28133" y="6355"/>
                    <a:pt x="28113" y="6311"/>
                    <a:pt x="28071" y="6141"/>
                  </a:cubicBezTo>
                  <a:cubicBezTo>
                    <a:pt x="27996" y="5790"/>
                    <a:pt x="27795" y="5916"/>
                    <a:pt x="27570" y="5765"/>
                  </a:cubicBezTo>
                  <a:cubicBezTo>
                    <a:pt x="27486" y="5698"/>
                    <a:pt x="27759" y="5687"/>
                    <a:pt x="27950" y="5687"/>
                  </a:cubicBezTo>
                  <a:cubicBezTo>
                    <a:pt x="28046" y="5687"/>
                    <a:pt x="28121" y="5690"/>
                    <a:pt x="28121" y="5690"/>
                  </a:cubicBezTo>
                  <a:cubicBezTo>
                    <a:pt x="28322" y="5615"/>
                    <a:pt x="28397" y="5515"/>
                    <a:pt x="28296" y="5314"/>
                  </a:cubicBezTo>
                  <a:cubicBezTo>
                    <a:pt x="28306" y="5312"/>
                    <a:pt x="28315" y="5311"/>
                    <a:pt x="28324" y="5311"/>
                  </a:cubicBezTo>
                  <a:cubicBezTo>
                    <a:pt x="28426" y="5311"/>
                    <a:pt x="28451" y="5439"/>
                    <a:pt x="28497" y="5439"/>
                  </a:cubicBezTo>
                  <a:cubicBezTo>
                    <a:pt x="28522" y="5439"/>
                    <a:pt x="28823" y="5490"/>
                    <a:pt x="28848" y="5515"/>
                  </a:cubicBezTo>
                  <a:cubicBezTo>
                    <a:pt x="29048" y="5615"/>
                    <a:pt x="28998" y="5665"/>
                    <a:pt x="29224" y="5715"/>
                  </a:cubicBezTo>
                  <a:cubicBezTo>
                    <a:pt x="29387" y="5762"/>
                    <a:pt x="29415" y="5781"/>
                    <a:pt x="29415" y="5781"/>
                  </a:cubicBezTo>
                  <a:cubicBezTo>
                    <a:pt x="29416" y="5781"/>
                    <a:pt x="29381" y="5755"/>
                    <a:pt x="29474" y="5715"/>
                  </a:cubicBezTo>
                  <a:cubicBezTo>
                    <a:pt x="29625" y="5665"/>
                    <a:pt x="29525" y="5515"/>
                    <a:pt x="29600" y="5439"/>
                  </a:cubicBezTo>
                  <a:cubicBezTo>
                    <a:pt x="29609" y="5433"/>
                    <a:pt x="29625" y="5431"/>
                    <a:pt x="29646" y="5431"/>
                  </a:cubicBezTo>
                  <a:cubicBezTo>
                    <a:pt x="29707" y="5431"/>
                    <a:pt x="29809" y="5452"/>
                    <a:pt x="29891" y="5452"/>
                  </a:cubicBezTo>
                  <a:cubicBezTo>
                    <a:pt x="30001" y="5452"/>
                    <a:pt x="30076" y="5414"/>
                    <a:pt x="29976" y="5239"/>
                  </a:cubicBezTo>
                  <a:cubicBezTo>
                    <a:pt x="29916" y="5120"/>
                    <a:pt x="29574" y="5048"/>
                    <a:pt x="29372" y="5048"/>
                  </a:cubicBezTo>
                  <a:cubicBezTo>
                    <a:pt x="29319" y="5048"/>
                    <a:pt x="29275" y="5053"/>
                    <a:pt x="29249" y="5063"/>
                  </a:cubicBezTo>
                  <a:cubicBezTo>
                    <a:pt x="29343" y="5120"/>
                    <a:pt x="29380" y="5233"/>
                    <a:pt x="29309" y="5233"/>
                  </a:cubicBezTo>
                  <a:cubicBezTo>
                    <a:pt x="29285" y="5233"/>
                    <a:pt x="29249" y="5220"/>
                    <a:pt x="29199" y="5189"/>
                  </a:cubicBezTo>
                  <a:cubicBezTo>
                    <a:pt x="29124" y="5139"/>
                    <a:pt x="29224" y="4963"/>
                    <a:pt x="29149" y="4888"/>
                  </a:cubicBezTo>
                  <a:cubicBezTo>
                    <a:pt x="29124" y="4863"/>
                    <a:pt x="29086" y="4863"/>
                    <a:pt x="29051" y="4863"/>
                  </a:cubicBezTo>
                  <a:cubicBezTo>
                    <a:pt x="29017" y="4863"/>
                    <a:pt x="28986" y="4863"/>
                    <a:pt x="28973" y="4838"/>
                  </a:cubicBezTo>
                  <a:cubicBezTo>
                    <a:pt x="28898" y="4788"/>
                    <a:pt x="28697" y="4662"/>
                    <a:pt x="28622" y="4637"/>
                  </a:cubicBezTo>
                  <a:cubicBezTo>
                    <a:pt x="28422" y="4512"/>
                    <a:pt x="28322" y="4462"/>
                    <a:pt x="28096" y="4362"/>
                  </a:cubicBezTo>
                  <a:cubicBezTo>
                    <a:pt x="27843" y="4235"/>
                    <a:pt x="27392" y="4119"/>
                    <a:pt x="27024" y="4119"/>
                  </a:cubicBezTo>
                  <a:cubicBezTo>
                    <a:pt x="26807" y="4119"/>
                    <a:pt x="26619" y="4159"/>
                    <a:pt x="26517" y="4261"/>
                  </a:cubicBezTo>
                  <a:cubicBezTo>
                    <a:pt x="26778" y="4371"/>
                    <a:pt x="26527" y="4474"/>
                    <a:pt x="26354" y="4474"/>
                  </a:cubicBezTo>
                  <a:cubicBezTo>
                    <a:pt x="26212" y="4474"/>
                    <a:pt x="26122" y="4404"/>
                    <a:pt x="26417" y="4211"/>
                  </a:cubicBezTo>
                  <a:cubicBezTo>
                    <a:pt x="26363" y="4171"/>
                    <a:pt x="26313" y="4156"/>
                    <a:pt x="26264" y="4156"/>
                  </a:cubicBezTo>
                  <a:cubicBezTo>
                    <a:pt x="26132" y="4156"/>
                    <a:pt x="26012" y="4268"/>
                    <a:pt x="25865" y="4286"/>
                  </a:cubicBezTo>
                  <a:cubicBezTo>
                    <a:pt x="25753" y="4312"/>
                    <a:pt x="25590" y="4330"/>
                    <a:pt x="25430" y="4330"/>
                  </a:cubicBezTo>
                  <a:cubicBezTo>
                    <a:pt x="25270" y="4330"/>
                    <a:pt x="25113" y="4312"/>
                    <a:pt x="25013" y="4261"/>
                  </a:cubicBezTo>
                  <a:cubicBezTo>
                    <a:pt x="25013" y="4312"/>
                    <a:pt x="25013" y="4387"/>
                    <a:pt x="25013" y="4462"/>
                  </a:cubicBezTo>
                  <a:cubicBezTo>
                    <a:pt x="24722" y="4146"/>
                    <a:pt x="24736" y="3784"/>
                    <a:pt x="24169" y="3784"/>
                  </a:cubicBezTo>
                  <a:cubicBezTo>
                    <a:pt x="24150" y="3784"/>
                    <a:pt x="24131" y="3784"/>
                    <a:pt x="24111" y="3785"/>
                  </a:cubicBezTo>
                  <a:cubicBezTo>
                    <a:pt x="23940" y="3804"/>
                    <a:pt x="23768" y="3852"/>
                    <a:pt x="23597" y="3852"/>
                  </a:cubicBezTo>
                  <a:cubicBezTo>
                    <a:pt x="23543" y="3852"/>
                    <a:pt x="23489" y="3847"/>
                    <a:pt x="23434" y="3835"/>
                  </a:cubicBezTo>
                  <a:cubicBezTo>
                    <a:pt x="23134" y="3760"/>
                    <a:pt x="23083" y="3610"/>
                    <a:pt x="22808" y="3585"/>
                  </a:cubicBezTo>
                  <a:cubicBezTo>
                    <a:pt x="22858" y="3510"/>
                    <a:pt x="22758" y="3535"/>
                    <a:pt x="22908" y="3484"/>
                  </a:cubicBezTo>
                  <a:cubicBezTo>
                    <a:pt x="22834" y="3443"/>
                    <a:pt x="22759" y="3428"/>
                    <a:pt x="22686" y="3428"/>
                  </a:cubicBezTo>
                  <a:cubicBezTo>
                    <a:pt x="22485" y="3428"/>
                    <a:pt x="22304" y="3543"/>
                    <a:pt x="22229" y="3543"/>
                  </a:cubicBezTo>
                  <a:cubicBezTo>
                    <a:pt x="22183" y="3543"/>
                    <a:pt x="22177" y="3499"/>
                    <a:pt x="22231" y="3359"/>
                  </a:cubicBezTo>
                  <a:cubicBezTo>
                    <a:pt x="22031" y="3359"/>
                    <a:pt x="21830" y="3259"/>
                    <a:pt x="21630" y="3234"/>
                  </a:cubicBezTo>
                  <a:cubicBezTo>
                    <a:pt x="21229" y="3234"/>
                    <a:pt x="21329" y="3309"/>
                    <a:pt x="20953" y="3359"/>
                  </a:cubicBezTo>
                  <a:cubicBezTo>
                    <a:pt x="20953" y="3510"/>
                    <a:pt x="21154" y="3510"/>
                    <a:pt x="21154" y="3685"/>
                  </a:cubicBezTo>
                  <a:cubicBezTo>
                    <a:pt x="20978" y="3635"/>
                    <a:pt x="20853" y="3610"/>
                    <a:pt x="20702" y="3610"/>
                  </a:cubicBezTo>
                  <a:cubicBezTo>
                    <a:pt x="20727" y="3660"/>
                    <a:pt x="20828" y="3735"/>
                    <a:pt x="20803" y="3810"/>
                  </a:cubicBezTo>
                  <a:cubicBezTo>
                    <a:pt x="20627" y="3785"/>
                    <a:pt x="20577" y="3635"/>
                    <a:pt x="20427" y="3610"/>
                  </a:cubicBezTo>
                  <a:lnTo>
                    <a:pt x="19951" y="3610"/>
                  </a:lnTo>
                  <a:cubicBezTo>
                    <a:pt x="19700" y="3685"/>
                    <a:pt x="19750" y="3911"/>
                    <a:pt x="19550" y="3911"/>
                  </a:cubicBezTo>
                  <a:cubicBezTo>
                    <a:pt x="19550" y="3911"/>
                    <a:pt x="19199" y="3610"/>
                    <a:pt x="19174" y="3535"/>
                  </a:cubicBezTo>
                  <a:cubicBezTo>
                    <a:pt x="19149" y="3459"/>
                    <a:pt x="19299" y="3209"/>
                    <a:pt x="19174" y="3083"/>
                  </a:cubicBezTo>
                  <a:cubicBezTo>
                    <a:pt x="19122" y="3015"/>
                    <a:pt x="19074" y="2993"/>
                    <a:pt x="19026" y="2993"/>
                  </a:cubicBezTo>
                  <a:cubicBezTo>
                    <a:pt x="18941" y="2993"/>
                    <a:pt x="18855" y="3061"/>
                    <a:pt x="18754" y="3061"/>
                  </a:cubicBezTo>
                  <a:cubicBezTo>
                    <a:pt x="18744" y="3061"/>
                    <a:pt x="18733" y="3060"/>
                    <a:pt x="18722" y="3058"/>
                  </a:cubicBezTo>
                  <a:cubicBezTo>
                    <a:pt x="18520" y="3004"/>
                    <a:pt x="18397" y="2907"/>
                    <a:pt x="18327" y="2907"/>
                  </a:cubicBezTo>
                  <a:cubicBezTo>
                    <a:pt x="18268" y="2907"/>
                    <a:pt x="18246" y="2978"/>
                    <a:pt x="18246" y="3209"/>
                  </a:cubicBezTo>
                  <a:cubicBezTo>
                    <a:pt x="18146" y="3209"/>
                    <a:pt x="18062" y="3212"/>
                    <a:pt x="17986" y="3212"/>
                  </a:cubicBezTo>
                  <a:cubicBezTo>
                    <a:pt x="17834" y="3212"/>
                    <a:pt x="17712" y="3200"/>
                    <a:pt x="17545" y="3134"/>
                  </a:cubicBezTo>
                  <a:cubicBezTo>
                    <a:pt x="17444" y="3083"/>
                    <a:pt x="17394" y="2958"/>
                    <a:pt x="17269" y="2933"/>
                  </a:cubicBezTo>
                  <a:cubicBezTo>
                    <a:pt x="17224" y="2923"/>
                    <a:pt x="17172" y="2919"/>
                    <a:pt x="17115" y="2919"/>
                  </a:cubicBezTo>
                  <a:cubicBezTo>
                    <a:pt x="16889" y="2919"/>
                    <a:pt x="16592" y="2983"/>
                    <a:pt x="16392" y="2983"/>
                  </a:cubicBezTo>
                  <a:lnTo>
                    <a:pt x="16392" y="2833"/>
                  </a:lnTo>
                  <a:cubicBezTo>
                    <a:pt x="16336" y="2851"/>
                    <a:pt x="16240" y="2910"/>
                    <a:pt x="16163" y="2910"/>
                  </a:cubicBezTo>
                  <a:cubicBezTo>
                    <a:pt x="16136" y="2910"/>
                    <a:pt x="16111" y="2903"/>
                    <a:pt x="16091" y="2883"/>
                  </a:cubicBezTo>
                  <a:cubicBezTo>
                    <a:pt x="16116" y="2883"/>
                    <a:pt x="16517" y="2682"/>
                    <a:pt x="16316" y="2632"/>
                  </a:cubicBezTo>
                  <a:cubicBezTo>
                    <a:pt x="16302" y="2629"/>
                    <a:pt x="16288" y="2627"/>
                    <a:pt x="16274" y="2627"/>
                  </a:cubicBezTo>
                  <a:cubicBezTo>
                    <a:pt x="16111" y="2627"/>
                    <a:pt x="15991" y="2863"/>
                    <a:pt x="15772" y="2863"/>
                  </a:cubicBezTo>
                  <a:cubicBezTo>
                    <a:pt x="15754" y="2863"/>
                    <a:pt x="15735" y="2862"/>
                    <a:pt x="15715" y="2858"/>
                  </a:cubicBezTo>
                  <a:lnTo>
                    <a:pt x="15715" y="2858"/>
                  </a:lnTo>
                  <a:cubicBezTo>
                    <a:pt x="15757" y="3067"/>
                    <a:pt x="15485" y="3084"/>
                    <a:pt x="15263" y="3084"/>
                  </a:cubicBezTo>
                  <a:cubicBezTo>
                    <a:pt x="15219" y="3084"/>
                    <a:pt x="15176" y="3083"/>
                    <a:pt x="15138" y="3083"/>
                  </a:cubicBezTo>
                  <a:cubicBezTo>
                    <a:pt x="15364" y="3058"/>
                    <a:pt x="16417" y="2432"/>
                    <a:pt x="16442" y="2307"/>
                  </a:cubicBezTo>
                  <a:cubicBezTo>
                    <a:pt x="16508" y="1926"/>
                    <a:pt x="16060" y="1818"/>
                    <a:pt x="15683" y="1818"/>
                  </a:cubicBezTo>
                  <a:cubicBezTo>
                    <a:pt x="15490" y="1818"/>
                    <a:pt x="15315" y="1846"/>
                    <a:pt x="15239" y="1880"/>
                  </a:cubicBezTo>
                  <a:cubicBezTo>
                    <a:pt x="15289" y="1830"/>
                    <a:pt x="15314" y="1805"/>
                    <a:pt x="15314" y="1730"/>
                  </a:cubicBezTo>
                  <a:cubicBezTo>
                    <a:pt x="15164" y="1730"/>
                    <a:pt x="15038" y="1705"/>
                    <a:pt x="14913" y="1705"/>
                  </a:cubicBezTo>
                  <a:cubicBezTo>
                    <a:pt x="14938" y="1655"/>
                    <a:pt x="15038" y="1505"/>
                    <a:pt x="15063" y="1505"/>
                  </a:cubicBezTo>
                  <a:cubicBezTo>
                    <a:pt x="15001" y="1499"/>
                    <a:pt x="14946" y="1496"/>
                    <a:pt x="14896" y="1496"/>
                  </a:cubicBezTo>
                  <a:close/>
                  <a:moveTo>
                    <a:pt x="13509" y="18998"/>
                  </a:moveTo>
                  <a:cubicBezTo>
                    <a:pt x="13484" y="19048"/>
                    <a:pt x="13484" y="19048"/>
                    <a:pt x="13484" y="19048"/>
                  </a:cubicBezTo>
                  <a:cubicBezTo>
                    <a:pt x="13534" y="19124"/>
                    <a:pt x="13610" y="19174"/>
                    <a:pt x="13660" y="19249"/>
                  </a:cubicBezTo>
                  <a:cubicBezTo>
                    <a:pt x="13660" y="19149"/>
                    <a:pt x="13635" y="19048"/>
                    <a:pt x="13509" y="18998"/>
                  </a:cubicBezTo>
                  <a:close/>
                  <a:moveTo>
                    <a:pt x="18478" y="19007"/>
                  </a:moveTo>
                  <a:cubicBezTo>
                    <a:pt x="18467" y="19007"/>
                    <a:pt x="18449" y="19012"/>
                    <a:pt x="18422" y="19023"/>
                  </a:cubicBezTo>
                  <a:lnTo>
                    <a:pt x="18397" y="19023"/>
                  </a:lnTo>
                  <a:cubicBezTo>
                    <a:pt x="18246" y="19074"/>
                    <a:pt x="17419" y="18948"/>
                    <a:pt x="17469" y="19299"/>
                  </a:cubicBezTo>
                  <a:cubicBezTo>
                    <a:pt x="17745" y="19174"/>
                    <a:pt x="17820" y="19199"/>
                    <a:pt x="18096" y="19149"/>
                  </a:cubicBezTo>
                  <a:cubicBezTo>
                    <a:pt x="18107" y="19146"/>
                    <a:pt x="18118" y="19145"/>
                    <a:pt x="18128" y="19145"/>
                  </a:cubicBezTo>
                  <a:cubicBezTo>
                    <a:pt x="18185" y="19145"/>
                    <a:pt x="18216" y="19188"/>
                    <a:pt x="18268" y="19188"/>
                  </a:cubicBezTo>
                  <a:cubicBezTo>
                    <a:pt x="18283" y="19188"/>
                    <a:pt x="18301" y="19184"/>
                    <a:pt x="18321" y="19174"/>
                  </a:cubicBezTo>
                  <a:cubicBezTo>
                    <a:pt x="18385" y="19153"/>
                    <a:pt x="18538" y="19007"/>
                    <a:pt x="18478" y="19007"/>
                  </a:cubicBezTo>
                  <a:close/>
                  <a:moveTo>
                    <a:pt x="19499" y="19219"/>
                  </a:moveTo>
                  <a:cubicBezTo>
                    <a:pt x="19396" y="19219"/>
                    <a:pt x="19248" y="19303"/>
                    <a:pt x="19524" y="19349"/>
                  </a:cubicBezTo>
                  <a:cubicBezTo>
                    <a:pt x="19612" y="19252"/>
                    <a:pt x="19564" y="19219"/>
                    <a:pt x="19499" y="19219"/>
                  </a:cubicBezTo>
                  <a:close/>
                  <a:moveTo>
                    <a:pt x="19073" y="18823"/>
                  </a:moveTo>
                  <a:lnTo>
                    <a:pt x="19073" y="18823"/>
                  </a:lnTo>
                  <a:cubicBezTo>
                    <a:pt x="18948" y="18998"/>
                    <a:pt x="18848" y="19023"/>
                    <a:pt x="18848" y="19274"/>
                  </a:cubicBezTo>
                  <a:cubicBezTo>
                    <a:pt x="18855" y="19386"/>
                    <a:pt x="18870" y="19425"/>
                    <a:pt x="18891" y="19425"/>
                  </a:cubicBezTo>
                  <a:cubicBezTo>
                    <a:pt x="18938" y="19425"/>
                    <a:pt x="19019" y="19245"/>
                    <a:pt x="19142" y="19245"/>
                  </a:cubicBezTo>
                  <a:cubicBezTo>
                    <a:pt x="19152" y="19245"/>
                    <a:pt x="19163" y="19246"/>
                    <a:pt x="19174" y="19249"/>
                  </a:cubicBezTo>
                  <a:cubicBezTo>
                    <a:pt x="19196" y="19135"/>
                    <a:pt x="19136" y="19020"/>
                    <a:pt x="19049" y="19020"/>
                  </a:cubicBezTo>
                  <a:cubicBezTo>
                    <a:pt x="19041" y="19020"/>
                    <a:pt x="19032" y="19021"/>
                    <a:pt x="19023" y="19023"/>
                  </a:cubicBezTo>
                  <a:cubicBezTo>
                    <a:pt x="19048" y="18948"/>
                    <a:pt x="19073" y="18873"/>
                    <a:pt x="19073" y="18823"/>
                  </a:cubicBezTo>
                  <a:close/>
                  <a:moveTo>
                    <a:pt x="19324" y="19575"/>
                  </a:moveTo>
                  <a:cubicBezTo>
                    <a:pt x="19329" y="19579"/>
                    <a:pt x="19332" y="19582"/>
                    <a:pt x="19336" y="19584"/>
                  </a:cubicBezTo>
                  <a:lnTo>
                    <a:pt x="19336" y="19584"/>
                  </a:lnTo>
                  <a:cubicBezTo>
                    <a:pt x="19332" y="19581"/>
                    <a:pt x="19328" y="19578"/>
                    <a:pt x="19324" y="19575"/>
                  </a:cubicBezTo>
                  <a:close/>
                  <a:moveTo>
                    <a:pt x="20352" y="19399"/>
                  </a:moveTo>
                  <a:cubicBezTo>
                    <a:pt x="20352" y="19500"/>
                    <a:pt x="20352" y="19500"/>
                    <a:pt x="20352" y="19600"/>
                  </a:cubicBezTo>
                  <a:lnTo>
                    <a:pt x="20552" y="19600"/>
                  </a:lnTo>
                  <a:cubicBezTo>
                    <a:pt x="20527" y="19525"/>
                    <a:pt x="20477" y="19550"/>
                    <a:pt x="20477" y="19399"/>
                  </a:cubicBezTo>
                  <a:close/>
                  <a:moveTo>
                    <a:pt x="18537" y="19527"/>
                  </a:moveTo>
                  <a:cubicBezTo>
                    <a:pt x="18499" y="19527"/>
                    <a:pt x="18455" y="19539"/>
                    <a:pt x="18422" y="19550"/>
                  </a:cubicBezTo>
                  <a:cubicBezTo>
                    <a:pt x="18280" y="19570"/>
                    <a:pt x="18450" y="19607"/>
                    <a:pt x="18559" y="19607"/>
                  </a:cubicBezTo>
                  <a:cubicBezTo>
                    <a:pt x="18585" y="19607"/>
                    <a:pt x="18608" y="19605"/>
                    <a:pt x="18622" y="19600"/>
                  </a:cubicBezTo>
                  <a:cubicBezTo>
                    <a:pt x="18622" y="19544"/>
                    <a:pt x="18584" y="19527"/>
                    <a:pt x="18537" y="19527"/>
                  </a:cubicBezTo>
                  <a:close/>
                  <a:moveTo>
                    <a:pt x="19851" y="19397"/>
                  </a:moveTo>
                  <a:cubicBezTo>
                    <a:pt x="19776" y="19397"/>
                    <a:pt x="19706" y="19438"/>
                    <a:pt x="19625" y="19438"/>
                  </a:cubicBezTo>
                  <a:cubicBezTo>
                    <a:pt x="19601" y="19438"/>
                    <a:pt x="19576" y="19434"/>
                    <a:pt x="19550" y="19424"/>
                  </a:cubicBezTo>
                  <a:cubicBezTo>
                    <a:pt x="19542" y="19417"/>
                    <a:pt x="19533" y="19414"/>
                    <a:pt x="19522" y="19414"/>
                  </a:cubicBezTo>
                  <a:cubicBezTo>
                    <a:pt x="19495" y="19414"/>
                    <a:pt x="19460" y="19432"/>
                    <a:pt x="19424" y="19449"/>
                  </a:cubicBezTo>
                  <a:cubicBezTo>
                    <a:pt x="19571" y="19541"/>
                    <a:pt x="19732" y="19647"/>
                    <a:pt x="19906" y="19647"/>
                  </a:cubicBezTo>
                  <a:cubicBezTo>
                    <a:pt x="19969" y="19647"/>
                    <a:pt x="20034" y="19633"/>
                    <a:pt x="20101" y="19600"/>
                  </a:cubicBezTo>
                  <a:cubicBezTo>
                    <a:pt x="20003" y="19437"/>
                    <a:pt x="19925" y="19397"/>
                    <a:pt x="19851" y="19397"/>
                  </a:cubicBezTo>
                  <a:close/>
                  <a:moveTo>
                    <a:pt x="19449" y="19575"/>
                  </a:moveTo>
                  <a:cubicBezTo>
                    <a:pt x="19382" y="19575"/>
                    <a:pt x="19360" y="19586"/>
                    <a:pt x="19345" y="19586"/>
                  </a:cubicBezTo>
                  <a:cubicBezTo>
                    <a:pt x="19342" y="19586"/>
                    <a:pt x="19339" y="19585"/>
                    <a:pt x="19336" y="19584"/>
                  </a:cubicBezTo>
                  <a:lnTo>
                    <a:pt x="19336" y="19584"/>
                  </a:lnTo>
                  <a:cubicBezTo>
                    <a:pt x="19376" y="19618"/>
                    <a:pt x="19400" y="19676"/>
                    <a:pt x="19418" y="19676"/>
                  </a:cubicBezTo>
                  <a:cubicBezTo>
                    <a:pt x="19430" y="19676"/>
                    <a:pt x="19440" y="19650"/>
                    <a:pt x="19449" y="19575"/>
                  </a:cubicBezTo>
                  <a:close/>
                  <a:moveTo>
                    <a:pt x="13785" y="19449"/>
                  </a:moveTo>
                  <a:cubicBezTo>
                    <a:pt x="13785" y="19575"/>
                    <a:pt x="13986" y="19876"/>
                    <a:pt x="14111" y="19901"/>
                  </a:cubicBezTo>
                  <a:cubicBezTo>
                    <a:pt x="14086" y="19750"/>
                    <a:pt x="13785" y="19475"/>
                    <a:pt x="13785" y="19449"/>
                  </a:cubicBezTo>
                  <a:close/>
                  <a:moveTo>
                    <a:pt x="18697" y="19800"/>
                  </a:moveTo>
                  <a:cubicBezTo>
                    <a:pt x="18727" y="19878"/>
                    <a:pt x="18759" y="19903"/>
                    <a:pt x="18787" y="19903"/>
                  </a:cubicBezTo>
                  <a:cubicBezTo>
                    <a:pt x="18831" y="19903"/>
                    <a:pt x="18863" y="19841"/>
                    <a:pt x="18848" y="19825"/>
                  </a:cubicBezTo>
                  <a:lnTo>
                    <a:pt x="18823" y="19825"/>
                  </a:lnTo>
                  <a:cubicBezTo>
                    <a:pt x="18798" y="19825"/>
                    <a:pt x="18748" y="19800"/>
                    <a:pt x="18697" y="19800"/>
                  </a:cubicBezTo>
                  <a:close/>
                  <a:moveTo>
                    <a:pt x="19182" y="19776"/>
                  </a:moveTo>
                  <a:cubicBezTo>
                    <a:pt x="19089" y="19776"/>
                    <a:pt x="19008" y="19790"/>
                    <a:pt x="18998" y="19800"/>
                  </a:cubicBezTo>
                  <a:cubicBezTo>
                    <a:pt x="18998" y="19876"/>
                    <a:pt x="19374" y="19926"/>
                    <a:pt x="19499" y="19926"/>
                  </a:cubicBezTo>
                  <a:cubicBezTo>
                    <a:pt x="19485" y="19807"/>
                    <a:pt x="19319" y="19776"/>
                    <a:pt x="19182" y="19776"/>
                  </a:cubicBezTo>
                  <a:close/>
                  <a:moveTo>
                    <a:pt x="17043" y="18046"/>
                  </a:moveTo>
                  <a:cubicBezTo>
                    <a:pt x="16893" y="18046"/>
                    <a:pt x="16793" y="18297"/>
                    <a:pt x="16692" y="18397"/>
                  </a:cubicBezTo>
                  <a:cubicBezTo>
                    <a:pt x="16460" y="18587"/>
                    <a:pt x="16103" y="18938"/>
                    <a:pt x="15861" y="18938"/>
                  </a:cubicBezTo>
                  <a:cubicBezTo>
                    <a:pt x="15816" y="18938"/>
                    <a:pt x="15775" y="18926"/>
                    <a:pt x="15740" y="18898"/>
                  </a:cubicBezTo>
                  <a:lnTo>
                    <a:pt x="15740" y="18898"/>
                  </a:lnTo>
                  <a:cubicBezTo>
                    <a:pt x="15489" y="19074"/>
                    <a:pt x="15665" y="19399"/>
                    <a:pt x="15790" y="19575"/>
                  </a:cubicBezTo>
                  <a:cubicBezTo>
                    <a:pt x="15991" y="19850"/>
                    <a:pt x="16066" y="19825"/>
                    <a:pt x="16467" y="19876"/>
                  </a:cubicBezTo>
                  <a:cubicBezTo>
                    <a:pt x="16643" y="19911"/>
                    <a:pt x="16709" y="19951"/>
                    <a:pt x="16753" y="19951"/>
                  </a:cubicBezTo>
                  <a:cubicBezTo>
                    <a:pt x="16802" y="19951"/>
                    <a:pt x="16823" y="19899"/>
                    <a:pt x="16943" y="19725"/>
                  </a:cubicBezTo>
                  <a:cubicBezTo>
                    <a:pt x="16968" y="19700"/>
                    <a:pt x="16993" y="19449"/>
                    <a:pt x="17043" y="19374"/>
                  </a:cubicBezTo>
                  <a:cubicBezTo>
                    <a:pt x="17093" y="19274"/>
                    <a:pt x="17319" y="19249"/>
                    <a:pt x="17369" y="19099"/>
                  </a:cubicBezTo>
                  <a:cubicBezTo>
                    <a:pt x="17118" y="18948"/>
                    <a:pt x="17194" y="18898"/>
                    <a:pt x="17144" y="18547"/>
                  </a:cubicBezTo>
                  <a:cubicBezTo>
                    <a:pt x="17319" y="18547"/>
                    <a:pt x="17269" y="18422"/>
                    <a:pt x="17444" y="18372"/>
                  </a:cubicBezTo>
                  <a:cubicBezTo>
                    <a:pt x="17394" y="18347"/>
                    <a:pt x="17043" y="18071"/>
                    <a:pt x="17043" y="18046"/>
                  </a:cubicBezTo>
                  <a:close/>
                  <a:moveTo>
                    <a:pt x="14412" y="20176"/>
                  </a:moveTo>
                  <a:cubicBezTo>
                    <a:pt x="14398" y="20218"/>
                    <a:pt x="14399" y="20253"/>
                    <a:pt x="14404" y="20253"/>
                  </a:cubicBezTo>
                  <a:cubicBezTo>
                    <a:pt x="14407" y="20253"/>
                    <a:pt x="14412" y="20231"/>
                    <a:pt x="14412" y="20176"/>
                  </a:cubicBezTo>
                  <a:close/>
                  <a:moveTo>
                    <a:pt x="17780" y="19406"/>
                  </a:moveTo>
                  <a:cubicBezTo>
                    <a:pt x="17562" y="19406"/>
                    <a:pt x="17319" y="19495"/>
                    <a:pt x="17319" y="19800"/>
                  </a:cubicBezTo>
                  <a:cubicBezTo>
                    <a:pt x="17319" y="19800"/>
                    <a:pt x="17501" y="20028"/>
                    <a:pt x="17496" y="20028"/>
                  </a:cubicBezTo>
                  <a:cubicBezTo>
                    <a:pt x="17496" y="20028"/>
                    <a:pt x="17496" y="20027"/>
                    <a:pt x="17494" y="20026"/>
                  </a:cubicBezTo>
                  <a:cubicBezTo>
                    <a:pt x="17493" y="20025"/>
                    <a:pt x="17492" y="20024"/>
                    <a:pt x="17491" y="20024"/>
                  </a:cubicBezTo>
                  <a:cubicBezTo>
                    <a:pt x="17474" y="20024"/>
                    <a:pt x="17519" y="20229"/>
                    <a:pt x="17519" y="20277"/>
                  </a:cubicBezTo>
                  <a:cubicBezTo>
                    <a:pt x="17670" y="20176"/>
                    <a:pt x="17620" y="19901"/>
                    <a:pt x="17620" y="19750"/>
                  </a:cubicBezTo>
                  <a:lnTo>
                    <a:pt x="17745" y="19750"/>
                  </a:lnTo>
                  <a:cubicBezTo>
                    <a:pt x="17745" y="19821"/>
                    <a:pt x="17925" y="20230"/>
                    <a:pt x="18029" y="20230"/>
                  </a:cubicBezTo>
                  <a:cubicBezTo>
                    <a:pt x="18035" y="20230"/>
                    <a:pt x="18041" y="20229"/>
                    <a:pt x="18046" y="20226"/>
                  </a:cubicBezTo>
                  <a:cubicBezTo>
                    <a:pt x="18171" y="20176"/>
                    <a:pt x="17920" y="19675"/>
                    <a:pt x="17820" y="19575"/>
                  </a:cubicBezTo>
                  <a:cubicBezTo>
                    <a:pt x="18329" y="19575"/>
                    <a:pt x="18079" y="19406"/>
                    <a:pt x="17780" y="19406"/>
                  </a:cubicBezTo>
                  <a:close/>
                  <a:moveTo>
                    <a:pt x="13133" y="18272"/>
                  </a:moveTo>
                  <a:cubicBezTo>
                    <a:pt x="13184" y="18497"/>
                    <a:pt x="13534" y="18723"/>
                    <a:pt x="13660" y="18848"/>
                  </a:cubicBezTo>
                  <a:cubicBezTo>
                    <a:pt x="13835" y="19074"/>
                    <a:pt x="13986" y="19424"/>
                    <a:pt x="14161" y="19650"/>
                  </a:cubicBezTo>
                  <a:cubicBezTo>
                    <a:pt x="14311" y="19825"/>
                    <a:pt x="14612" y="20277"/>
                    <a:pt x="14788" y="20277"/>
                  </a:cubicBezTo>
                  <a:cubicBezTo>
                    <a:pt x="14800" y="20277"/>
                    <a:pt x="14811" y="20278"/>
                    <a:pt x="14822" y="20278"/>
                  </a:cubicBezTo>
                  <a:cubicBezTo>
                    <a:pt x="15151" y="20278"/>
                    <a:pt x="14973" y="19922"/>
                    <a:pt x="15264" y="19825"/>
                  </a:cubicBezTo>
                  <a:cubicBezTo>
                    <a:pt x="15230" y="19655"/>
                    <a:pt x="15126" y="19565"/>
                    <a:pt x="15000" y="19565"/>
                  </a:cubicBezTo>
                  <a:cubicBezTo>
                    <a:pt x="14941" y="19565"/>
                    <a:pt x="14877" y="19585"/>
                    <a:pt x="14813" y="19625"/>
                  </a:cubicBezTo>
                  <a:cubicBezTo>
                    <a:pt x="14788" y="19349"/>
                    <a:pt x="13810" y="18447"/>
                    <a:pt x="13434" y="18372"/>
                  </a:cubicBezTo>
                  <a:lnTo>
                    <a:pt x="13409" y="18372"/>
                  </a:lnTo>
                  <a:cubicBezTo>
                    <a:pt x="13309" y="18372"/>
                    <a:pt x="13234" y="18272"/>
                    <a:pt x="13133" y="18272"/>
                  </a:cubicBezTo>
                  <a:close/>
                  <a:moveTo>
                    <a:pt x="23309" y="20001"/>
                  </a:moveTo>
                  <a:lnTo>
                    <a:pt x="23309" y="20001"/>
                  </a:lnTo>
                  <a:cubicBezTo>
                    <a:pt x="23263" y="20024"/>
                    <a:pt x="22810" y="20282"/>
                    <a:pt x="22682" y="20282"/>
                  </a:cubicBezTo>
                  <a:cubicBezTo>
                    <a:pt x="22672" y="20282"/>
                    <a:pt x="22663" y="20280"/>
                    <a:pt x="22657" y="20277"/>
                  </a:cubicBezTo>
                  <a:lnTo>
                    <a:pt x="22657" y="20277"/>
                  </a:lnTo>
                  <a:cubicBezTo>
                    <a:pt x="22674" y="20353"/>
                    <a:pt x="22760" y="20389"/>
                    <a:pt x="22864" y="20389"/>
                  </a:cubicBezTo>
                  <a:cubicBezTo>
                    <a:pt x="23068" y="20389"/>
                    <a:pt x="23342" y="20250"/>
                    <a:pt x="23309" y="20001"/>
                  </a:cubicBezTo>
                  <a:close/>
                  <a:moveTo>
                    <a:pt x="20225" y="20215"/>
                  </a:moveTo>
                  <a:cubicBezTo>
                    <a:pt x="20211" y="20215"/>
                    <a:pt x="20188" y="20226"/>
                    <a:pt x="20151" y="20251"/>
                  </a:cubicBezTo>
                  <a:cubicBezTo>
                    <a:pt x="20101" y="20277"/>
                    <a:pt x="20051" y="20377"/>
                    <a:pt x="20051" y="20452"/>
                  </a:cubicBezTo>
                  <a:cubicBezTo>
                    <a:pt x="20051" y="20471"/>
                    <a:pt x="20057" y="20479"/>
                    <a:pt x="20066" y="20479"/>
                  </a:cubicBezTo>
                  <a:cubicBezTo>
                    <a:pt x="20120" y="20479"/>
                    <a:pt x="20295" y="20215"/>
                    <a:pt x="20225" y="20215"/>
                  </a:cubicBezTo>
                  <a:close/>
                  <a:moveTo>
                    <a:pt x="23710" y="20251"/>
                  </a:moveTo>
                  <a:cubicBezTo>
                    <a:pt x="23735" y="20302"/>
                    <a:pt x="23735" y="20327"/>
                    <a:pt x="23735" y="20377"/>
                  </a:cubicBezTo>
                  <a:cubicBezTo>
                    <a:pt x="23735" y="20452"/>
                    <a:pt x="23910" y="20552"/>
                    <a:pt x="23961" y="20552"/>
                  </a:cubicBezTo>
                  <a:cubicBezTo>
                    <a:pt x="23910" y="20427"/>
                    <a:pt x="23785" y="20352"/>
                    <a:pt x="23785" y="20251"/>
                  </a:cubicBezTo>
                  <a:close/>
                  <a:moveTo>
                    <a:pt x="18691" y="20621"/>
                  </a:moveTo>
                  <a:cubicBezTo>
                    <a:pt x="18660" y="20621"/>
                    <a:pt x="18622" y="20627"/>
                    <a:pt x="18572" y="20627"/>
                  </a:cubicBezTo>
                  <a:cubicBezTo>
                    <a:pt x="18586" y="20669"/>
                    <a:pt x="18622" y="20687"/>
                    <a:pt x="18665" y="20687"/>
                  </a:cubicBezTo>
                  <a:cubicBezTo>
                    <a:pt x="18700" y="20687"/>
                    <a:pt x="18739" y="20675"/>
                    <a:pt x="18773" y="20652"/>
                  </a:cubicBezTo>
                  <a:cubicBezTo>
                    <a:pt x="18748" y="20627"/>
                    <a:pt x="18722" y="20621"/>
                    <a:pt x="18691" y="20621"/>
                  </a:cubicBezTo>
                  <a:close/>
                  <a:moveTo>
                    <a:pt x="19675" y="20552"/>
                  </a:moveTo>
                  <a:lnTo>
                    <a:pt x="19675" y="20552"/>
                  </a:lnTo>
                  <a:cubicBezTo>
                    <a:pt x="19575" y="20577"/>
                    <a:pt x="19524" y="20627"/>
                    <a:pt x="19550" y="20728"/>
                  </a:cubicBezTo>
                  <a:cubicBezTo>
                    <a:pt x="19550" y="20746"/>
                    <a:pt x="19582" y="20760"/>
                    <a:pt x="19617" y="20760"/>
                  </a:cubicBezTo>
                  <a:cubicBezTo>
                    <a:pt x="19681" y="20760"/>
                    <a:pt x="19755" y="20713"/>
                    <a:pt x="19675" y="20552"/>
                  </a:cubicBezTo>
                  <a:close/>
                  <a:moveTo>
                    <a:pt x="17156" y="20742"/>
                  </a:moveTo>
                  <a:cubicBezTo>
                    <a:pt x="17113" y="20742"/>
                    <a:pt x="17068" y="20744"/>
                    <a:pt x="17018" y="20753"/>
                  </a:cubicBezTo>
                  <a:cubicBezTo>
                    <a:pt x="16893" y="20778"/>
                    <a:pt x="17319" y="20803"/>
                    <a:pt x="17419" y="20803"/>
                  </a:cubicBezTo>
                  <a:cubicBezTo>
                    <a:pt x="17419" y="20803"/>
                    <a:pt x="17419" y="20778"/>
                    <a:pt x="17419" y="20753"/>
                  </a:cubicBezTo>
                  <a:cubicBezTo>
                    <a:pt x="17319" y="20753"/>
                    <a:pt x="17241" y="20742"/>
                    <a:pt x="17156" y="20742"/>
                  </a:cubicBezTo>
                  <a:close/>
                  <a:moveTo>
                    <a:pt x="15526" y="20438"/>
                  </a:moveTo>
                  <a:cubicBezTo>
                    <a:pt x="15350" y="20438"/>
                    <a:pt x="15172" y="20444"/>
                    <a:pt x="14988" y="20452"/>
                  </a:cubicBezTo>
                  <a:cubicBezTo>
                    <a:pt x="15214" y="20602"/>
                    <a:pt x="15514" y="20652"/>
                    <a:pt x="15865" y="20703"/>
                  </a:cubicBezTo>
                  <a:cubicBezTo>
                    <a:pt x="16124" y="20724"/>
                    <a:pt x="16419" y="20838"/>
                    <a:pt x="16688" y="20838"/>
                  </a:cubicBezTo>
                  <a:cubicBezTo>
                    <a:pt x="16732" y="20838"/>
                    <a:pt x="16775" y="20835"/>
                    <a:pt x="16818" y="20828"/>
                  </a:cubicBezTo>
                  <a:cubicBezTo>
                    <a:pt x="16761" y="20695"/>
                    <a:pt x="16646" y="20634"/>
                    <a:pt x="16507" y="20634"/>
                  </a:cubicBezTo>
                  <a:cubicBezTo>
                    <a:pt x="16462" y="20634"/>
                    <a:pt x="16415" y="20640"/>
                    <a:pt x="16367" y="20652"/>
                  </a:cubicBezTo>
                  <a:cubicBezTo>
                    <a:pt x="16367" y="20527"/>
                    <a:pt x="16467" y="20577"/>
                    <a:pt x="16567" y="20527"/>
                  </a:cubicBezTo>
                  <a:cubicBezTo>
                    <a:pt x="16216" y="20460"/>
                    <a:pt x="15876" y="20438"/>
                    <a:pt x="15526" y="20438"/>
                  </a:cubicBezTo>
                  <a:close/>
                  <a:moveTo>
                    <a:pt x="18091" y="20738"/>
                  </a:moveTo>
                  <a:cubicBezTo>
                    <a:pt x="17861" y="20738"/>
                    <a:pt x="17592" y="20755"/>
                    <a:pt x="17545" y="20803"/>
                  </a:cubicBezTo>
                  <a:cubicBezTo>
                    <a:pt x="17596" y="20854"/>
                    <a:pt x="17691" y="20873"/>
                    <a:pt x="17801" y="20873"/>
                  </a:cubicBezTo>
                  <a:cubicBezTo>
                    <a:pt x="18014" y="20873"/>
                    <a:pt x="18281" y="20802"/>
                    <a:pt x="18397" y="20753"/>
                  </a:cubicBezTo>
                  <a:cubicBezTo>
                    <a:pt x="18342" y="20744"/>
                    <a:pt x="18223" y="20738"/>
                    <a:pt x="18091" y="20738"/>
                  </a:cubicBezTo>
                  <a:close/>
                  <a:moveTo>
                    <a:pt x="24677" y="20929"/>
                  </a:moveTo>
                  <a:cubicBezTo>
                    <a:pt x="24639" y="20929"/>
                    <a:pt x="24616" y="20951"/>
                    <a:pt x="24637" y="21003"/>
                  </a:cubicBezTo>
                  <a:cubicBezTo>
                    <a:pt x="24675" y="21041"/>
                    <a:pt x="24706" y="21054"/>
                    <a:pt x="24738" y="21054"/>
                  </a:cubicBezTo>
                  <a:cubicBezTo>
                    <a:pt x="24769" y="21054"/>
                    <a:pt x="24800" y="21041"/>
                    <a:pt x="24838" y="21028"/>
                  </a:cubicBezTo>
                  <a:cubicBezTo>
                    <a:pt x="24809" y="20970"/>
                    <a:pt x="24729" y="20929"/>
                    <a:pt x="24677" y="20929"/>
                  </a:cubicBezTo>
                  <a:close/>
                  <a:moveTo>
                    <a:pt x="18750" y="20771"/>
                  </a:moveTo>
                  <a:cubicBezTo>
                    <a:pt x="18514" y="20771"/>
                    <a:pt x="18237" y="20967"/>
                    <a:pt x="18196" y="21028"/>
                  </a:cubicBezTo>
                  <a:cubicBezTo>
                    <a:pt x="18196" y="21058"/>
                    <a:pt x="18221" y="21070"/>
                    <a:pt x="18261" y="21070"/>
                  </a:cubicBezTo>
                  <a:cubicBezTo>
                    <a:pt x="18428" y="21070"/>
                    <a:pt x="18858" y="20863"/>
                    <a:pt x="18898" y="20803"/>
                  </a:cubicBezTo>
                  <a:cubicBezTo>
                    <a:pt x="18853" y="20780"/>
                    <a:pt x="18802" y="20771"/>
                    <a:pt x="18750" y="20771"/>
                  </a:cubicBezTo>
                  <a:close/>
                  <a:moveTo>
                    <a:pt x="17488" y="20925"/>
                  </a:moveTo>
                  <a:cubicBezTo>
                    <a:pt x="17481" y="20925"/>
                    <a:pt x="17475" y="20926"/>
                    <a:pt x="17469" y="20928"/>
                  </a:cubicBezTo>
                  <a:cubicBezTo>
                    <a:pt x="17244" y="20978"/>
                    <a:pt x="17645" y="21104"/>
                    <a:pt x="17745" y="21104"/>
                  </a:cubicBezTo>
                  <a:cubicBezTo>
                    <a:pt x="17722" y="21057"/>
                    <a:pt x="17570" y="20925"/>
                    <a:pt x="17488" y="20925"/>
                  </a:cubicBezTo>
                  <a:close/>
                  <a:moveTo>
                    <a:pt x="20893" y="19663"/>
                  </a:moveTo>
                  <a:cubicBezTo>
                    <a:pt x="20782" y="19663"/>
                    <a:pt x="20705" y="19707"/>
                    <a:pt x="20502" y="19750"/>
                  </a:cubicBezTo>
                  <a:cubicBezTo>
                    <a:pt x="20476" y="19753"/>
                    <a:pt x="20450" y="19754"/>
                    <a:pt x="20423" y="19754"/>
                  </a:cubicBezTo>
                  <a:cubicBezTo>
                    <a:pt x="20287" y="19754"/>
                    <a:pt x="20148" y="19722"/>
                    <a:pt x="19989" y="19722"/>
                  </a:cubicBezTo>
                  <a:cubicBezTo>
                    <a:pt x="19914" y="19722"/>
                    <a:pt x="19835" y="19729"/>
                    <a:pt x="19750" y="19750"/>
                  </a:cubicBezTo>
                  <a:cubicBezTo>
                    <a:pt x="19795" y="19862"/>
                    <a:pt x="19820" y="19955"/>
                    <a:pt x="19878" y="19955"/>
                  </a:cubicBezTo>
                  <a:cubicBezTo>
                    <a:pt x="19885" y="19955"/>
                    <a:pt x="19893" y="19953"/>
                    <a:pt x="19900" y="19951"/>
                  </a:cubicBezTo>
                  <a:cubicBezTo>
                    <a:pt x="19934" y="19936"/>
                    <a:pt x="19968" y="19930"/>
                    <a:pt x="20003" y="19930"/>
                  </a:cubicBezTo>
                  <a:cubicBezTo>
                    <a:pt x="20152" y="19930"/>
                    <a:pt x="20310" y="20040"/>
                    <a:pt x="20452" y="20101"/>
                  </a:cubicBezTo>
                  <a:cubicBezTo>
                    <a:pt x="20577" y="20151"/>
                    <a:pt x="20727" y="20126"/>
                    <a:pt x="20803" y="20302"/>
                  </a:cubicBezTo>
                  <a:cubicBezTo>
                    <a:pt x="20953" y="20527"/>
                    <a:pt x="20803" y="20452"/>
                    <a:pt x="20828" y="20602"/>
                  </a:cubicBezTo>
                  <a:cubicBezTo>
                    <a:pt x="20828" y="20627"/>
                    <a:pt x="20652" y="20627"/>
                    <a:pt x="20727" y="20778"/>
                  </a:cubicBezTo>
                  <a:cubicBezTo>
                    <a:pt x="20732" y="20791"/>
                    <a:pt x="20743" y="20797"/>
                    <a:pt x="20758" y="20797"/>
                  </a:cubicBezTo>
                  <a:cubicBezTo>
                    <a:pt x="20823" y="20797"/>
                    <a:pt x="20965" y="20700"/>
                    <a:pt x="21036" y="20700"/>
                  </a:cubicBezTo>
                  <a:cubicBezTo>
                    <a:pt x="21042" y="20700"/>
                    <a:pt x="21048" y="20701"/>
                    <a:pt x="21053" y="20703"/>
                  </a:cubicBezTo>
                  <a:cubicBezTo>
                    <a:pt x="21235" y="20763"/>
                    <a:pt x="21336" y="20906"/>
                    <a:pt x="21513" y="20906"/>
                  </a:cubicBezTo>
                  <a:cubicBezTo>
                    <a:pt x="21555" y="20906"/>
                    <a:pt x="21602" y="20897"/>
                    <a:pt x="21655" y="20878"/>
                  </a:cubicBezTo>
                  <a:cubicBezTo>
                    <a:pt x="21801" y="20836"/>
                    <a:pt x="21826" y="20654"/>
                    <a:pt x="22005" y="20654"/>
                  </a:cubicBezTo>
                  <a:cubicBezTo>
                    <a:pt x="22040" y="20654"/>
                    <a:pt x="22082" y="20661"/>
                    <a:pt x="22131" y="20678"/>
                  </a:cubicBezTo>
                  <a:cubicBezTo>
                    <a:pt x="22231" y="20728"/>
                    <a:pt x="22281" y="20878"/>
                    <a:pt x="22382" y="20928"/>
                  </a:cubicBezTo>
                  <a:cubicBezTo>
                    <a:pt x="22557" y="21028"/>
                    <a:pt x="22482" y="21003"/>
                    <a:pt x="22733" y="21079"/>
                  </a:cubicBezTo>
                  <a:cubicBezTo>
                    <a:pt x="22886" y="21107"/>
                    <a:pt x="22963" y="21129"/>
                    <a:pt x="22987" y="21129"/>
                  </a:cubicBezTo>
                  <a:cubicBezTo>
                    <a:pt x="23026" y="21129"/>
                    <a:pt x="22931" y="21073"/>
                    <a:pt x="22808" y="20903"/>
                  </a:cubicBezTo>
                  <a:cubicBezTo>
                    <a:pt x="22783" y="20878"/>
                    <a:pt x="22582" y="20903"/>
                    <a:pt x="22557" y="20853"/>
                  </a:cubicBezTo>
                  <a:cubicBezTo>
                    <a:pt x="22557" y="20853"/>
                    <a:pt x="22482" y="20652"/>
                    <a:pt x="22457" y="20627"/>
                  </a:cubicBezTo>
                  <a:cubicBezTo>
                    <a:pt x="22434" y="20581"/>
                    <a:pt x="22261" y="20449"/>
                    <a:pt x="22472" y="20449"/>
                  </a:cubicBezTo>
                  <a:cubicBezTo>
                    <a:pt x="22489" y="20449"/>
                    <a:pt x="22509" y="20450"/>
                    <a:pt x="22532" y="20452"/>
                  </a:cubicBezTo>
                  <a:cubicBezTo>
                    <a:pt x="22457" y="20327"/>
                    <a:pt x="22181" y="20126"/>
                    <a:pt x="22031" y="20051"/>
                  </a:cubicBezTo>
                  <a:cubicBezTo>
                    <a:pt x="21755" y="19876"/>
                    <a:pt x="21555" y="19825"/>
                    <a:pt x="21254" y="19750"/>
                  </a:cubicBezTo>
                  <a:cubicBezTo>
                    <a:pt x="21074" y="19687"/>
                    <a:pt x="20974" y="19663"/>
                    <a:pt x="20893" y="19663"/>
                  </a:cubicBezTo>
                  <a:close/>
                  <a:moveTo>
                    <a:pt x="18164" y="21174"/>
                  </a:moveTo>
                  <a:cubicBezTo>
                    <a:pt x="18159" y="21174"/>
                    <a:pt x="18153" y="21175"/>
                    <a:pt x="18146" y="21179"/>
                  </a:cubicBezTo>
                  <a:lnTo>
                    <a:pt x="18121" y="21179"/>
                  </a:lnTo>
                  <a:cubicBezTo>
                    <a:pt x="18046" y="21179"/>
                    <a:pt x="18046" y="21204"/>
                    <a:pt x="18071" y="21279"/>
                  </a:cubicBezTo>
                  <a:lnTo>
                    <a:pt x="18196" y="21279"/>
                  </a:lnTo>
                  <a:cubicBezTo>
                    <a:pt x="18196" y="21236"/>
                    <a:pt x="18196" y="21174"/>
                    <a:pt x="18164" y="21174"/>
                  </a:cubicBezTo>
                  <a:close/>
                  <a:moveTo>
                    <a:pt x="19399" y="21279"/>
                  </a:moveTo>
                  <a:cubicBezTo>
                    <a:pt x="19174" y="21304"/>
                    <a:pt x="19524" y="21354"/>
                    <a:pt x="19625" y="21354"/>
                  </a:cubicBezTo>
                  <a:lnTo>
                    <a:pt x="19625" y="21279"/>
                  </a:lnTo>
                  <a:close/>
                  <a:moveTo>
                    <a:pt x="25414" y="22933"/>
                  </a:moveTo>
                  <a:cubicBezTo>
                    <a:pt x="25565" y="23159"/>
                    <a:pt x="25690" y="23334"/>
                    <a:pt x="25991" y="23359"/>
                  </a:cubicBezTo>
                  <a:cubicBezTo>
                    <a:pt x="25966" y="23234"/>
                    <a:pt x="25540" y="22933"/>
                    <a:pt x="25414" y="22933"/>
                  </a:cubicBezTo>
                  <a:close/>
                  <a:moveTo>
                    <a:pt x="101" y="13284"/>
                  </a:moveTo>
                  <a:cubicBezTo>
                    <a:pt x="26" y="13986"/>
                    <a:pt x="1" y="14688"/>
                    <a:pt x="1" y="15414"/>
                  </a:cubicBezTo>
                  <a:cubicBezTo>
                    <a:pt x="1" y="18472"/>
                    <a:pt x="727" y="21379"/>
                    <a:pt x="2006" y="23936"/>
                  </a:cubicBezTo>
                  <a:cubicBezTo>
                    <a:pt x="2106" y="23886"/>
                    <a:pt x="2306" y="23835"/>
                    <a:pt x="2382" y="23735"/>
                  </a:cubicBezTo>
                  <a:cubicBezTo>
                    <a:pt x="2632" y="23409"/>
                    <a:pt x="2256" y="23259"/>
                    <a:pt x="2331" y="22908"/>
                  </a:cubicBezTo>
                  <a:cubicBezTo>
                    <a:pt x="2382" y="22632"/>
                    <a:pt x="2908" y="22482"/>
                    <a:pt x="3058" y="22357"/>
                  </a:cubicBezTo>
                  <a:cubicBezTo>
                    <a:pt x="3409" y="22031"/>
                    <a:pt x="3434" y="21655"/>
                    <a:pt x="3359" y="21154"/>
                  </a:cubicBezTo>
                  <a:cubicBezTo>
                    <a:pt x="3284" y="20878"/>
                    <a:pt x="3033" y="20452"/>
                    <a:pt x="3133" y="20126"/>
                  </a:cubicBezTo>
                  <a:cubicBezTo>
                    <a:pt x="3284" y="19650"/>
                    <a:pt x="3860" y="19224"/>
                    <a:pt x="4211" y="18898"/>
                  </a:cubicBezTo>
                  <a:cubicBezTo>
                    <a:pt x="4487" y="18673"/>
                    <a:pt x="4737" y="18422"/>
                    <a:pt x="4913" y="18096"/>
                  </a:cubicBezTo>
                  <a:cubicBezTo>
                    <a:pt x="5038" y="17896"/>
                    <a:pt x="5113" y="17871"/>
                    <a:pt x="5138" y="17595"/>
                  </a:cubicBezTo>
                  <a:cubicBezTo>
                    <a:pt x="5173" y="17305"/>
                    <a:pt x="5218" y="17259"/>
                    <a:pt x="5126" y="17259"/>
                  </a:cubicBezTo>
                  <a:cubicBezTo>
                    <a:pt x="5082" y="17259"/>
                    <a:pt x="5008" y="17269"/>
                    <a:pt x="4888" y="17269"/>
                  </a:cubicBezTo>
                  <a:cubicBezTo>
                    <a:pt x="4625" y="17269"/>
                    <a:pt x="4449" y="17319"/>
                    <a:pt x="4296" y="17319"/>
                  </a:cubicBezTo>
                  <a:cubicBezTo>
                    <a:pt x="4142" y="17319"/>
                    <a:pt x="4011" y="17269"/>
                    <a:pt x="3835" y="17069"/>
                  </a:cubicBezTo>
                  <a:cubicBezTo>
                    <a:pt x="3635" y="16818"/>
                    <a:pt x="3284" y="16617"/>
                    <a:pt x="3083" y="16342"/>
                  </a:cubicBezTo>
                  <a:cubicBezTo>
                    <a:pt x="2883" y="16091"/>
                    <a:pt x="2682" y="15515"/>
                    <a:pt x="2557" y="15214"/>
                  </a:cubicBezTo>
                  <a:cubicBezTo>
                    <a:pt x="2382" y="14763"/>
                    <a:pt x="2281" y="14287"/>
                    <a:pt x="1955" y="13860"/>
                  </a:cubicBezTo>
                  <a:cubicBezTo>
                    <a:pt x="1848" y="13601"/>
                    <a:pt x="1760" y="13565"/>
                    <a:pt x="1622" y="13565"/>
                  </a:cubicBezTo>
                  <a:cubicBezTo>
                    <a:pt x="1569" y="13565"/>
                    <a:pt x="1509" y="13570"/>
                    <a:pt x="1437" y="13570"/>
                  </a:cubicBezTo>
                  <a:cubicBezTo>
                    <a:pt x="1390" y="13570"/>
                    <a:pt x="1337" y="13568"/>
                    <a:pt x="1279" y="13560"/>
                  </a:cubicBezTo>
                  <a:cubicBezTo>
                    <a:pt x="853" y="13510"/>
                    <a:pt x="502" y="13384"/>
                    <a:pt x="101" y="13284"/>
                  </a:cubicBezTo>
                  <a:close/>
                  <a:moveTo>
                    <a:pt x="4888" y="21505"/>
                  </a:moveTo>
                  <a:cubicBezTo>
                    <a:pt x="4888" y="21630"/>
                    <a:pt x="4712" y="21906"/>
                    <a:pt x="4637" y="21981"/>
                  </a:cubicBezTo>
                  <a:cubicBezTo>
                    <a:pt x="4487" y="22131"/>
                    <a:pt x="4236" y="22056"/>
                    <a:pt x="4086" y="22231"/>
                  </a:cubicBezTo>
                  <a:cubicBezTo>
                    <a:pt x="3960" y="22332"/>
                    <a:pt x="4086" y="22708"/>
                    <a:pt x="4086" y="22808"/>
                  </a:cubicBezTo>
                  <a:cubicBezTo>
                    <a:pt x="4036" y="23008"/>
                    <a:pt x="3960" y="23033"/>
                    <a:pt x="3935" y="23259"/>
                  </a:cubicBezTo>
                  <a:cubicBezTo>
                    <a:pt x="3890" y="23553"/>
                    <a:pt x="3927" y="23950"/>
                    <a:pt x="4248" y="23950"/>
                  </a:cubicBezTo>
                  <a:cubicBezTo>
                    <a:pt x="4283" y="23950"/>
                    <a:pt x="4320" y="23945"/>
                    <a:pt x="4361" y="23936"/>
                  </a:cubicBezTo>
                  <a:cubicBezTo>
                    <a:pt x="4737" y="23861"/>
                    <a:pt x="4612" y="23735"/>
                    <a:pt x="4687" y="23384"/>
                  </a:cubicBezTo>
                  <a:cubicBezTo>
                    <a:pt x="4687" y="23334"/>
                    <a:pt x="4788" y="22933"/>
                    <a:pt x="4813" y="22933"/>
                  </a:cubicBezTo>
                  <a:cubicBezTo>
                    <a:pt x="4838" y="22883"/>
                    <a:pt x="5038" y="22833"/>
                    <a:pt x="5038" y="22758"/>
                  </a:cubicBezTo>
                  <a:cubicBezTo>
                    <a:pt x="5038" y="22407"/>
                    <a:pt x="5289" y="21655"/>
                    <a:pt x="4888" y="21505"/>
                  </a:cubicBezTo>
                  <a:close/>
                  <a:moveTo>
                    <a:pt x="19675" y="21254"/>
                  </a:moveTo>
                  <a:cubicBezTo>
                    <a:pt x="19725" y="21304"/>
                    <a:pt x="19725" y="21329"/>
                    <a:pt x="19825" y="21404"/>
                  </a:cubicBezTo>
                  <a:cubicBezTo>
                    <a:pt x="19822" y="21403"/>
                    <a:pt x="19819" y="21402"/>
                    <a:pt x="19814" y="21402"/>
                  </a:cubicBezTo>
                  <a:cubicBezTo>
                    <a:pt x="19741" y="21402"/>
                    <a:pt x="19468" y="21583"/>
                    <a:pt x="19374" y="21630"/>
                  </a:cubicBezTo>
                  <a:cubicBezTo>
                    <a:pt x="19123" y="21780"/>
                    <a:pt x="19524" y="21830"/>
                    <a:pt x="19098" y="21906"/>
                  </a:cubicBezTo>
                  <a:cubicBezTo>
                    <a:pt x="19091" y="21907"/>
                    <a:pt x="19084" y="21908"/>
                    <a:pt x="19076" y="21908"/>
                  </a:cubicBezTo>
                  <a:cubicBezTo>
                    <a:pt x="18988" y="21908"/>
                    <a:pt x="18920" y="21802"/>
                    <a:pt x="18793" y="21802"/>
                  </a:cubicBezTo>
                  <a:cubicBezTo>
                    <a:pt x="18758" y="21802"/>
                    <a:pt x="18718" y="21810"/>
                    <a:pt x="18672" y="21830"/>
                  </a:cubicBezTo>
                  <a:cubicBezTo>
                    <a:pt x="18497" y="21881"/>
                    <a:pt x="18472" y="22131"/>
                    <a:pt x="18246" y="22131"/>
                  </a:cubicBezTo>
                  <a:cubicBezTo>
                    <a:pt x="18271" y="22206"/>
                    <a:pt x="18296" y="22307"/>
                    <a:pt x="18321" y="22382"/>
                  </a:cubicBezTo>
                  <a:lnTo>
                    <a:pt x="18171" y="22382"/>
                  </a:lnTo>
                  <a:lnTo>
                    <a:pt x="18171" y="22257"/>
                  </a:lnTo>
                  <a:cubicBezTo>
                    <a:pt x="18165" y="22256"/>
                    <a:pt x="18160" y="22256"/>
                    <a:pt x="18154" y="22256"/>
                  </a:cubicBezTo>
                  <a:cubicBezTo>
                    <a:pt x="17917" y="22256"/>
                    <a:pt x="17838" y="22761"/>
                    <a:pt x="17545" y="22908"/>
                  </a:cubicBezTo>
                  <a:cubicBezTo>
                    <a:pt x="17344" y="23008"/>
                    <a:pt x="17018" y="23033"/>
                    <a:pt x="16793" y="23134"/>
                  </a:cubicBezTo>
                  <a:cubicBezTo>
                    <a:pt x="16705" y="23151"/>
                    <a:pt x="16654" y="23330"/>
                    <a:pt x="16588" y="23330"/>
                  </a:cubicBezTo>
                  <a:cubicBezTo>
                    <a:pt x="16560" y="23330"/>
                    <a:pt x="16529" y="23298"/>
                    <a:pt x="16492" y="23209"/>
                  </a:cubicBezTo>
                  <a:lnTo>
                    <a:pt x="16492" y="23209"/>
                  </a:lnTo>
                  <a:cubicBezTo>
                    <a:pt x="16392" y="23535"/>
                    <a:pt x="16367" y="23710"/>
                    <a:pt x="16542" y="24011"/>
                  </a:cubicBezTo>
                  <a:cubicBezTo>
                    <a:pt x="16499" y="23994"/>
                    <a:pt x="16467" y="23986"/>
                    <a:pt x="16443" y="23986"/>
                  </a:cubicBezTo>
                  <a:cubicBezTo>
                    <a:pt x="16253" y="23986"/>
                    <a:pt x="16576" y="24460"/>
                    <a:pt x="16642" y="24637"/>
                  </a:cubicBezTo>
                  <a:cubicBezTo>
                    <a:pt x="16793" y="25038"/>
                    <a:pt x="16943" y="25314"/>
                    <a:pt x="16642" y="25590"/>
                  </a:cubicBezTo>
                  <a:cubicBezTo>
                    <a:pt x="16832" y="25590"/>
                    <a:pt x="16955" y="25792"/>
                    <a:pt x="17201" y="25792"/>
                  </a:cubicBezTo>
                  <a:cubicBezTo>
                    <a:pt x="17215" y="25792"/>
                    <a:pt x="17229" y="25792"/>
                    <a:pt x="17244" y="25790"/>
                  </a:cubicBezTo>
                  <a:cubicBezTo>
                    <a:pt x="17419" y="25765"/>
                    <a:pt x="17494" y="25565"/>
                    <a:pt x="17670" y="25540"/>
                  </a:cubicBezTo>
                  <a:cubicBezTo>
                    <a:pt x="17688" y="25532"/>
                    <a:pt x="17707" y="25529"/>
                    <a:pt x="17726" y="25529"/>
                  </a:cubicBezTo>
                  <a:cubicBezTo>
                    <a:pt x="17819" y="25529"/>
                    <a:pt x="17921" y="25600"/>
                    <a:pt x="18014" y="25600"/>
                  </a:cubicBezTo>
                  <a:cubicBezTo>
                    <a:pt x="18034" y="25600"/>
                    <a:pt x="18052" y="25597"/>
                    <a:pt x="18071" y="25590"/>
                  </a:cubicBezTo>
                  <a:cubicBezTo>
                    <a:pt x="18196" y="25565"/>
                    <a:pt x="18196" y="25465"/>
                    <a:pt x="18296" y="25414"/>
                  </a:cubicBezTo>
                  <a:cubicBezTo>
                    <a:pt x="18397" y="25389"/>
                    <a:pt x="18522" y="25264"/>
                    <a:pt x="18622" y="25214"/>
                  </a:cubicBezTo>
                  <a:cubicBezTo>
                    <a:pt x="18629" y="25212"/>
                    <a:pt x="18636" y="25211"/>
                    <a:pt x="18643" y="25211"/>
                  </a:cubicBezTo>
                  <a:cubicBezTo>
                    <a:pt x="18699" y="25211"/>
                    <a:pt x="18756" y="25276"/>
                    <a:pt x="18824" y="25276"/>
                  </a:cubicBezTo>
                  <a:cubicBezTo>
                    <a:pt x="18840" y="25276"/>
                    <a:pt x="18856" y="25273"/>
                    <a:pt x="18873" y="25264"/>
                  </a:cubicBezTo>
                  <a:cubicBezTo>
                    <a:pt x="19092" y="25180"/>
                    <a:pt x="19334" y="25073"/>
                    <a:pt x="19591" y="25073"/>
                  </a:cubicBezTo>
                  <a:cubicBezTo>
                    <a:pt x="19716" y="25073"/>
                    <a:pt x="19844" y="25098"/>
                    <a:pt x="19976" y="25164"/>
                  </a:cubicBezTo>
                  <a:cubicBezTo>
                    <a:pt x="20132" y="25251"/>
                    <a:pt x="20288" y="25699"/>
                    <a:pt x="20453" y="25699"/>
                  </a:cubicBezTo>
                  <a:cubicBezTo>
                    <a:pt x="20526" y="25699"/>
                    <a:pt x="20600" y="25611"/>
                    <a:pt x="20677" y="25364"/>
                  </a:cubicBezTo>
                  <a:cubicBezTo>
                    <a:pt x="20853" y="25439"/>
                    <a:pt x="20677" y="25565"/>
                    <a:pt x="20702" y="25715"/>
                  </a:cubicBezTo>
                  <a:cubicBezTo>
                    <a:pt x="20751" y="25678"/>
                    <a:pt x="20784" y="25663"/>
                    <a:pt x="20805" y="25663"/>
                  </a:cubicBezTo>
                  <a:cubicBezTo>
                    <a:pt x="20869" y="25663"/>
                    <a:pt x="20822" y="25814"/>
                    <a:pt x="20803" y="25966"/>
                  </a:cubicBezTo>
                  <a:cubicBezTo>
                    <a:pt x="20840" y="25958"/>
                    <a:pt x="20873" y="25955"/>
                    <a:pt x="20900" y="25955"/>
                  </a:cubicBezTo>
                  <a:cubicBezTo>
                    <a:pt x="21148" y="25955"/>
                    <a:pt x="21031" y="26237"/>
                    <a:pt x="21279" y="26417"/>
                  </a:cubicBezTo>
                  <a:cubicBezTo>
                    <a:pt x="21304" y="26442"/>
                    <a:pt x="21655" y="26542"/>
                    <a:pt x="21705" y="26567"/>
                  </a:cubicBezTo>
                  <a:cubicBezTo>
                    <a:pt x="21880" y="26567"/>
                    <a:pt x="21830" y="26367"/>
                    <a:pt x="21956" y="26367"/>
                  </a:cubicBezTo>
                  <a:cubicBezTo>
                    <a:pt x="22051" y="26367"/>
                    <a:pt x="22056" y="26569"/>
                    <a:pt x="22141" y="26569"/>
                  </a:cubicBezTo>
                  <a:cubicBezTo>
                    <a:pt x="22146" y="26569"/>
                    <a:pt x="22151" y="26569"/>
                    <a:pt x="22156" y="26567"/>
                  </a:cubicBezTo>
                  <a:cubicBezTo>
                    <a:pt x="22507" y="26492"/>
                    <a:pt x="22908" y="26342"/>
                    <a:pt x="23033" y="26016"/>
                  </a:cubicBezTo>
                  <a:cubicBezTo>
                    <a:pt x="23134" y="25790"/>
                    <a:pt x="23159" y="25540"/>
                    <a:pt x="23284" y="25314"/>
                  </a:cubicBezTo>
                  <a:cubicBezTo>
                    <a:pt x="23585" y="24813"/>
                    <a:pt x="23635" y="24312"/>
                    <a:pt x="23359" y="23810"/>
                  </a:cubicBezTo>
                  <a:cubicBezTo>
                    <a:pt x="23309" y="23685"/>
                    <a:pt x="23234" y="23635"/>
                    <a:pt x="23134" y="23535"/>
                  </a:cubicBezTo>
                  <a:cubicBezTo>
                    <a:pt x="23083" y="23485"/>
                    <a:pt x="23083" y="23359"/>
                    <a:pt x="23033" y="23309"/>
                  </a:cubicBezTo>
                  <a:cubicBezTo>
                    <a:pt x="23033" y="23309"/>
                    <a:pt x="22833" y="23234"/>
                    <a:pt x="22783" y="23209"/>
                  </a:cubicBezTo>
                  <a:cubicBezTo>
                    <a:pt x="22733" y="23134"/>
                    <a:pt x="22733" y="23008"/>
                    <a:pt x="22682" y="22933"/>
                  </a:cubicBezTo>
                  <a:cubicBezTo>
                    <a:pt x="22582" y="22858"/>
                    <a:pt x="22357" y="22783"/>
                    <a:pt x="22281" y="22708"/>
                  </a:cubicBezTo>
                  <a:cubicBezTo>
                    <a:pt x="22131" y="22507"/>
                    <a:pt x="22081" y="22106"/>
                    <a:pt x="21956" y="21906"/>
                  </a:cubicBezTo>
                  <a:cubicBezTo>
                    <a:pt x="21905" y="21830"/>
                    <a:pt x="21805" y="21780"/>
                    <a:pt x="21730" y="21680"/>
                  </a:cubicBezTo>
                  <a:cubicBezTo>
                    <a:pt x="21655" y="21580"/>
                    <a:pt x="21705" y="21304"/>
                    <a:pt x="21530" y="21254"/>
                  </a:cubicBezTo>
                  <a:cubicBezTo>
                    <a:pt x="21530" y="21279"/>
                    <a:pt x="21530" y="21329"/>
                    <a:pt x="21504" y="21354"/>
                  </a:cubicBezTo>
                  <a:cubicBezTo>
                    <a:pt x="21254" y="21673"/>
                    <a:pt x="21541" y="22405"/>
                    <a:pt x="21145" y="22405"/>
                  </a:cubicBezTo>
                  <a:cubicBezTo>
                    <a:pt x="21105" y="22405"/>
                    <a:pt x="21058" y="22398"/>
                    <a:pt x="21003" y="22382"/>
                  </a:cubicBezTo>
                  <a:cubicBezTo>
                    <a:pt x="21003" y="22382"/>
                    <a:pt x="20427" y="22006"/>
                    <a:pt x="20427" y="21981"/>
                  </a:cubicBezTo>
                  <a:cubicBezTo>
                    <a:pt x="20301" y="21755"/>
                    <a:pt x="20527" y="21630"/>
                    <a:pt x="20602" y="21455"/>
                  </a:cubicBezTo>
                  <a:cubicBezTo>
                    <a:pt x="20276" y="21404"/>
                    <a:pt x="19976" y="21254"/>
                    <a:pt x="19675" y="21254"/>
                  </a:cubicBezTo>
                  <a:close/>
                  <a:moveTo>
                    <a:pt x="21864" y="26690"/>
                  </a:moveTo>
                  <a:cubicBezTo>
                    <a:pt x="21862" y="26690"/>
                    <a:pt x="21859" y="26691"/>
                    <a:pt x="21855" y="26693"/>
                  </a:cubicBezTo>
                  <a:cubicBezTo>
                    <a:pt x="21755" y="26743"/>
                    <a:pt x="21805" y="26818"/>
                    <a:pt x="21880" y="26843"/>
                  </a:cubicBezTo>
                  <a:cubicBezTo>
                    <a:pt x="21880" y="26843"/>
                    <a:pt x="21902" y="26690"/>
                    <a:pt x="21864" y="26690"/>
                  </a:cubicBezTo>
                  <a:close/>
                  <a:moveTo>
                    <a:pt x="22532" y="26743"/>
                  </a:moveTo>
                  <a:cubicBezTo>
                    <a:pt x="22532" y="26843"/>
                    <a:pt x="22607" y="26893"/>
                    <a:pt x="22682" y="26918"/>
                  </a:cubicBezTo>
                  <a:cubicBezTo>
                    <a:pt x="22682" y="26768"/>
                    <a:pt x="22632" y="26743"/>
                    <a:pt x="22532" y="26743"/>
                  </a:cubicBezTo>
                  <a:close/>
                  <a:moveTo>
                    <a:pt x="27066" y="25707"/>
                  </a:moveTo>
                  <a:cubicBezTo>
                    <a:pt x="27006" y="25707"/>
                    <a:pt x="27269" y="26158"/>
                    <a:pt x="27269" y="26241"/>
                  </a:cubicBezTo>
                  <a:cubicBezTo>
                    <a:pt x="27269" y="26317"/>
                    <a:pt x="27269" y="26567"/>
                    <a:pt x="27269" y="26592"/>
                  </a:cubicBezTo>
                  <a:cubicBezTo>
                    <a:pt x="27269" y="26585"/>
                    <a:pt x="27255" y="26579"/>
                    <a:pt x="27235" y="26579"/>
                  </a:cubicBezTo>
                  <a:cubicBezTo>
                    <a:pt x="27190" y="26579"/>
                    <a:pt x="27119" y="26606"/>
                    <a:pt x="27119" y="26693"/>
                  </a:cubicBezTo>
                  <a:cubicBezTo>
                    <a:pt x="27119" y="26734"/>
                    <a:pt x="27132" y="26746"/>
                    <a:pt x="27151" y="26746"/>
                  </a:cubicBezTo>
                  <a:cubicBezTo>
                    <a:pt x="27172" y="26746"/>
                    <a:pt x="27199" y="26731"/>
                    <a:pt x="27219" y="26731"/>
                  </a:cubicBezTo>
                  <a:cubicBezTo>
                    <a:pt x="27234" y="26731"/>
                    <a:pt x="27244" y="26739"/>
                    <a:pt x="27244" y="26768"/>
                  </a:cubicBezTo>
                  <a:cubicBezTo>
                    <a:pt x="27244" y="26767"/>
                    <a:pt x="27244" y="26767"/>
                    <a:pt x="27244" y="26767"/>
                  </a:cubicBezTo>
                  <a:cubicBezTo>
                    <a:pt x="27255" y="26767"/>
                    <a:pt x="27410" y="27070"/>
                    <a:pt x="27486" y="27070"/>
                  </a:cubicBezTo>
                  <a:cubicBezTo>
                    <a:pt x="27489" y="27070"/>
                    <a:pt x="27492" y="27069"/>
                    <a:pt x="27494" y="27069"/>
                  </a:cubicBezTo>
                  <a:cubicBezTo>
                    <a:pt x="27520" y="27069"/>
                    <a:pt x="27620" y="26893"/>
                    <a:pt x="27670" y="26843"/>
                  </a:cubicBezTo>
                  <a:cubicBezTo>
                    <a:pt x="27911" y="26624"/>
                    <a:pt x="28094" y="26348"/>
                    <a:pt x="27770" y="26348"/>
                  </a:cubicBezTo>
                  <a:cubicBezTo>
                    <a:pt x="27723" y="26348"/>
                    <a:pt x="27665" y="26354"/>
                    <a:pt x="27595" y="26367"/>
                  </a:cubicBezTo>
                  <a:cubicBezTo>
                    <a:pt x="27577" y="26262"/>
                    <a:pt x="27548" y="26121"/>
                    <a:pt x="27497" y="26121"/>
                  </a:cubicBezTo>
                  <a:cubicBezTo>
                    <a:pt x="27476" y="26121"/>
                    <a:pt x="27450" y="26148"/>
                    <a:pt x="27419" y="26216"/>
                  </a:cubicBezTo>
                  <a:cubicBezTo>
                    <a:pt x="27294" y="26141"/>
                    <a:pt x="27294" y="25891"/>
                    <a:pt x="27144" y="25765"/>
                  </a:cubicBezTo>
                  <a:cubicBezTo>
                    <a:pt x="27102" y="25724"/>
                    <a:pt x="27078" y="25707"/>
                    <a:pt x="27066" y="25707"/>
                  </a:cubicBezTo>
                  <a:close/>
                  <a:moveTo>
                    <a:pt x="22047" y="26983"/>
                  </a:moveTo>
                  <a:cubicBezTo>
                    <a:pt x="21992" y="26983"/>
                    <a:pt x="21956" y="26992"/>
                    <a:pt x="21956" y="27018"/>
                  </a:cubicBezTo>
                  <a:cubicBezTo>
                    <a:pt x="22031" y="27244"/>
                    <a:pt x="22206" y="27495"/>
                    <a:pt x="22407" y="27545"/>
                  </a:cubicBezTo>
                  <a:cubicBezTo>
                    <a:pt x="22432" y="27520"/>
                    <a:pt x="22432" y="27470"/>
                    <a:pt x="22407" y="27419"/>
                  </a:cubicBezTo>
                  <a:lnTo>
                    <a:pt x="22557" y="27419"/>
                  </a:lnTo>
                  <a:cubicBezTo>
                    <a:pt x="22557" y="27244"/>
                    <a:pt x="22607" y="27194"/>
                    <a:pt x="22607" y="27018"/>
                  </a:cubicBezTo>
                  <a:lnTo>
                    <a:pt x="22607" y="27018"/>
                  </a:lnTo>
                  <a:cubicBezTo>
                    <a:pt x="22588" y="27026"/>
                    <a:pt x="22560" y="27029"/>
                    <a:pt x="22527" y="27029"/>
                  </a:cubicBezTo>
                  <a:cubicBezTo>
                    <a:pt x="22394" y="27029"/>
                    <a:pt x="22172" y="26983"/>
                    <a:pt x="22047" y="26983"/>
                  </a:cubicBezTo>
                  <a:close/>
                  <a:moveTo>
                    <a:pt x="26904" y="26984"/>
                  </a:moveTo>
                  <a:cubicBezTo>
                    <a:pt x="26756" y="26984"/>
                    <a:pt x="26801" y="27241"/>
                    <a:pt x="26642" y="27419"/>
                  </a:cubicBezTo>
                  <a:cubicBezTo>
                    <a:pt x="26467" y="27620"/>
                    <a:pt x="26141" y="27670"/>
                    <a:pt x="25991" y="27896"/>
                  </a:cubicBezTo>
                  <a:cubicBezTo>
                    <a:pt x="25901" y="28052"/>
                    <a:pt x="25932" y="28229"/>
                    <a:pt x="26208" y="28229"/>
                  </a:cubicBezTo>
                  <a:cubicBezTo>
                    <a:pt x="26240" y="28229"/>
                    <a:pt x="26277" y="28227"/>
                    <a:pt x="26316" y="28221"/>
                  </a:cubicBezTo>
                  <a:cubicBezTo>
                    <a:pt x="26617" y="28221"/>
                    <a:pt x="26692" y="27670"/>
                    <a:pt x="27043" y="27595"/>
                  </a:cubicBezTo>
                  <a:cubicBezTo>
                    <a:pt x="26893" y="27244"/>
                    <a:pt x="27494" y="27294"/>
                    <a:pt x="27068" y="27044"/>
                  </a:cubicBezTo>
                  <a:cubicBezTo>
                    <a:pt x="26995" y="27002"/>
                    <a:pt x="26943" y="26984"/>
                    <a:pt x="26904" y="26984"/>
                  </a:cubicBezTo>
                  <a:close/>
                  <a:moveTo>
                    <a:pt x="26132" y="28305"/>
                  </a:moveTo>
                  <a:cubicBezTo>
                    <a:pt x="26122" y="28305"/>
                    <a:pt x="26108" y="28310"/>
                    <a:pt x="26091" y="28322"/>
                  </a:cubicBezTo>
                  <a:cubicBezTo>
                    <a:pt x="26041" y="28347"/>
                    <a:pt x="26041" y="28347"/>
                    <a:pt x="26016" y="28397"/>
                  </a:cubicBezTo>
                  <a:lnTo>
                    <a:pt x="26166" y="28397"/>
                  </a:lnTo>
                  <a:cubicBezTo>
                    <a:pt x="26166" y="28358"/>
                    <a:pt x="26166" y="28305"/>
                    <a:pt x="26132" y="28305"/>
                  </a:cubicBezTo>
                  <a:close/>
                </a:path>
              </a:pathLst>
            </a:custGeom>
            <a:solidFill>
              <a:srgbClr val="007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>
            <a:off x="1395065" y="2532781"/>
            <a:ext cx="857860" cy="858425"/>
          </a:xfrm>
          <a:custGeom>
            <a:rect b="b" l="l" r="r" t="t"/>
            <a:pathLst>
              <a:path extrusionOk="0" h="37996" w="37971">
                <a:moveTo>
                  <a:pt x="18973" y="0"/>
                </a:moveTo>
                <a:cubicBezTo>
                  <a:pt x="13284" y="0"/>
                  <a:pt x="8146" y="2532"/>
                  <a:pt x="4688" y="6517"/>
                </a:cubicBezTo>
                <a:cubicBezTo>
                  <a:pt x="1805" y="9800"/>
                  <a:pt x="51" y="14086"/>
                  <a:pt x="1" y="18797"/>
                </a:cubicBezTo>
                <a:lnTo>
                  <a:pt x="1" y="18998"/>
                </a:lnTo>
                <a:cubicBezTo>
                  <a:pt x="1" y="29474"/>
                  <a:pt x="8497" y="37995"/>
                  <a:pt x="18973" y="37995"/>
                </a:cubicBezTo>
                <a:cubicBezTo>
                  <a:pt x="27119" y="37995"/>
                  <a:pt x="34086" y="32858"/>
                  <a:pt x="36768" y="25639"/>
                </a:cubicBezTo>
                <a:cubicBezTo>
                  <a:pt x="37344" y="24136"/>
                  <a:pt x="37720" y="22507"/>
                  <a:pt x="37871" y="20827"/>
                </a:cubicBezTo>
                <a:cubicBezTo>
                  <a:pt x="37921" y="20451"/>
                  <a:pt x="37946" y="20050"/>
                  <a:pt x="37946" y="19624"/>
                </a:cubicBezTo>
                <a:cubicBezTo>
                  <a:pt x="37971" y="19574"/>
                  <a:pt x="37971" y="19499"/>
                  <a:pt x="37971" y="19424"/>
                </a:cubicBezTo>
                <a:cubicBezTo>
                  <a:pt x="37971" y="19274"/>
                  <a:pt x="37971" y="19148"/>
                  <a:pt x="37971" y="18998"/>
                </a:cubicBezTo>
                <a:cubicBezTo>
                  <a:pt x="37971" y="17519"/>
                  <a:pt x="37796" y="16066"/>
                  <a:pt x="37470" y="14687"/>
                </a:cubicBezTo>
                <a:cubicBezTo>
                  <a:pt x="37219" y="13559"/>
                  <a:pt x="36868" y="12482"/>
                  <a:pt x="36417" y="11454"/>
                </a:cubicBezTo>
                <a:cubicBezTo>
                  <a:pt x="36342" y="11304"/>
                  <a:pt x="36292" y="11153"/>
                  <a:pt x="36217" y="11028"/>
                </a:cubicBezTo>
                <a:cubicBezTo>
                  <a:pt x="36192" y="10953"/>
                  <a:pt x="36141" y="10878"/>
                  <a:pt x="36116" y="10827"/>
                </a:cubicBezTo>
                <a:cubicBezTo>
                  <a:pt x="36016" y="10627"/>
                  <a:pt x="35941" y="10426"/>
                  <a:pt x="35841" y="10251"/>
                </a:cubicBezTo>
                <a:cubicBezTo>
                  <a:pt x="35791" y="10151"/>
                  <a:pt x="35740" y="10075"/>
                  <a:pt x="35715" y="10000"/>
                </a:cubicBezTo>
                <a:cubicBezTo>
                  <a:pt x="35640" y="9900"/>
                  <a:pt x="35590" y="9775"/>
                  <a:pt x="35515" y="9674"/>
                </a:cubicBezTo>
                <a:cubicBezTo>
                  <a:pt x="35440" y="9524"/>
                  <a:pt x="35364" y="9399"/>
                  <a:pt x="35289" y="9273"/>
                </a:cubicBezTo>
                <a:cubicBezTo>
                  <a:pt x="35214" y="9173"/>
                  <a:pt x="35164" y="9048"/>
                  <a:pt x="35089" y="8923"/>
                </a:cubicBezTo>
                <a:cubicBezTo>
                  <a:pt x="34963" y="8747"/>
                  <a:pt x="34838" y="8547"/>
                  <a:pt x="34713" y="8371"/>
                </a:cubicBezTo>
                <a:cubicBezTo>
                  <a:pt x="34337" y="7820"/>
                  <a:pt x="33936" y="7294"/>
                  <a:pt x="33510" y="6792"/>
                </a:cubicBezTo>
                <a:cubicBezTo>
                  <a:pt x="33410" y="6642"/>
                  <a:pt x="33284" y="6517"/>
                  <a:pt x="33159" y="6366"/>
                </a:cubicBezTo>
                <a:cubicBezTo>
                  <a:pt x="32984" y="6191"/>
                  <a:pt x="32833" y="5990"/>
                  <a:pt x="32658" y="5815"/>
                </a:cubicBezTo>
                <a:cubicBezTo>
                  <a:pt x="32532" y="5690"/>
                  <a:pt x="32407" y="5564"/>
                  <a:pt x="32282" y="5439"/>
                </a:cubicBezTo>
                <a:cubicBezTo>
                  <a:pt x="32131" y="5314"/>
                  <a:pt x="32006" y="5188"/>
                  <a:pt x="31856" y="5063"/>
                </a:cubicBezTo>
                <a:cubicBezTo>
                  <a:pt x="31831" y="5013"/>
                  <a:pt x="31780" y="4988"/>
                  <a:pt x="31755" y="4938"/>
                </a:cubicBezTo>
                <a:cubicBezTo>
                  <a:pt x="31705" y="4913"/>
                  <a:pt x="31680" y="4862"/>
                  <a:pt x="31630" y="4837"/>
                </a:cubicBezTo>
                <a:cubicBezTo>
                  <a:pt x="31580" y="4787"/>
                  <a:pt x="31530" y="4737"/>
                  <a:pt x="31455" y="4687"/>
                </a:cubicBezTo>
                <a:cubicBezTo>
                  <a:pt x="28121" y="1780"/>
                  <a:pt x="23760" y="0"/>
                  <a:pt x="18973" y="0"/>
                </a:cubicBezTo>
                <a:close/>
              </a:path>
            </a:pathLst>
          </a:custGeom>
          <a:solidFill>
            <a:srgbClr val="5CCA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30"/>
          <p:cNvSpPr/>
          <p:nvPr/>
        </p:nvSpPr>
        <p:spPr>
          <a:xfrm>
            <a:off x="1395065" y="2679406"/>
            <a:ext cx="396385" cy="365976"/>
          </a:xfrm>
          <a:custGeom>
            <a:rect b="b" l="l" r="r" t="t"/>
            <a:pathLst>
              <a:path extrusionOk="0" h="16199" w="17545">
                <a:moveTo>
                  <a:pt x="5796" y="0"/>
                </a:moveTo>
                <a:cubicBezTo>
                  <a:pt x="5736" y="0"/>
                  <a:pt x="5715" y="71"/>
                  <a:pt x="5715" y="302"/>
                </a:cubicBezTo>
                <a:cubicBezTo>
                  <a:pt x="5615" y="302"/>
                  <a:pt x="5531" y="305"/>
                  <a:pt x="5454" y="305"/>
                </a:cubicBezTo>
                <a:cubicBezTo>
                  <a:pt x="5300" y="305"/>
                  <a:pt x="5172" y="294"/>
                  <a:pt x="4988" y="227"/>
                </a:cubicBezTo>
                <a:cubicBezTo>
                  <a:pt x="4913" y="177"/>
                  <a:pt x="4838" y="52"/>
                  <a:pt x="4738" y="27"/>
                </a:cubicBezTo>
                <a:lnTo>
                  <a:pt x="4688" y="27"/>
                </a:lnTo>
                <a:cubicBezTo>
                  <a:pt x="1805" y="3310"/>
                  <a:pt x="51" y="7596"/>
                  <a:pt x="1" y="12307"/>
                </a:cubicBezTo>
                <a:cubicBezTo>
                  <a:pt x="101" y="12433"/>
                  <a:pt x="302" y="12909"/>
                  <a:pt x="302" y="13009"/>
                </a:cubicBezTo>
                <a:cubicBezTo>
                  <a:pt x="627" y="13009"/>
                  <a:pt x="252" y="13285"/>
                  <a:pt x="477" y="13460"/>
                </a:cubicBezTo>
                <a:cubicBezTo>
                  <a:pt x="512" y="13485"/>
                  <a:pt x="547" y="13495"/>
                  <a:pt x="581" y="13495"/>
                </a:cubicBezTo>
                <a:cubicBezTo>
                  <a:pt x="717" y="13495"/>
                  <a:pt x="833" y="13335"/>
                  <a:pt x="853" y="13335"/>
                </a:cubicBezTo>
                <a:cubicBezTo>
                  <a:pt x="1104" y="13410"/>
                  <a:pt x="1279" y="14062"/>
                  <a:pt x="1279" y="14312"/>
                </a:cubicBezTo>
                <a:cubicBezTo>
                  <a:pt x="1279" y="14463"/>
                  <a:pt x="1054" y="14613"/>
                  <a:pt x="1154" y="14864"/>
                </a:cubicBezTo>
                <a:cubicBezTo>
                  <a:pt x="1204" y="15014"/>
                  <a:pt x="1429" y="15139"/>
                  <a:pt x="1505" y="15340"/>
                </a:cubicBezTo>
                <a:cubicBezTo>
                  <a:pt x="1594" y="15541"/>
                  <a:pt x="1763" y="16199"/>
                  <a:pt x="2100" y="16199"/>
                </a:cubicBezTo>
                <a:cubicBezTo>
                  <a:pt x="2141" y="16199"/>
                  <a:pt x="2185" y="16189"/>
                  <a:pt x="2231" y="16167"/>
                </a:cubicBezTo>
                <a:cubicBezTo>
                  <a:pt x="2081" y="15916"/>
                  <a:pt x="2081" y="15465"/>
                  <a:pt x="1956" y="15265"/>
                </a:cubicBezTo>
                <a:cubicBezTo>
                  <a:pt x="1730" y="15014"/>
                  <a:pt x="1480" y="15039"/>
                  <a:pt x="1404" y="14638"/>
                </a:cubicBezTo>
                <a:cubicBezTo>
                  <a:pt x="1404" y="14563"/>
                  <a:pt x="1304" y="14187"/>
                  <a:pt x="1455" y="14062"/>
                </a:cubicBezTo>
                <a:cubicBezTo>
                  <a:pt x="1534" y="14000"/>
                  <a:pt x="1564" y="13975"/>
                  <a:pt x="1579" y="13975"/>
                </a:cubicBezTo>
                <a:cubicBezTo>
                  <a:pt x="1606" y="13975"/>
                  <a:pt x="1585" y="14056"/>
                  <a:pt x="1730" y="14137"/>
                </a:cubicBezTo>
                <a:cubicBezTo>
                  <a:pt x="1906" y="14237"/>
                  <a:pt x="1906" y="14237"/>
                  <a:pt x="2056" y="14463"/>
                </a:cubicBezTo>
                <a:cubicBezTo>
                  <a:pt x="2106" y="14513"/>
                  <a:pt x="2257" y="14538"/>
                  <a:pt x="2257" y="14588"/>
                </a:cubicBezTo>
                <a:cubicBezTo>
                  <a:pt x="2332" y="14688"/>
                  <a:pt x="2257" y="14763"/>
                  <a:pt x="2332" y="14939"/>
                </a:cubicBezTo>
                <a:cubicBezTo>
                  <a:pt x="2532" y="14663"/>
                  <a:pt x="2808" y="14613"/>
                  <a:pt x="2958" y="14413"/>
                </a:cubicBezTo>
                <a:cubicBezTo>
                  <a:pt x="3234" y="14037"/>
                  <a:pt x="3059" y="13711"/>
                  <a:pt x="2833" y="13435"/>
                </a:cubicBezTo>
                <a:cubicBezTo>
                  <a:pt x="2507" y="12984"/>
                  <a:pt x="2407" y="12458"/>
                  <a:pt x="3184" y="12458"/>
                </a:cubicBezTo>
                <a:cubicBezTo>
                  <a:pt x="3234" y="12683"/>
                  <a:pt x="2908" y="12934"/>
                  <a:pt x="3033" y="13034"/>
                </a:cubicBezTo>
                <a:cubicBezTo>
                  <a:pt x="3084" y="13080"/>
                  <a:pt x="3128" y="13100"/>
                  <a:pt x="3167" y="13100"/>
                </a:cubicBezTo>
                <a:cubicBezTo>
                  <a:pt x="3380" y="13100"/>
                  <a:pt x="3431" y="12508"/>
                  <a:pt x="3409" y="12508"/>
                </a:cubicBezTo>
                <a:cubicBezTo>
                  <a:pt x="3560" y="12383"/>
                  <a:pt x="3861" y="12357"/>
                  <a:pt x="4011" y="12307"/>
                </a:cubicBezTo>
                <a:cubicBezTo>
                  <a:pt x="4236" y="12257"/>
                  <a:pt x="4312" y="12207"/>
                  <a:pt x="4512" y="12057"/>
                </a:cubicBezTo>
                <a:cubicBezTo>
                  <a:pt x="4788" y="11856"/>
                  <a:pt x="5289" y="11405"/>
                  <a:pt x="5339" y="11029"/>
                </a:cubicBezTo>
                <a:cubicBezTo>
                  <a:pt x="5389" y="10779"/>
                  <a:pt x="5239" y="10929"/>
                  <a:pt x="5214" y="10753"/>
                </a:cubicBezTo>
                <a:cubicBezTo>
                  <a:pt x="5214" y="10653"/>
                  <a:pt x="5314" y="10678"/>
                  <a:pt x="5264" y="10503"/>
                </a:cubicBezTo>
                <a:cubicBezTo>
                  <a:pt x="5239" y="10277"/>
                  <a:pt x="4938" y="10027"/>
                  <a:pt x="4938" y="9851"/>
                </a:cubicBezTo>
                <a:cubicBezTo>
                  <a:pt x="4938" y="9576"/>
                  <a:pt x="5239" y="9676"/>
                  <a:pt x="5364" y="9500"/>
                </a:cubicBezTo>
                <a:cubicBezTo>
                  <a:pt x="5439" y="9375"/>
                  <a:pt x="5439" y="9375"/>
                  <a:pt x="5164" y="9275"/>
                </a:cubicBezTo>
                <a:cubicBezTo>
                  <a:pt x="5150" y="9269"/>
                  <a:pt x="5138" y="9267"/>
                  <a:pt x="5128" y="9267"/>
                </a:cubicBezTo>
                <a:cubicBezTo>
                  <a:pt x="5047" y="9267"/>
                  <a:pt x="5069" y="9425"/>
                  <a:pt x="4913" y="9425"/>
                </a:cubicBezTo>
                <a:cubicBezTo>
                  <a:pt x="4963" y="9075"/>
                  <a:pt x="4514" y="9324"/>
                  <a:pt x="4711" y="9001"/>
                </a:cubicBezTo>
                <a:lnTo>
                  <a:pt x="4711" y="9001"/>
                </a:lnTo>
                <a:cubicBezTo>
                  <a:pt x="4712" y="9001"/>
                  <a:pt x="4712" y="9002"/>
                  <a:pt x="4713" y="9002"/>
                </a:cubicBezTo>
                <a:cubicBezTo>
                  <a:pt x="4736" y="9002"/>
                  <a:pt x="5065" y="8849"/>
                  <a:pt x="5089" y="8849"/>
                </a:cubicBezTo>
                <a:cubicBezTo>
                  <a:pt x="5260" y="8774"/>
                  <a:pt x="5340" y="8722"/>
                  <a:pt x="5361" y="8722"/>
                </a:cubicBezTo>
                <a:cubicBezTo>
                  <a:pt x="5390" y="8722"/>
                  <a:pt x="5314" y="8816"/>
                  <a:pt x="5214" y="9074"/>
                </a:cubicBezTo>
                <a:cubicBezTo>
                  <a:pt x="5324" y="9008"/>
                  <a:pt x="5589" y="8865"/>
                  <a:pt x="5736" y="8865"/>
                </a:cubicBezTo>
                <a:cubicBezTo>
                  <a:pt x="5757" y="8865"/>
                  <a:pt x="5775" y="8868"/>
                  <a:pt x="5790" y="8874"/>
                </a:cubicBezTo>
                <a:cubicBezTo>
                  <a:pt x="6066" y="9024"/>
                  <a:pt x="5841" y="9049"/>
                  <a:pt x="5866" y="9300"/>
                </a:cubicBezTo>
                <a:cubicBezTo>
                  <a:pt x="5921" y="9275"/>
                  <a:pt x="5968" y="9264"/>
                  <a:pt x="6007" y="9264"/>
                </a:cubicBezTo>
                <a:cubicBezTo>
                  <a:pt x="6287" y="9264"/>
                  <a:pt x="6185" y="9829"/>
                  <a:pt x="6141" y="10027"/>
                </a:cubicBezTo>
                <a:cubicBezTo>
                  <a:pt x="6158" y="10028"/>
                  <a:pt x="6175" y="10029"/>
                  <a:pt x="6193" y="10029"/>
                </a:cubicBezTo>
                <a:cubicBezTo>
                  <a:pt x="6483" y="10029"/>
                  <a:pt x="6817" y="9834"/>
                  <a:pt x="6793" y="9550"/>
                </a:cubicBezTo>
                <a:cubicBezTo>
                  <a:pt x="6793" y="9275"/>
                  <a:pt x="6442" y="9225"/>
                  <a:pt x="6517" y="8849"/>
                </a:cubicBezTo>
                <a:cubicBezTo>
                  <a:pt x="6527" y="8820"/>
                  <a:pt x="6552" y="8813"/>
                  <a:pt x="6580" y="8813"/>
                </a:cubicBezTo>
                <a:cubicBezTo>
                  <a:pt x="6603" y="8813"/>
                  <a:pt x="6628" y="8817"/>
                  <a:pt x="6649" y="8817"/>
                </a:cubicBezTo>
                <a:cubicBezTo>
                  <a:pt x="6669" y="8817"/>
                  <a:pt x="6685" y="8813"/>
                  <a:pt x="6693" y="8799"/>
                </a:cubicBezTo>
                <a:cubicBezTo>
                  <a:pt x="6693" y="8799"/>
                  <a:pt x="6743" y="8498"/>
                  <a:pt x="6768" y="8473"/>
                </a:cubicBezTo>
                <a:cubicBezTo>
                  <a:pt x="6818" y="8372"/>
                  <a:pt x="6918" y="8197"/>
                  <a:pt x="7044" y="8147"/>
                </a:cubicBezTo>
                <a:cubicBezTo>
                  <a:pt x="7059" y="8142"/>
                  <a:pt x="7083" y="8140"/>
                  <a:pt x="7112" y="8140"/>
                </a:cubicBezTo>
                <a:cubicBezTo>
                  <a:pt x="7190" y="8140"/>
                  <a:pt x="7306" y="8154"/>
                  <a:pt x="7401" y="8154"/>
                </a:cubicBezTo>
                <a:cubicBezTo>
                  <a:pt x="7436" y="8154"/>
                  <a:pt x="7468" y="8152"/>
                  <a:pt x="7495" y="8147"/>
                </a:cubicBezTo>
                <a:cubicBezTo>
                  <a:pt x="7645" y="8097"/>
                  <a:pt x="7695" y="8047"/>
                  <a:pt x="7820" y="7921"/>
                </a:cubicBezTo>
                <a:cubicBezTo>
                  <a:pt x="8046" y="7746"/>
                  <a:pt x="8322" y="7420"/>
                  <a:pt x="8447" y="7195"/>
                </a:cubicBezTo>
                <a:cubicBezTo>
                  <a:pt x="8622" y="6944"/>
                  <a:pt x="8572" y="6743"/>
                  <a:pt x="8698" y="6493"/>
                </a:cubicBezTo>
                <a:cubicBezTo>
                  <a:pt x="8768" y="6323"/>
                  <a:pt x="8818" y="6253"/>
                  <a:pt x="8853" y="6253"/>
                </a:cubicBezTo>
                <a:cubicBezTo>
                  <a:pt x="8994" y="6253"/>
                  <a:pt x="8898" y="7365"/>
                  <a:pt x="8898" y="7545"/>
                </a:cubicBezTo>
                <a:cubicBezTo>
                  <a:pt x="8948" y="7470"/>
                  <a:pt x="9023" y="7520"/>
                  <a:pt x="9074" y="7395"/>
                </a:cubicBezTo>
                <a:cubicBezTo>
                  <a:pt x="9149" y="7470"/>
                  <a:pt x="9074" y="7520"/>
                  <a:pt x="9249" y="7520"/>
                </a:cubicBezTo>
                <a:cubicBezTo>
                  <a:pt x="9199" y="7195"/>
                  <a:pt x="8848" y="6894"/>
                  <a:pt x="9349" y="6894"/>
                </a:cubicBezTo>
                <a:cubicBezTo>
                  <a:pt x="9349" y="6844"/>
                  <a:pt x="9099" y="5716"/>
                  <a:pt x="9099" y="5591"/>
                </a:cubicBezTo>
                <a:lnTo>
                  <a:pt x="9023" y="5591"/>
                </a:lnTo>
                <a:cubicBezTo>
                  <a:pt x="9049" y="5866"/>
                  <a:pt x="8948" y="5841"/>
                  <a:pt x="8948" y="6117"/>
                </a:cubicBezTo>
                <a:cubicBezTo>
                  <a:pt x="8748" y="5992"/>
                  <a:pt x="8773" y="5716"/>
                  <a:pt x="8397" y="5591"/>
                </a:cubicBezTo>
                <a:cubicBezTo>
                  <a:pt x="8374" y="5718"/>
                  <a:pt x="8335" y="5770"/>
                  <a:pt x="8287" y="5770"/>
                </a:cubicBezTo>
                <a:cubicBezTo>
                  <a:pt x="8231" y="5770"/>
                  <a:pt x="8164" y="5699"/>
                  <a:pt x="8096" y="5591"/>
                </a:cubicBezTo>
                <a:cubicBezTo>
                  <a:pt x="8096" y="5641"/>
                  <a:pt x="8096" y="5691"/>
                  <a:pt x="8096" y="5741"/>
                </a:cubicBezTo>
                <a:cubicBezTo>
                  <a:pt x="7921" y="5716"/>
                  <a:pt x="8096" y="5616"/>
                  <a:pt x="7971" y="5515"/>
                </a:cubicBezTo>
                <a:lnTo>
                  <a:pt x="7971" y="5515"/>
                </a:lnTo>
                <a:cubicBezTo>
                  <a:pt x="7913" y="5573"/>
                  <a:pt x="7882" y="5596"/>
                  <a:pt x="7869" y="5596"/>
                </a:cubicBezTo>
                <a:cubicBezTo>
                  <a:pt x="7828" y="5596"/>
                  <a:pt x="7994" y="5342"/>
                  <a:pt x="8071" y="5265"/>
                </a:cubicBezTo>
                <a:cubicBezTo>
                  <a:pt x="8221" y="5114"/>
                  <a:pt x="8372" y="4989"/>
                  <a:pt x="8522" y="4789"/>
                </a:cubicBezTo>
                <a:cubicBezTo>
                  <a:pt x="8873" y="4388"/>
                  <a:pt x="9174" y="4362"/>
                  <a:pt x="9675" y="4362"/>
                </a:cubicBezTo>
                <a:cubicBezTo>
                  <a:pt x="10055" y="4362"/>
                  <a:pt x="10186" y="4220"/>
                  <a:pt x="10398" y="4220"/>
                </a:cubicBezTo>
                <a:cubicBezTo>
                  <a:pt x="10437" y="4220"/>
                  <a:pt x="10480" y="4225"/>
                  <a:pt x="10527" y="4237"/>
                </a:cubicBezTo>
                <a:cubicBezTo>
                  <a:pt x="10728" y="4262"/>
                  <a:pt x="10502" y="4388"/>
                  <a:pt x="10678" y="4438"/>
                </a:cubicBezTo>
                <a:cubicBezTo>
                  <a:pt x="10704" y="4442"/>
                  <a:pt x="10726" y="4444"/>
                  <a:pt x="10746" y="4444"/>
                </a:cubicBezTo>
                <a:cubicBezTo>
                  <a:pt x="10881" y="4444"/>
                  <a:pt x="10891" y="4349"/>
                  <a:pt x="10964" y="4349"/>
                </a:cubicBezTo>
                <a:cubicBezTo>
                  <a:pt x="10995" y="4349"/>
                  <a:pt x="11037" y="4366"/>
                  <a:pt x="11104" y="4413"/>
                </a:cubicBezTo>
                <a:cubicBezTo>
                  <a:pt x="11104" y="4362"/>
                  <a:pt x="11120" y="4348"/>
                  <a:pt x="11147" y="4348"/>
                </a:cubicBezTo>
                <a:cubicBezTo>
                  <a:pt x="11177" y="4348"/>
                  <a:pt x="11221" y="4367"/>
                  <a:pt x="11268" y="4367"/>
                </a:cubicBezTo>
                <a:cubicBezTo>
                  <a:pt x="11280" y="4367"/>
                  <a:pt x="11292" y="4365"/>
                  <a:pt x="11304" y="4362"/>
                </a:cubicBezTo>
                <a:cubicBezTo>
                  <a:pt x="11254" y="4137"/>
                  <a:pt x="11154" y="4337"/>
                  <a:pt x="11254" y="4112"/>
                </a:cubicBezTo>
                <a:cubicBezTo>
                  <a:pt x="11279" y="3986"/>
                  <a:pt x="11530" y="3761"/>
                  <a:pt x="11605" y="3711"/>
                </a:cubicBezTo>
                <a:cubicBezTo>
                  <a:pt x="11710" y="3649"/>
                  <a:pt x="11809" y="3619"/>
                  <a:pt x="11894" y="3619"/>
                </a:cubicBezTo>
                <a:cubicBezTo>
                  <a:pt x="12050" y="3619"/>
                  <a:pt x="12156" y="3725"/>
                  <a:pt x="12156" y="3936"/>
                </a:cubicBezTo>
                <a:cubicBezTo>
                  <a:pt x="12555" y="3866"/>
                  <a:pt x="12669" y="3378"/>
                  <a:pt x="12990" y="3378"/>
                </a:cubicBezTo>
                <a:cubicBezTo>
                  <a:pt x="13012" y="3378"/>
                  <a:pt x="13035" y="3380"/>
                  <a:pt x="13059" y="3385"/>
                </a:cubicBezTo>
                <a:cubicBezTo>
                  <a:pt x="12808" y="3611"/>
                  <a:pt x="12708" y="3936"/>
                  <a:pt x="12432" y="4162"/>
                </a:cubicBezTo>
                <a:cubicBezTo>
                  <a:pt x="12056" y="4463"/>
                  <a:pt x="11605" y="4638"/>
                  <a:pt x="11480" y="5014"/>
                </a:cubicBezTo>
                <a:cubicBezTo>
                  <a:pt x="11379" y="5315"/>
                  <a:pt x="11404" y="5716"/>
                  <a:pt x="11455" y="5966"/>
                </a:cubicBezTo>
                <a:cubicBezTo>
                  <a:pt x="11504" y="6215"/>
                  <a:pt x="11499" y="6321"/>
                  <a:pt x="11570" y="6321"/>
                </a:cubicBezTo>
                <a:cubicBezTo>
                  <a:pt x="11606" y="6321"/>
                  <a:pt x="11662" y="6293"/>
                  <a:pt x="11755" y="6242"/>
                </a:cubicBezTo>
                <a:cubicBezTo>
                  <a:pt x="12007" y="6105"/>
                  <a:pt x="12050" y="5550"/>
                  <a:pt x="12399" y="5550"/>
                </a:cubicBezTo>
                <a:cubicBezTo>
                  <a:pt x="12432" y="5550"/>
                  <a:pt x="12468" y="5555"/>
                  <a:pt x="12507" y="5565"/>
                </a:cubicBezTo>
                <a:cubicBezTo>
                  <a:pt x="12405" y="5382"/>
                  <a:pt x="12453" y="5149"/>
                  <a:pt x="12608" y="5149"/>
                </a:cubicBezTo>
                <a:cubicBezTo>
                  <a:pt x="12644" y="5149"/>
                  <a:pt x="12686" y="5161"/>
                  <a:pt x="12733" y="5190"/>
                </a:cubicBezTo>
                <a:cubicBezTo>
                  <a:pt x="12658" y="5014"/>
                  <a:pt x="12733" y="4839"/>
                  <a:pt x="12708" y="4713"/>
                </a:cubicBezTo>
                <a:cubicBezTo>
                  <a:pt x="12699" y="4697"/>
                  <a:pt x="12683" y="4691"/>
                  <a:pt x="12662" y="4691"/>
                </a:cubicBezTo>
                <a:cubicBezTo>
                  <a:pt x="12621" y="4691"/>
                  <a:pt x="12566" y="4713"/>
                  <a:pt x="12532" y="4713"/>
                </a:cubicBezTo>
                <a:cubicBezTo>
                  <a:pt x="12557" y="4638"/>
                  <a:pt x="12708" y="4262"/>
                  <a:pt x="12758" y="4212"/>
                </a:cubicBezTo>
                <a:cubicBezTo>
                  <a:pt x="12908" y="4087"/>
                  <a:pt x="12933" y="4162"/>
                  <a:pt x="13134" y="4112"/>
                </a:cubicBezTo>
                <a:cubicBezTo>
                  <a:pt x="13145" y="4109"/>
                  <a:pt x="13154" y="4108"/>
                  <a:pt x="13162" y="4108"/>
                </a:cubicBezTo>
                <a:cubicBezTo>
                  <a:pt x="13224" y="4108"/>
                  <a:pt x="13192" y="4187"/>
                  <a:pt x="13259" y="4187"/>
                </a:cubicBezTo>
                <a:cubicBezTo>
                  <a:pt x="13359" y="4162"/>
                  <a:pt x="13384" y="4012"/>
                  <a:pt x="13460" y="4012"/>
                </a:cubicBezTo>
                <a:cubicBezTo>
                  <a:pt x="13560" y="4012"/>
                  <a:pt x="13660" y="4037"/>
                  <a:pt x="13760" y="4037"/>
                </a:cubicBezTo>
                <a:cubicBezTo>
                  <a:pt x="13777" y="4035"/>
                  <a:pt x="13792" y="4034"/>
                  <a:pt x="13805" y="4034"/>
                </a:cubicBezTo>
                <a:cubicBezTo>
                  <a:pt x="13961" y="4034"/>
                  <a:pt x="13824" y="4166"/>
                  <a:pt x="13986" y="4212"/>
                </a:cubicBezTo>
                <a:cubicBezTo>
                  <a:pt x="13986" y="3761"/>
                  <a:pt x="15039" y="3485"/>
                  <a:pt x="15339" y="3410"/>
                </a:cubicBezTo>
                <a:cubicBezTo>
                  <a:pt x="15373" y="3401"/>
                  <a:pt x="15402" y="3397"/>
                  <a:pt x="15429" y="3397"/>
                </a:cubicBezTo>
                <a:cubicBezTo>
                  <a:pt x="15527" y="3397"/>
                  <a:pt x="15577" y="3448"/>
                  <a:pt x="15590" y="3448"/>
                </a:cubicBezTo>
                <a:cubicBezTo>
                  <a:pt x="15602" y="3448"/>
                  <a:pt x="15582" y="3404"/>
                  <a:pt x="15540" y="3235"/>
                </a:cubicBezTo>
                <a:cubicBezTo>
                  <a:pt x="15465" y="2884"/>
                  <a:pt x="15264" y="3009"/>
                  <a:pt x="15039" y="2859"/>
                </a:cubicBezTo>
                <a:cubicBezTo>
                  <a:pt x="14955" y="2792"/>
                  <a:pt x="15228" y="2781"/>
                  <a:pt x="15419" y="2781"/>
                </a:cubicBezTo>
                <a:cubicBezTo>
                  <a:pt x="15515" y="2781"/>
                  <a:pt x="15590" y="2783"/>
                  <a:pt x="15590" y="2783"/>
                </a:cubicBezTo>
                <a:cubicBezTo>
                  <a:pt x="15790" y="2708"/>
                  <a:pt x="15841" y="2608"/>
                  <a:pt x="15765" y="2408"/>
                </a:cubicBezTo>
                <a:cubicBezTo>
                  <a:pt x="15775" y="2406"/>
                  <a:pt x="15784" y="2405"/>
                  <a:pt x="15793" y="2405"/>
                </a:cubicBezTo>
                <a:cubicBezTo>
                  <a:pt x="15895" y="2405"/>
                  <a:pt x="15920" y="2533"/>
                  <a:pt x="15966" y="2533"/>
                </a:cubicBezTo>
                <a:cubicBezTo>
                  <a:pt x="15991" y="2533"/>
                  <a:pt x="16267" y="2583"/>
                  <a:pt x="16317" y="2608"/>
                </a:cubicBezTo>
                <a:cubicBezTo>
                  <a:pt x="16492" y="2708"/>
                  <a:pt x="16467" y="2758"/>
                  <a:pt x="16693" y="2809"/>
                </a:cubicBezTo>
                <a:cubicBezTo>
                  <a:pt x="16844" y="2855"/>
                  <a:pt x="16871" y="2875"/>
                  <a:pt x="16874" y="2875"/>
                </a:cubicBezTo>
                <a:cubicBezTo>
                  <a:pt x="16878" y="2875"/>
                  <a:pt x="16849" y="2849"/>
                  <a:pt x="16943" y="2809"/>
                </a:cubicBezTo>
                <a:cubicBezTo>
                  <a:pt x="17094" y="2758"/>
                  <a:pt x="16968" y="2608"/>
                  <a:pt x="17069" y="2533"/>
                </a:cubicBezTo>
                <a:cubicBezTo>
                  <a:pt x="17078" y="2527"/>
                  <a:pt x="17094" y="2524"/>
                  <a:pt x="17115" y="2524"/>
                </a:cubicBezTo>
                <a:cubicBezTo>
                  <a:pt x="17176" y="2524"/>
                  <a:pt x="17278" y="2545"/>
                  <a:pt x="17360" y="2545"/>
                </a:cubicBezTo>
                <a:cubicBezTo>
                  <a:pt x="17470" y="2545"/>
                  <a:pt x="17545" y="2508"/>
                  <a:pt x="17445" y="2332"/>
                </a:cubicBezTo>
                <a:cubicBezTo>
                  <a:pt x="17385" y="2213"/>
                  <a:pt x="17043" y="2141"/>
                  <a:pt x="16841" y="2141"/>
                </a:cubicBezTo>
                <a:cubicBezTo>
                  <a:pt x="16788" y="2141"/>
                  <a:pt x="16744" y="2146"/>
                  <a:pt x="16718" y="2157"/>
                </a:cubicBezTo>
                <a:cubicBezTo>
                  <a:pt x="16810" y="2213"/>
                  <a:pt x="16848" y="2337"/>
                  <a:pt x="16781" y="2337"/>
                </a:cubicBezTo>
                <a:cubicBezTo>
                  <a:pt x="16757" y="2337"/>
                  <a:pt x="16720" y="2321"/>
                  <a:pt x="16668" y="2282"/>
                </a:cubicBezTo>
                <a:cubicBezTo>
                  <a:pt x="16592" y="2232"/>
                  <a:pt x="16693" y="2057"/>
                  <a:pt x="16618" y="1981"/>
                </a:cubicBezTo>
                <a:cubicBezTo>
                  <a:pt x="16592" y="1956"/>
                  <a:pt x="16555" y="1956"/>
                  <a:pt x="16520" y="1956"/>
                </a:cubicBezTo>
                <a:cubicBezTo>
                  <a:pt x="16486" y="1956"/>
                  <a:pt x="16455" y="1956"/>
                  <a:pt x="16442" y="1931"/>
                </a:cubicBezTo>
                <a:cubicBezTo>
                  <a:pt x="16367" y="1881"/>
                  <a:pt x="16166" y="1756"/>
                  <a:pt x="16091" y="1731"/>
                </a:cubicBezTo>
                <a:cubicBezTo>
                  <a:pt x="15891" y="1631"/>
                  <a:pt x="15765" y="1555"/>
                  <a:pt x="15565" y="1455"/>
                </a:cubicBezTo>
                <a:cubicBezTo>
                  <a:pt x="15297" y="1329"/>
                  <a:pt x="14839" y="1213"/>
                  <a:pt x="14475" y="1213"/>
                </a:cubicBezTo>
                <a:cubicBezTo>
                  <a:pt x="14261" y="1213"/>
                  <a:pt x="14079" y="1253"/>
                  <a:pt x="13986" y="1355"/>
                </a:cubicBezTo>
                <a:cubicBezTo>
                  <a:pt x="14233" y="1465"/>
                  <a:pt x="13984" y="1567"/>
                  <a:pt x="13815" y="1567"/>
                </a:cubicBezTo>
                <a:cubicBezTo>
                  <a:pt x="13676" y="1567"/>
                  <a:pt x="13591" y="1497"/>
                  <a:pt x="13886" y="1305"/>
                </a:cubicBezTo>
                <a:cubicBezTo>
                  <a:pt x="13832" y="1264"/>
                  <a:pt x="13782" y="1249"/>
                  <a:pt x="13733" y="1249"/>
                </a:cubicBezTo>
                <a:cubicBezTo>
                  <a:pt x="13601" y="1249"/>
                  <a:pt x="13481" y="1362"/>
                  <a:pt x="13334" y="1380"/>
                </a:cubicBezTo>
                <a:cubicBezTo>
                  <a:pt x="13209" y="1405"/>
                  <a:pt x="13046" y="1424"/>
                  <a:pt x="12889" y="1424"/>
                </a:cubicBezTo>
                <a:cubicBezTo>
                  <a:pt x="12733" y="1424"/>
                  <a:pt x="12582" y="1405"/>
                  <a:pt x="12482" y="1355"/>
                </a:cubicBezTo>
                <a:cubicBezTo>
                  <a:pt x="12457" y="1405"/>
                  <a:pt x="12457" y="1480"/>
                  <a:pt x="12482" y="1555"/>
                </a:cubicBezTo>
                <a:cubicBezTo>
                  <a:pt x="12191" y="1240"/>
                  <a:pt x="12205" y="878"/>
                  <a:pt x="11638" y="878"/>
                </a:cubicBezTo>
                <a:cubicBezTo>
                  <a:pt x="11619" y="878"/>
                  <a:pt x="11600" y="878"/>
                  <a:pt x="11580" y="879"/>
                </a:cubicBezTo>
                <a:cubicBezTo>
                  <a:pt x="11409" y="898"/>
                  <a:pt x="11237" y="946"/>
                  <a:pt x="11066" y="946"/>
                </a:cubicBezTo>
                <a:cubicBezTo>
                  <a:pt x="11012" y="946"/>
                  <a:pt x="10957" y="941"/>
                  <a:pt x="10903" y="929"/>
                </a:cubicBezTo>
                <a:cubicBezTo>
                  <a:pt x="10602" y="854"/>
                  <a:pt x="10552" y="703"/>
                  <a:pt x="10277" y="678"/>
                </a:cubicBezTo>
                <a:cubicBezTo>
                  <a:pt x="10327" y="603"/>
                  <a:pt x="10226" y="628"/>
                  <a:pt x="10377" y="578"/>
                </a:cubicBezTo>
                <a:cubicBezTo>
                  <a:pt x="10303" y="536"/>
                  <a:pt x="10228" y="521"/>
                  <a:pt x="10155" y="521"/>
                </a:cubicBezTo>
                <a:cubicBezTo>
                  <a:pt x="9954" y="521"/>
                  <a:pt x="9773" y="636"/>
                  <a:pt x="9698" y="636"/>
                </a:cubicBezTo>
                <a:cubicBezTo>
                  <a:pt x="9652" y="636"/>
                  <a:pt x="9646" y="593"/>
                  <a:pt x="9700" y="453"/>
                </a:cubicBezTo>
                <a:cubicBezTo>
                  <a:pt x="9500" y="453"/>
                  <a:pt x="9299" y="352"/>
                  <a:pt x="9074" y="327"/>
                </a:cubicBezTo>
                <a:cubicBezTo>
                  <a:pt x="8698" y="327"/>
                  <a:pt x="8773" y="403"/>
                  <a:pt x="8422" y="453"/>
                </a:cubicBezTo>
                <a:cubicBezTo>
                  <a:pt x="8422" y="603"/>
                  <a:pt x="8597" y="603"/>
                  <a:pt x="8597" y="778"/>
                </a:cubicBezTo>
                <a:cubicBezTo>
                  <a:pt x="8447" y="728"/>
                  <a:pt x="8322" y="703"/>
                  <a:pt x="8171" y="703"/>
                </a:cubicBezTo>
                <a:cubicBezTo>
                  <a:pt x="8196" y="753"/>
                  <a:pt x="8297" y="829"/>
                  <a:pt x="8272" y="904"/>
                </a:cubicBezTo>
                <a:cubicBezTo>
                  <a:pt x="8071" y="879"/>
                  <a:pt x="8046" y="728"/>
                  <a:pt x="7871" y="703"/>
                </a:cubicBezTo>
                <a:lnTo>
                  <a:pt x="7419" y="703"/>
                </a:lnTo>
                <a:cubicBezTo>
                  <a:pt x="7169" y="778"/>
                  <a:pt x="7219" y="1004"/>
                  <a:pt x="7018" y="1004"/>
                </a:cubicBezTo>
                <a:cubicBezTo>
                  <a:pt x="7018" y="1004"/>
                  <a:pt x="6668" y="703"/>
                  <a:pt x="6643" y="628"/>
                </a:cubicBezTo>
                <a:cubicBezTo>
                  <a:pt x="6617" y="553"/>
                  <a:pt x="6743" y="302"/>
                  <a:pt x="6643" y="177"/>
                </a:cubicBezTo>
                <a:cubicBezTo>
                  <a:pt x="6591" y="109"/>
                  <a:pt x="6543" y="87"/>
                  <a:pt x="6495" y="87"/>
                </a:cubicBezTo>
                <a:cubicBezTo>
                  <a:pt x="6410" y="87"/>
                  <a:pt x="6324" y="154"/>
                  <a:pt x="6223" y="154"/>
                </a:cubicBezTo>
                <a:cubicBezTo>
                  <a:pt x="6212" y="154"/>
                  <a:pt x="6202" y="153"/>
                  <a:pt x="6191" y="152"/>
                </a:cubicBezTo>
                <a:cubicBezTo>
                  <a:pt x="5989" y="98"/>
                  <a:pt x="5866" y="0"/>
                  <a:pt x="5796" y="0"/>
                </a:cubicBezTo>
                <a:close/>
              </a:path>
            </a:pathLst>
          </a:custGeom>
          <a:solidFill>
            <a:srgbClr val="0078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30"/>
          <p:cNvSpPr/>
          <p:nvPr/>
        </p:nvSpPr>
        <p:spPr>
          <a:xfrm>
            <a:off x="1129513" y="2637294"/>
            <a:ext cx="1134189" cy="618018"/>
          </a:xfrm>
          <a:custGeom>
            <a:rect b="b" l="l" r="r" t="t"/>
            <a:pathLst>
              <a:path extrusionOk="0" h="27355" w="50202">
                <a:moveTo>
                  <a:pt x="42042" y="0"/>
                </a:moveTo>
                <a:cubicBezTo>
                  <a:pt x="41905" y="0"/>
                  <a:pt x="41750" y="66"/>
                  <a:pt x="41655" y="161"/>
                </a:cubicBezTo>
                <a:lnTo>
                  <a:pt x="42306" y="161"/>
                </a:lnTo>
                <a:cubicBezTo>
                  <a:pt x="42261" y="47"/>
                  <a:pt x="42157" y="0"/>
                  <a:pt x="42042" y="0"/>
                </a:cubicBezTo>
                <a:close/>
                <a:moveTo>
                  <a:pt x="43108" y="61"/>
                </a:moveTo>
                <a:cubicBezTo>
                  <a:pt x="43159" y="136"/>
                  <a:pt x="43259" y="186"/>
                  <a:pt x="43384" y="211"/>
                </a:cubicBezTo>
                <a:cubicBezTo>
                  <a:pt x="43334" y="161"/>
                  <a:pt x="43284" y="111"/>
                  <a:pt x="43209" y="61"/>
                </a:cubicBezTo>
                <a:close/>
                <a:moveTo>
                  <a:pt x="41347" y="221"/>
                </a:moveTo>
                <a:cubicBezTo>
                  <a:pt x="41322" y="221"/>
                  <a:pt x="41291" y="226"/>
                  <a:pt x="41254" y="236"/>
                </a:cubicBezTo>
                <a:cubicBezTo>
                  <a:pt x="41304" y="387"/>
                  <a:pt x="41379" y="362"/>
                  <a:pt x="41504" y="387"/>
                </a:cubicBezTo>
                <a:cubicBezTo>
                  <a:pt x="41465" y="288"/>
                  <a:pt x="41441" y="221"/>
                  <a:pt x="41347" y="221"/>
                </a:cubicBezTo>
                <a:close/>
                <a:moveTo>
                  <a:pt x="43509" y="312"/>
                </a:moveTo>
                <a:cubicBezTo>
                  <a:pt x="43484" y="312"/>
                  <a:pt x="43459" y="312"/>
                  <a:pt x="43459" y="337"/>
                </a:cubicBezTo>
                <a:cubicBezTo>
                  <a:pt x="43484" y="437"/>
                  <a:pt x="43534" y="437"/>
                  <a:pt x="43610" y="437"/>
                </a:cubicBezTo>
                <a:cubicBezTo>
                  <a:pt x="43660" y="437"/>
                  <a:pt x="43710" y="412"/>
                  <a:pt x="43760" y="412"/>
                </a:cubicBezTo>
                <a:cubicBezTo>
                  <a:pt x="43635" y="362"/>
                  <a:pt x="43610" y="312"/>
                  <a:pt x="43509" y="312"/>
                </a:cubicBezTo>
                <a:close/>
                <a:moveTo>
                  <a:pt x="42101" y="252"/>
                </a:moveTo>
                <a:cubicBezTo>
                  <a:pt x="41937" y="252"/>
                  <a:pt x="41789" y="285"/>
                  <a:pt x="41655" y="362"/>
                </a:cubicBezTo>
                <a:cubicBezTo>
                  <a:pt x="41680" y="512"/>
                  <a:pt x="41755" y="512"/>
                  <a:pt x="41830" y="562"/>
                </a:cubicBezTo>
                <a:cubicBezTo>
                  <a:pt x="42031" y="562"/>
                  <a:pt x="42256" y="537"/>
                  <a:pt x="42106" y="362"/>
                </a:cubicBezTo>
                <a:cubicBezTo>
                  <a:pt x="42181" y="312"/>
                  <a:pt x="42206" y="362"/>
                  <a:pt x="42256" y="261"/>
                </a:cubicBezTo>
                <a:cubicBezTo>
                  <a:pt x="42203" y="256"/>
                  <a:pt x="42151" y="252"/>
                  <a:pt x="42101" y="252"/>
                </a:cubicBezTo>
                <a:close/>
                <a:moveTo>
                  <a:pt x="42908" y="337"/>
                </a:moveTo>
                <a:cubicBezTo>
                  <a:pt x="42929" y="503"/>
                  <a:pt x="43001" y="600"/>
                  <a:pt x="43111" y="600"/>
                </a:cubicBezTo>
                <a:cubicBezTo>
                  <a:pt x="43133" y="600"/>
                  <a:pt x="43158" y="596"/>
                  <a:pt x="43184" y="587"/>
                </a:cubicBezTo>
                <a:cubicBezTo>
                  <a:pt x="43133" y="487"/>
                  <a:pt x="43033" y="387"/>
                  <a:pt x="42908" y="337"/>
                </a:cubicBezTo>
                <a:close/>
                <a:moveTo>
                  <a:pt x="41605" y="688"/>
                </a:moveTo>
                <a:cubicBezTo>
                  <a:pt x="41567" y="700"/>
                  <a:pt x="41529" y="706"/>
                  <a:pt x="41492" y="706"/>
                </a:cubicBezTo>
                <a:cubicBezTo>
                  <a:pt x="41454" y="706"/>
                  <a:pt x="41417" y="700"/>
                  <a:pt x="41379" y="688"/>
                </a:cubicBezTo>
                <a:lnTo>
                  <a:pt x="41379" y="688"/>
                </a:lnTo>
                <a:cubicBezTo>
                  <a:pt x="41424" y="710"/>
                  <a:pt x="41448" y="792"/>
                  <a:pt x="41560" y="792"/>
                </a:cubicBezTo>
                <a:cubicBezTo>
                  <a:pt x="41573" y="792"/>
                  <a:pt x="41588" y="791"/>
                  <a:pt x="41605" y="788"/>
                </a:cubicBezTo>
                <a:cubicBezTo>
                  <a:pt x="41605" y="738"/>
                  <a:pt x="41605" y="713"/>
                  <a:pt x="41605" y="688"/>
                </a:cubicBezTo>
                <a:close/>
                <a:moveTo>
                  <a:pt x="41033" y="468"/>
                </a:moveTo>
                <a:cubicBezTo>
                  <a:pt x="40586" y="468"/>
                  <a:pt x="40396" y="893"/>
                  <a:pt x="39925" y="938"/>
                </a:cubicBezTo>
                <a:cubicBezTo>
                  <a:pt x="40006" y="1050"/>
                  <a:pt x="40096" y="1093"/>
                  <a:pt x="40189" y="1093"/>
                </a:cubicBezTo>
                <a:cubicBezTo>
                  <a:pt x="40388" y="1093"/>
                  <a:pt x="40599" y="899"/>
                  <a:pt x="40753" y="763"/>
                </a:cubicBezTo>
                <a:cubicBezTo>
                  <a:pt x="40774" y="838"/>
                  <a:pt x="40800" y="858"/>
                  <a:pt x="40827" y="858"/>
                </a:cubicBezTo>
                <a:cubicBezTo>
                  <a:pt x="40857" y="858"/>
                  <a:pt x="40887" y="834"/>
                  <a:pt x="40913" y="834"/>
                </a:cubicBezTo>
                <a:cubicBezTo>
                  <a:pt x="40918" y="834"/>
                  <a:pt x="40923" y="835"/>
                  <a:pt x="40928" y="838"/>
                </a:cubicBezTo>
                <a:cubicBezTo>
                  <a:pt x="41078" y="788"/>
                  <a:pt x="41179" y="662"/>
                  <a:pt x="41204" y="487"/>
                </a:cubicBezTo>
                <a:cubicBezTo>
                  <a:pt x="41143" y="474"/>
                  <a:pt x="41086" y="468"/>
                  <a:pt x="41033" y="468"/>
                </a:cubicBezTo>
                <a:close/>
                <a:moveTo>
                  <a:pt x="40803" y="1038"/>
                </a:moveTo>
                <a:cubicBezTo>
                  <a:pt x="40753" y="1064"/>
                  <a:pt x="40702" y="1064"/>
                  <a:pt x="40627" y="1089"/>
                </a:cubicBezTo>
                <a:cubicBezTo>
                  <a:pt x="40602" y="1114"/>
                  <a:pt x="40577" y="1164"/>
                  <a:pt x="40552" y="1189"/>
                </a:cubicBezTo>
                <a:cubicBezTo>
                  <a:pt x="40619" y="1189"/>
                  <a:pt x="40658" y="1194"/>
                  <a:pt x="40684" y="1194"/>
                </a:cubicBezTo>
                <a:cubicBezTo>
                  <a:pt x="40736" y="1194"/>
                  <a:pt x="40736" y="1172"/>
                  <a:pt x="40803" y="1038"/>
                </a:cubicBezTo>
                <a:close/>
                <a:moveTo>
                  <a:pt x="19597" y="1131"/>
                </a:moveTo>
                <a:cubicBezTo>
                  <a:pt x="19490" y="1131"/>
                  <a:pt x="19534" y="1254"/>
                  <a:pt x="19591" y="1254"/>
                </a:cubicBezTo>
                <a:cubicBezTo>
                  <a:pt x="19602" y="1254"/>
                  <a:pt x="19614" y="1250"/>
                  <a:pt x="19625" y="1239"/>
                </a:cubicBezTo>
                <a:lnTo>
                  <a:pt x="19650" y="1239"/>
                </a:lnTo>
                <a:cubicBezTo>
                  <a:pt x="19625" y="1214"/>
                  <a:pt x="19625" y="1164"/>
                  <a:pt x="19650" y="1139"/>
                </a:cubicBezTo>
                <a:cubicBezTo>
                  <a:pt x="19629" y="1134"/>
                  <a:pt x="19612" y="1131"/>
                  <a:pt x="19597" y="1131"/>
                </a:cubicBezTo>
                <a:close/>
                <a:moveTo>
                  <a:pt x="43288" y="1233"/>
                </a:moveTo>
                <a:cubicBezTo>
                  <a:pt x="43234" y="1233"/>
                  <a:pt x="43150" y="1289"/>
                  <a:pt x="43133" y="1289"/>
                </a:cubicBezTo>
                <a:cubicBezTo>
                  <a:pt x="43133" y="1305"/>
                  <a:pt x="43218" y="1395"/>
                  <a:pt x="43277" y="1395"/>
                </a:cubicBezTo>
                <a:cubicBezTo>
                  <a:pt x="43309" y="1395"/>
                  <a:pt x="43334" y="1369"/>
                  <a:pt x="43334" y="1289"/>
                </a:cubicBezTo>
                <a:cubicBezTo>
                  <a:pt x="43334" y="1247"/>
                  <a:pt x="43314" y="1233"/>
                  <a:pt x="43288" y="1233"/>
                </a:cubicBezTo>
                <a:close/>
                <a:moveTo>
                  <a:pt x="43184" y="738"/>
                </a:moveTo>
                <a:cubicBezTo>
                  <a:pt x="43159" y="1013"/>
                  <a:pt x="43409" y="1164"/>
                  <a:pt x="43660" y="1214"/>
                </a:cubicBezTo>
                <a:cubicBezTo>
                  <a:pt x="43718" y="1185"/>
                  <a:pt x="43768" y="1170"/>
                  <a:pt x="43811" y="1170"/>
                </a:cubicBezTo>
                <a:cubicBezTo>
                  <a:pt x="43915" y="1170"/>
                  <a:pt x="43975" y="1255"/>
                  <a:pt x="44011" y="1414"/>
                </a:cubicBezTo>
                <a:cubicBezTo>
                  <a:pt x="44211" y="1389"/>
                  <a:pt x="44362" y="1339"/>
                  <a:pt x="44412" y="1189"/>
                </a:cubicBezTo>
                <a:cubicBezTo>
                  <a:pt x="44412" y="1164"/>
                  <a:pt x="44412" y="1114"/>
                  <a:pt x="44412" y="1038"/>
                </a:cubicBezTo>
                <a:cubicBezTo>
                  <a:pt x="44387" y="838"/>
                  <a:pt x="44211" y="838"/>
                  <a:pt x="44036" y="813"/>
                </a:cubicBezTo>
                <a:cubicBezTo>
                  <a:pt x="43961" y="813"/>
                  <a:pt x="43885" y="813"/>
                  <a:pt x="43835" y="788"/>
                </a:cubicBezTo>
                <a:lnTo>
                  <a:pt x="43835" y="788"/>
                </a:lnTo>
                <a:cubicBezTo>
                  <a:pt x="43910" y="837"/>
                  <a:pt x="44008" y="936"/>
                  <a:pt x="44059" y="1035"/>
                </a:cubicBezTo>
                <a:lnTo>
                  <a:pt x="44059" y="1035"/>
                </a:lnTo>
                <a:cubicBezTo>
                  <a:pt x="44031" y="1004"/>
                  <a:pt x="43683" y="887"/>
                  <a:pt x="43635" y="863"/>
                </a:cubicBezTo>
                <a:lnTo>
                  <a:pt x="43635" y="863"/>
                </a:lnTo>
                <a:cubicBezTo>
                  <a:pt x="43635" y="938"/>
                  <a:pt x="43660" y="1013"/>
                  <a:pt x="43685" y="1114"/>
                </a:cubicBezTo>
                <a:cubicBezTo>
                  <a:pt x="43509" y="963"/>
                  <a:pt x="43434" y="763"/>
                  <a:pt x="43184" y="738"/>
                </a:cubicBezTo>
                <a:close/>
                <a:moveTo>
                  <a:pt x="20694" y="1065"/>
                </a:moveTo>
                <a:cubicBezTo>
                  <a:pt x="20595" y="1065"/>
                  <a:pt x="20433" y="1139"/>
                  <a:pt x="20351" y="1139"/>
                </a:cubicBezTo>
                <a:cubicBezTo>
                  <a:pt x="20224" y="1127"/>
                  <a:pt x="20139" y="1094"/>
                  <a:pt x="20070" y="1094"/>
                </a:cubicBezTo>
                <a:cubicBezTo>
                  <a:pt x="19990" y="1094"/>
                  <a:pt x="19931" y="1139"/>
                  <a:pt x="19850" y="1314"/>
                </a:cubicBezTo>
                <a:cubicBezTo>
                  <a:pt x="19934" y="1440"/>
                  <a:pt x="20179" y="1500"/>
                  <a:pt x="20442" y="1500"/>
                </a:cubicBezTo>
                <a:cubicBezTo>
                  <a:pt x="20809" y="1500"/>
                  <a:pt x="21210" y="1383"/>
                  <a:pt x="21254" y="1164"/>
                </a:cubicBezTo>
                <a:cubicBezTo>
                  <a:pt x="21173" y="1141"/>
                  <a:pt x="21081" y="1107"/>
                  <a:pt x="21005" y="1107"/>
                </a:cubicBezTo>
                <a:cubicBezTo>
                  <a:pt x="20918" y="1107"/>
                  <a:pt x="20853" y="1152"/>
                  <a:pt x="20853" y="1314"/>
                </a:cubicBezTo>
                <a:lnTo>
                  <a:pt x="20727" y="1314"/>
                </a:lnTo>
                <a:cubicBezTo>
                  <a:pt x="20819" y="1118"/>
                  <a:pt x="20779" y="1065"/>
                  <a:pt x="20694" y="1065"/>
                </a:cubicBezTo>
                <a:close/>
                <a:moveTo>
                  <a:pt x="21504" y="1164"/>
                </a:moveTo>
                <a:cubicBezTo>
                  <a:pt x="21479" y="1189"/>
                  <a:pt x="21429" y="1339"/>
                  <a:pt x="21454" y="1364"/>
                </a:cubicBezTo>
                <a:lnTo>
                  <a:pt x="21479" y="1364"/>
                </a:lnTo>
                <a:cubicBezTo>
                  <a:pt x="21583" y="1409"/>
                  <a:pt x="21834" y="1505"/>
                  <a:pt x="22023" y="1505"/>
                </a:cubicBezTo>
                <a:cubicBezTo>
                  <a:pt x="22155" y="1505"/>
                  <a:pt x="22256" y="1458"/>
                  <a:pt x="22256" y="1314"/>
                </a:cubicBezTo>
                <a:cubicBezTo>
                  <a:pt x="22200" y="1314"/>
                  <a:pt x="22137" y="1315"/>
                  <a:pt x="22072" y="1315"/>
                </a:cubicBezTo>
                <a:cubicBezTo>
                  <a:pt x="21842" y="1315"/>
                  <a:pt x="21582" y="1300"/>
                  <a:pt x="21504" y="1164"/>
                </a:cubicBezTo>
                <a:close/>
                <a:moveTo>
                  <a:pt x="44427" y="1528"/>
                </a:moveTo>
                <a:cubicBezTo>
                  <a:pt x="44402" y="1528"/>
                  <a:pt x="44384" y="1574"/>
                  <a:pt x="44337" y="1590"/>
                </a:cubicBezTo>
                <a:lnTo>
                  <a:pt x="44487" y="1590"/>
                </a:lnTo>
                <a:cubicBezTo>
                  <a:pt x="44459" y="1544"/>
                  <a:pt x="44442" y="1528"/>
                  <a:pt x="44427" y="1528"/>
                </a:cubicBezTo>
                <a:close/>
                <a:moveTo>
                  <a:pt x="42328" y="768"/>
                </a:moveTo>
                <a:cubicBezTo>
                  <a:pt x="42154" y="768"/>
                  <a:pt x="42107" y="907"/>
                  <a:pt x="42231" y="1114"/>
                </a:cubicBezTo>
                <a:cubicBezTo>
                  <a:pt x="42281" y="1139"/>
                  <a:pt x="42357" y="1114"/>
                  <a:pt x="42382" y="1164"/>
                </a:cubicBezTo>
                <a:cubicBezTo>
                  <a:pt x="42385" y="1176"/>
                  <a:pt x="42373" y="1182"/>
                  <a:pt x="42349" y="1182"/>
                </a:cubicBezTo>
                <a:cubicBezTo>
                  <a:pt x="42183" y="1182"/>
                  <a:pt x="41439" y="907"/>
                  <a:pt x="41329" y="863"/>
                </a:cubicBezTo>
                <a:cubicBezTo>
                  <a:pt x="41053" y="938"/>
                  <a:pt x="40803" y="1214"/>
                  <a:pt x="40978" y="1364"/>
                </a:cubicBezTo>
                <a:cubicBezTo>
                  <a:pt x="41037" y="1406"/>
                  <a:pt x="41142" y="1420"/>
                  <a:pt x="41265" y="1420"/>
                </a:cubicBezTo>
                <a:cubicBezTo>
                  <a:pt x="41510" y="1420"/>
                  <a:pt x="41822" y="1364"/>
                  <a:pt x="41956" y="1364"/>
                </a:cubicBezTo>
                <a:cubicBezTo>
                  <a:pt x="41880" y="1465"/>
                  <a:pt x="41454" y="1364"/>
                  <a:pt x="41479" y="1515"/>
                </a:cubicBezTo>
                <a:cubicBezTo>
                  <a:pt x="41502" y="1592"/>
                  <a:pt x="41578" y="1616"/>
                  <a:pt x="41665" y="1616"/>
                </a:cubicBezTo>
                <a:cubicBezTo>
                  <a:pt x="41774" y="1616"/>
                  <a:pt x="41900" y="1579"/>
                  <a:pt x="41956" y="1565"/>
                </a:cubicBezTo>
                <a:cubicBezTo>
                  <a:pt x="42181" y="1540"/>
                  <a:pt x="43008" y="1414"/>
                  <a:pt x="42983" y="1114"/>
                </a:cubicBezTo>
                <a:lnTo>
                  <a:pt x="42983" y="1114"/>
                </a:lnTo>
                <a:cubicBezTo>
                  <a:pt x="42983" y="1125"/>
                  <a:pt x="42977" y="1130"/>
                  <a:pt x="42965" y="1130"/>
                </a:cubicBezTo>
                <a:cubicBezTo>
                  <a:pt x="42873" y="1130"/>
                  <a:pt x="42457" y="810"/>
                  <a:pt x="42457" y="788"/>
                </a:cubicBezTo>
                <a:cubicBezTo>
                  <a:pt x="42408" y="775"/>
                  <a:pt x="42366" y="768"/>
                  <a:pt x="42328" y="768"/>
                </a:cubicBezTo>
                <a:close/>
                <a:moveTo>
                  <a:pt x="20351" y="1640"/>
                </a:moveTo>
                <a:cubicBezTo>
                  <a:pt x="20351" y="1740"/>
                  <a:pt x="20427" y="1740"/>
                  <a:pt x="20527" y="1740"/>
                </a:cubicBezTo>
                <a:cubicBezTo>
                  <a:pt x="20652" y="1740"/>
                  <a:pt x="20427" y="1640"/>
                  <a:pt x="20351" y="1640"/>
                </a:cubicBezTo>
                <a:close/>
                <a:moveTo>
                  <a:pt x="19549" y="1640"/>
                </a:moveTo>
                <a:cubicBezTo>
                  <a:pt x="19594" y="1775"/>
                  <a:pt x="19599" y="1869"/>
                  <a:pt x="19726" y="1869"/>
                </a:cubicBezTo>
                <a:cubicBezTo>
                  <a:pt x="19741" y="1869"/>
                  <a:pt x="19757" y="1868"/>
                  <a:pt x="19775" y="1866"/>
                </a:cubicBezTo>
                <a:cubicBezTo>
                  <a:pt x="19725" y="1790"/>
                  <a:pt x="19600" y="1690"/>
                  <a:pt x="19549" y="1640"/>
                </a:cubicBezTo>
                <a:close/>
                <a:moveTo>
                  <a:pt x="20734" y="1815"/>
                </a:moveTo>
                <a:cubicBezTo>
                  <a:pt x="20608" y="1815"/>
                  <a:pt x="20464" y="1878"/>
                  <a:pt x="20351" y="1966"/>
                </a:cubicBezTo>
                <a:cubicBezTo>
                  <a:pt x="20577" y="2016"/>
                  <a:pt x="20777" y="1966"/>
                  <a:pt x="21003" y="2041"/>
                </a:cubicBezTo>
                <a:cubicBezTo>
                  <a:pt x="20965" y="1878"/>
                  <a:pt x="20859" y="1815"/>
                  <a:pt x="20734" y="1815"/>
                </a:cubicBezTo>
                <a:close/>
                <a:moveTo>
                  <a:pt x="42971" y="1825"/>
                </a:moveTo>
                <a:cubicBezTo>
                  <a:pt x="42898" y="1825"/>
                  <a:pt x="42819" y="1847"/>
                  <a:pt x="42758" y="1891"/>
                </a:cubicBezTo>
                <a:cubicBezTo>
                  <a:pt x="42877" y="2010"/>
                  <a:pt x="42964" y="2081"/>
                  <a:pt x="43070" y="2081"/>
                </a:cubicBezTo>
                <a:cubicBezTo>
                  <a:pt x="43098" y="2081"/>
                  <a:pt x="43127" y="2076"/>
                  <a:pt x="43159" y="2066"/>
                </a:cubicBezTo>
                <a:cubicBezTo>
                  <a:pt x="43224" y="1903"/>
                  <a:pt x="43108" y="1825"/>
                  <a:pt x="42971" y="1825"/>
                </a:cubicBezTo>
                <a:close/>
                <a:moveTo>
                  <a:pt x="44913" y="1740"/>
                </a:moveTo>
                <a:lnTo>
                  <a:pt x="44913" y="1740"/>
                </a:lnTo>
                <a:cubicBezTo>
                  <a:pt x="44772" y="1858"/>
                  <a:pt x="44719" y="2374"/>
                  <a:pt x="44983" y="2374"/>
                </a:cubicBezTo>
                <a:cubicBezTo>
                  <a:pt x="45000" y="2374"/>
                  <a:pt x="45018" y="2371"/>
                  <a:pt x="45038" y="2367"/>
                </a:cubicBezTo>
                <a:cubicBezTo>
                  <a:pt x="45088" y="2267"/>
                  <a:pt x="45189" y="2292"/>
                  <a:pt x="45189" y="2141"/>
                </a:cubicBezTo>
                <a:cubicBezTo>
                  <a:pt x="45214" y="2166"/>
                  <a:pt x="45239" y="2166"/>
                  <a:pt x="45264" y="2166"/>
                </a:cubicBezTo>
                <a:cubicBezTo>
                  <a:pt x="45164" y="2016"/>
                  <a:pt x="45038" y="1891"/>
                  <a:pt x="44913" y="1740"/>
                </a:cubicBezTo>
                <a:close/>
                <a:moveTo>
                  <a:pt x="44211" y="1715"/>
                </a:moveTo>
                <a:cubicBezTo>
                  <a:pt x="44188" y="1715"/>
                  <a:pt x="43979" y="1819"/>
                  <a:pt x="43828" y="1819"/>
                </a:cubicBezTo>
                <a:cubicBezTo>
                  <a:pt x="43813" y="1819"/>
                  <a:pt x="43799" y="1818"/>
                  <a:pt x="43785" y="1815"/>
                </a:cubicBezTo>
                <a:lnTo>
                  <a:pt x="43785" y="1815"/>
                </a:lnTo>
                <a:cubicBezTo>
                  <a:pt x="43972" y="2021"/>
                  <a:pt x="43908" y="2171"/>
                  <a:pt x="43738" y="2171"/>
                </a:cubicBezTo>
                <a:cubicBezTo>
                  <a:pt x="43680" y="2171"/>
                  <a:pt x="43611" y="2154"/>
                  <a:pt x="43534" y="2116"/>
                </a:cubicBezTo>
                <a:lnTo>
                  <a:pt x="43534" y="2116"/>
                </a:lnTo>
                <a:cubicBezTo>
                  <a:pt x="43560" y="2292"/>
                  <a:pt x="44036" y="2567"/>
                  <a:pt x="44211" y="2642"/>
                </a:cubicBezTo>
                <a:cubicBezTo>
                  <a:pt x="44637" y="2642"/>
                  <a:pt x="44738" y="2267"/>
                  <a:pt x="44311" y="2066"/>
                </a:cubicBezTo>
                <a:cubicBezTo>
                  <a:pt x="44637" y="1966"/>
                  <a:pt x="44387" y="1790"/>
                  <a:pt x="44211" y="1715"/>
                </a:cubicBezTo>
                <a:close/>
                <a:moveTo>
                  <a:pt x="39895" y="1545"/>
                </a:moveTo>
                <a:cubicBezTo>
                  <a:pt x="39794" y="1545"/>
                  <a:pt x="39714" y="1557"/>
                  <a:pt x="39675" y="1590"/>
                </a:cubicBezTo>
                <a:cubicBezTo>
                  <a:pt x="39575" y="1665"/>
                  <a:pt x="39550" y="2216"/>
                  <a:pt x="39349" y="2442"/>
                </a:cubicBezTo>
                <a:cubicBezTo>
                  <a:pt x="39575" y="2442"/>
                  <a:pt x="39775" y="2567"/>
                  <a:pt x="39850" y="2768"/>
                </a:cubicBezTo>
                <a:cubicBezTo>
                  <a:pt x="39925" y="2718"/>
                  <a:pt x="39976" y="2693"/>
                  <a:pt x="40026" y="2642"/>
                </a:cubicBezTo>
                <a:cubicBezTo>
                  <a:pt x="40043" y="2645"/>
                  <a:pt x="40059" y="2646"/>
                  <a:pt x="40075" y="2646"/>
                </a:cubicBezTo>
                <a:cubicBezTo>
                  <a:pt x="40365" y="2646"/>
                  <a:pt x="40493" y="2234"/>
                  <a:pt x="40778" y="2091"/>
                </a:cubicBezTo>
                <a:cubicBezTo>
                  <a:pt x="41229" y="1866"/>
                  <a:pt x="41354" y="1790"/>
                  <a:pt x="40753" y="1665"/>
                </a:cubicBezTo>
                <a:cubicBezTo>
                  <a:pt x="40641" y="1646"/>
                  <a:pt x="40185" y="1545"/>
                  <a:pt x="39895" y="1545"/>
                </a:cubicBezTo>
                <a:close/>
                <a:moveTo>
                  <a:pt x="27629" y="2564"/>
                </a:moveTo>
                <a:cubicBezTo>
                  <a:pt x="27617" y="2564"/>
                  <a:pt x="27606" y="2565"/>
                  <a:pt x="27595" y="2567"/>
                </a:cubicBezTo>
                <a:cubicBezTo>
                  <a:pt x="27544" y="2567"/>
                  <a:pt x="27143" y="2743"/>
                  <a:pt x="27294" y="2793"/>
                </a:cubicBezTo>
                <a:cubicBezTo>
                  <a:pt x="27334" y="2803"/>
                  <a:pt x="27376" y="2807"/>
                  <a:pt x="27419" y="2807"/>
                </a:cubicBezTo>
                <a:cubicBezTo>
                  <a:pt x="27593" y="2807"/>
                  <a:pt x="27785" y="2743"/>
                  <a:pt x="27945" y="2743"/>
                </a:cubicBezTo>
                <a:cubicBezTo>
                  <a:pt x="27900" y="2674"/>
                  <a:pt x="27750" y="2564"/>
                  <a:pt x="27629" y="2564"/>
                </a:cubicBezTo>
                <a:close/>
                <a:moveTo>
                  <a:pt x="25" y="2818"/>
                </a:moveTo>
                <a:cubicBezTo>
                  <a:pt x="25" y="2818"/>
                  <a:pt x="0" y="2843"/>
                  <a:pt x="0" y="2843"/>
                </a:cubicBezTo>
                <a:lnTo>
                  <a:pt x="25" y="2843"/>
                </a:lnTo>
                <a:lnTo>
                  <a:pt x="25" y="2818"/>
                </a:lnTo>
                <a:close/>
                <a:moveTo>
                  <a:pt x="41379" y="1980"/>
                </a:moveTo>
                <a:cubicBezTo>
                  <a:pt x="41287" y="1980"/>
                  <a:pt x="41148" y="2050"/>
                  <a:pt x="41053" y="2091"/>
                </a:cubicBezTo>
                <a:cubicBezTo>
                  <a:pt x="40753" y="2241"/>
                  <a:pt x="40727" y="2292"/>
                  <a:pt x="40602" y="2542"/>
                </a:cubicBezTo>
                <a:cubicBezTo>
                  <a:pt x="40659" y="2563"/>
                  <a:pt x="40717" y="2569"/>
                  <a:pt x="40776" y="2569"/>
                </a:cubicBezTo>
                <a:cubicBezTo>
                  <a:pt x="40834" y="2569"/>
                  <a:pt x="40892" y="2564"/>
                  <a:pt x="40950" y="2564"/>
                </a:cubicBezTo>
                <a:cubicBezTo>
                  <a:pt x="41040" y="2564"/>
                  <a:pt x="41127" y="2576"/>
                  <a:pt x="41204" y="2642"/>
                </a:cubicBezTo>
                <a:cubicBezTo>
                  <a:pt x="41053" y="2642"/>
                  <a:pt x="40928" y="2693"/>
                  <a:pt x="40803" y="2793"/>
                </a:cubicBezTo>
                <a:cubicBezTo>
                  <a:pt x="40865" y="2824"/>
                  <a:pt x="40974" y="2831"/>
                  <a:pt x="41097" y="2831"/>
                </a:cubicBezTo>
                <a:cubicBezTo>
                  <a:pt x="41194" y="2831"/>
                  <a:pt x="41300" y="2827"/>
                  <a:pt x="41400" y="2827"/>
                </a:cubicBezTo>
                <a:cubicBezTo>
                  <a:pt x="41579" y="2827"/>
                  <a:pt x="41736" y="2841"/>
                  <a:pt x="41780" y="2918"/>
                </a:cubicBezTo>
                <a:cubicBezTo>
                  <a:pt x="41830" y="2993"/>
                  <a:pt x="41053" y="3018"/>
                  <a:pt x="40928" y="3094"/>
                </a:cubicBezTo>
                <a:cubicBezTo>
                  <a:pt x="40978" y="3169"/>
                  <a:pt x="41028" y="3219"/>
                  <a:pt x="41053" y="3269"/>
                </a:cubicBezTo>
                <a:cubicBezTo>
                  <a:pt x="41076" y="3268"/>
                  <a:pt x="41097" y="3267"/>
                  <a:pt x="41117" y="3267"/>
                </a:cubicBezTo>
                <a:cubicBezTo>
                  <a:pt x="41480" y="3267"/>
                  <a:pt x="41495" y="3473"/>
                  <a:pt x="41780" y="3545"/>
                </a:cubicBezTo>
                <a:cubicBezTo>
                  <a:pt x="41830" y="3556"/>
                  <a:pt x="41878" y="3561"/>
                  <a:pt x="41924" y="3561"/>
                </a:cubicBezTo>
                <a:cubicBezTo>
                  <a:pt x="42177" y="3561"/>
                  <a:pt x="42378" y="3408"/>
                  <a:pt x="42632" y="3344"/>
                </a:cubicBezTo>
                <a:cubicBezTo>
                  <a:pt x="42643" y="3342"/>
                  <a:pt x="42658" y="3342"/>
                  <a:pt x="42678" y="3342"/>
                </a:cubicBezTo>
                <a:cubicBezTo>
                  <a:pt x="42801" y="3342"/>
                  <a:pt x="43082" y="3373"/>
                  <a:pt x="43300" y="3373"/>
                </a:cubicBezTo>
                <a:cubicBezTo>
                  <a:pt x="43531" y="3373"/>
                  <a:pt x="43689" y="3338"/>
                  <a:pt x="43509" y="3194"/>
                </a:cubicBezTo>
                <a:cubicBezTo>
                  <a:pt x="43660" y="3194"/>
                  <a:pt x="43710" y="3119"/>
                  <a:pt x="43810" y="3069"/>
                </a:cubicBezTo>
                <a:cubicBezTo>
                  <a:pt x="43459" y="2843"/>
                  <a:pt x="43309" y="2843"/>
                  <a:pt x="43159" y="2517"/>
                </a:cubicBezTo>
                <a:cubicBezTo>
                  <a:pt x="43098" y="2416"/>
                  <a:pt x="42889" y="1985"/>
                  <a:pt x="42692" y="1985"/>
                </a:cubicBezTo>
                <a:cubicBezTo>
                  <a:pt x="42645" y="1985"/>
                  <a:pt x="42600" y="2009"/>
                  <a:pt x="42557" y="2066"/>
                </a:cubicBezTo>
                <a:cubicBezTo>
                  <a:pt x="42460" y="2187"/>
                  <a:pt x="42806" y="2493"/>
                  <a:pt x="42585" y="2493"/>
                </a:cubicBezTo>
                <a:cubicBezTo>
                  <a:pt x="42576" y="2493"/>
                  <a:pt x="42567" y="2493"/>
                  <a:pt x="42557" y="2492"/>
                </a:cubicBezTo>
                <a:cubicBezTo>
                  <a:pt x="42407" y="2492"/>
                  <a:pt x="42407" y="2091"/>
                  <a:pt x="42131" y="2066"/>
                </a:cubicBezTo>
                <a:lnTo>
                  <a:pt x="42131" y="2066"/>
                </a:lnTo>
                <a:cubicBezTo>
                  <a:pt x="42156" y="2141"/>
                  <a:pt x="42181" y="2191"/>
                  <a:pt x="42231" y="2267"/>
                </a:cubicBezTo>
                <a:cubicBezTo>
                  <a:pt x="42106" y="2317"/>
                  <a:pt x="42056" y="2317"/>
                  <a:pt x="41930" y="2342"/>
                </a:cubicBezTo>
                <a:cubicBezTo>
                  <a:pt x="41956" y="2292"/>
                  <a:pt x="41956" y="2216"/>
                  <a:pt x="41981" y="2166"/>
                </a:cubicBezTo>
                <a:cubicBezTo>
                  <a:pt x="41897" y="2135"/>
                  <a:pt x="41813" y="2121"/>
                  <a:pt x="41734" y="2121"/>
                </a:cubicBezTo>
                <a:cubicBezTo>
                  <a:pt x="41625" y="2121"/>
                  <a:pt x="41527" y="2148"/>
                  <a:pt x="41454" y="2191"/>
                </a:cubicBezTo>
                <a:cubicBezTo>
                  <a:pt x="41500" y="2030"/>
                  <a:pt x="41457" y="1980"/>
                  <a:pt x="41379" y="1980"/>
                </a:cubicBezTo>
                <a:close/>
                <a:moveTo>
                  <a:pt x="42933" y="3419"/>
                </a:moveTo>
                <a:cubicBezTo>
                  <a:pt x="42758" y="3444"/>
                  <a:pt x="42582" y="3520"/>
                  <a:pt x="42432" y="3620"/>
                </a:cubicBezTo>
                <a:lnTo>
                  <a:pt x="42632" y="3645"/>
                </a:lnTo>
                <a:cubicBezTo>
                  <a:pt x="42783" y="3595"/>
                  <a:pt x="42883" y="3570"/>
                  <a:pt x="42933" y="3419"/>
                </a:cubicBezTo>
                <a:close/>
                <a:moveTo>
                  <a:pt x="45088" y="4873"/>
                </a:moveTo>
                <a:cubicBezTo>
                  <a:pt x="45139" y="4873"/>
                  <a:pt x="45189" y="4898"/>
                  <a:pt x="45239" y="4898"/>
                </a:cubicBezTo>
                <a:cubicBezTo>
                  <a:pt x="45189" y="4898"/>
                  <a:pt x="45113" y="4873"/>
                  <a:pt x="45088" y="4873"/>
                </a:cubicBezTo>
                <a:close/>
                <a:moveTo>
                  <a:pt x="29261" y="5014"/>
                </a:moveTo>
                <a:cubicBezTo>
                  <a:pt x="29145" y="5014"/>
                  <a:pt x="29021" y="5074"/>
                  <a:pt x="28948" y="5074"/>
                </a:cubicBezTo>
                <a:cubicBezTo>
                  <a:pt x="29091" y="5114"/>
                  <a:pt x="29251" y="5155"/>
                  <a:pt x="29387" y="5155"/>
                </a:cubicBezTo>
                <a:cubicBezTo>
                  <a:pt x="29417" y="5155"/>
                  <a:pt x="29447" y="5153"/>
                  <a:pt x="29474" y="5149"/>
                </a:cubicBezTo>
                <a:cubicBezTo>
                  <a:pt x="29422" y="5044"/>
                  <a:pt x="29344" y="5014"/>
                  <a:pt x="29261" y="5014"/>
                </a:cubicBezTo>
                <a:close/>
                <a:moveTo>
                  <a:pt x="47194" y="5199"/>
                </a:moveTo>
                <a:cubicBezTo>
                  <a:pt x="47144" y="5224"/>
                  <a:pt x="46692" y="5424"/>
                  <a:pt x="46968" y="5424"/>
                </a:cubicBezTo>
                <a:cubicBezTo>
                  <a:pt x="47118" y="5424"/>
                  <a:pt x="47219" y="5324"/>
                  <a:pt x="47194" y="5199"/>
                </a:cubicBezTo>
                <a:close/>
                <a:moveTo>
                  <a:pt x="47670" y="5292"/>
                </a:moveTo>
                <a:cubicBezTo>
                  <a:pt x="47626" y="5292"/>
                  <a:pt x="47561" y="5315"/>
                  <a:pt x="47469" y="5374"/>
                </a:cubicBezTo>
                <a:cubicBezTo>
                  <a:pt x="47469" y="5374"/>
                  <a:pt x="47444" y="5374"/>
                  <a:pt x="47444" y="5399"/>
                </a:cubicBezTo>
                <a:cubicBezTo>
                  <a:pt x="47469" y="5550"/>
                  <a:pt x="47545" y="5625"/>
                  <a:pt x="47595" y="5625"/>
                </a:cubicBezTo>
                <a:cubicBezTo>
                  <a:pt x="47713" y="5605"/>
                  <a:pt x="47831" y="5292"/>
                  <a:pt x="47670" y="5292"/>
                </a:cubicBezTo>
                <a:close/>
                <a:moveTo>
                  <a:pt x="32084" y="5909"/>
                </a:moveTo>
                <a:cubicBezTo>
                  <a:pt x="31995" y="5909"/>
                  <a:pt x="31984" y="6027"/>
                  <a:pt x="32210" y="6027"/>
                </a:cubicBezTo>
                <a:cubicBezTo>
                  <a:pt x="32225" y="6027"/>
                  <a:pt x="32240" y="6027"/>
                  <a:pt x="32256" y="6026"/>
                </a:cubicBezTo>
                <a:cubicBezTo>
                  <a:pt x="32192" y="5938"/>
                  <a:pt x="32128" y="5909"/>
                  <a:pt x="32084" y="5909"/>
                </a:cubicBezTo>
                <a:close/>
                <a:moveTo>
                  <a:pt x="24662" y="6225"/>
                </a:moveTo>
                <a:cubicBezTo>
                  <a:pt x="24583" y="6225"/>
                  <a:pt x="24569" y="6301"/>
                  <a:pt x="24512" y="6377"/>
                </a:cubicBezTo>
                <a:cubicBezTo>
                  <a:pt x="24537" y="6389"/>
                  <a:pt x="24556" y="6396"/>
                  <a:pt x="24574" y="6396"/>
                </a:cubicBezTo>
                <a:cubicBezTo>
                  <a:pt x="24593" y="6396"/>
                  <a:pt x="24612" y="6389"/>
                  <a:pt x="24637" y="6377"/>
                </a:cubicBezTo>
                <a:cubicBezTo>
                  <a:pt x="24712" y="6377"/>
                  <a:pt x="24762" y="6302"/>
                  <a:pt x="24762" y="6252"/>
                </a:cubicBezTo>
                <a:cubicBezTo>
                  <a:pt x="24720" y="6233"/>
                  <a:pt x="24687" y="6225"/>
                  <a:pt x="24662" y="6225"/>
                </a:cubicBezTo>
                <a:close/>
                <a:moveTo>
                  <a:pt x="47870" y="6201"/>
                </a:moveTo>
                <a:cubicBezTo>
                  <a:pt x="47870" y="6226"/>
                  <a:pt x="47870" y="6277"/>
                  <a:pt x="47820" y="6302"/>
                </a:cubicBezTo>
                <a:cubicBezTo>
                  <a:pt x="47870" y="6327"/>
                  <a:pt x="47920" y="6352"/>
                  <a:pt x="47971" y="6402"/>
                </a:cubicBezTo>
                <a:cubicBezTo>
                  <a:pt x="47946" y="6327"/>
                  <a:pt x="47895" y="6252"/>
                  <a:pt x="47870" y="6201"/>
                </a:cubicBezTo>
                <a:close/>
                <a:moveTo>
                  <a:pt x="34612" y="6402"/>
                </a:moveTo>
                <a:cubicBezTo>
                  <a:pt x="34437" y="6552"/>
                  <a:pt x="34161" y="6577"/>
                  <a:pt x="34311" y="6828"/>
                </a:cubicBezTo>
                <a:cubicBezTo>
                  <a:pt x="34437" y="6778"/>
                  <a:pt x="34562" y="6678"/>
                  <a:pt x="34612" y="6577"/>
                </a:cubicBezTo>
                <a:lnTo>
                  <a:pt x="34612" y="6402"/>
                </a:lnTo>
                <a:close/>
                <a:moveTo>
                  <a:pt x="25285" y="7299"/>
                </a:moveTo>
                <a:cubicBezTo>
                  <a:pt x="25278" y="7299"/>
                  <a:pt x="25271" y="7301"/>
                  <a:pt x="25264" y="7304"/>
                </a:cubicBezTo>
                <a:cubicBezTo>
                  <a:pt x="25264" y="7354"/>
                  <a:pt x="25264" y="7379"/>
                  <a:pt x="25264" y="7429"/>
                </a:cubicBezTo>
                <a:cubicBezTo>
                  <a:pt x="25289" y="7429"/>
                  <a:pt x="25414" y="7429"/>
                  <a:pt x="25389" y="7354"/>
                </a:cubicBezTo>
                <a:cubicBezTo>
                  <a:pt x="25368" y="7354"/>
                  <a:pt x="25328" y="7299"/>
                  <a:pt x="25285" y="7299"/>
                </a:cubicBezTo>
                <a:close/>
                <a:moveTo>
                  <a:pt x="25013" y="7154"/>
                </a:moveTo>
                <a:cubicBezTo>
                  <a:pt x="25013" y="7254"/>
                  <a:pt x="25013" y="7329"/>
                  <a:pt x="25038" y="7429"/>
                </a:cubicBezTo>
                <a:cubicBezTo>
                  <a:pt x="25059" y="7440"/>
                  <a:pt x="25080" y="7446"/>
                  <a:pt x="25095" y="7446"/>
                </a:cubicBezTo>
                <a:cubicBezTo>
                  <a:pt x="25117" y="7446"/>
                  <a:pt x="25128" y="7434"/>
                  <a:pt x="25113" y="7404"/>
                </a:cubicBezTo>
                <a:lnTo>
                  <a:pt x="25113" y="7379"/>
                </a:lnTo>
                <a:cubicBezTo>
                  <a:pt x="25088" y="7279"/>
                  <a:pt x="25088" y="7229"/>
                  <a:pt x="25013" y="7154"/>
                </a:cubicBezTo>
                <a:close/>
                <a:moveTo>
                  <a:pt x="23158" y="8357"/>
                </a:moveTo>
                <a:lnTo>
                  <a:pt x="23158" y="8357"/>
                </a:lnTo>
                <a:cubicBezTo>
                  <a:pt x="23133" y="8432"/>
                  <a:pt x="23083" y="8482"/>
                  <a:pt x="23033" y="8557"/>
                </a:cubicBezTo>
                <a:cubicBezTo>
                  <a:pt x="23184" y="8507"/>
                  <a:pt x="23158" y="8382"/>
                  <a:pt x="23158" y="8357"/>
                </a:cubicBezTo>
                <a:close/>
                <a:moveTo>
                  <a:pt x="22231" y="9334"/>
                </a:moveTo>
                <a:cubicBezTo>
                  <a:pt x="22156" y="9359"/>
                  <a:pt x="22106" y="9409"/>
                  <a:pt x="22056" y="9434"/>
                </a:cubicBezTo>
                <a:cubicBezTo>
                  <a:pt x="22089" y="9460"/>
                  <a:pt x="22114" y="9471"/>
                  <a:pt x="22135" y="9471"/>
                </a:cubicBezTo>
                <a:cubicBezTo>
                  <a:pt x="22175" y="9471"/>
                  <a:pt x="22198" y="9426"/>
                  <a:pt x="22231" y="9359"/>
                </a:cubicBezTo>
                <a:cubicBezTo>
                  <a:pt x="22231" y="9359"/>
                  <a:pt x="22231" y="9334"/>
                  <a:pt x="22231" y="9334"/>
                </a:cubicBezTo>
                <a:close/>
                <a:moveTo>
                  <a:pt x="21880" y="9510"/>
                </a:moveTo>
                <a:cubicBezTo>
                  <a:pt x="21705" y="9560"/>
                  <a:pt x="21579" y="9710"/>
                  <a:pt x="21329" y="9735"/>
                </a:cubicBezTo>
                <a:cubicBezTo>
                  <a:pt x="21078" y="9735"/>
                  <a:pt x="20953" y="9685"/>
                  <a:pt x="20677" y="9535"/>
                </a:cubicBezTo>
                <a:cubicBezTo>
                  <a:pt x="20656" y="9598"/>
                  <a:pt x="20582" y="10068"/>
                  <a:pt x="20485" y="10068"/>
                </a:cubicBezTo>
                <a:cubicBezTo>
                  <a:pt x="20466" y="10068"/>
                  <a:pt x="20447" y="10051"/>
                  <a:pt x="20427" y="10011"/>
                </a:cubicBezTo>
                <a:cubicBezTo>
                  <a:pt x="20383" y="10098"/>
                  <a:pt x="20264" y="10411"/>
                  <a:pt x="20413" y="10411"/>
                </a:cubicBezTo>
                <a:cubicBezTo>
                  <a:pt x="20436" y="10411"/>
                  <a:pt x="20465" y="10404"/>
                  <a:pt x="20502" y="10387"/>
                </a:cubicBezTo>
                <a:lnTo>
                  <a:pt x="20502" y="10487"/>
                </a:lnTo>
                <a:cubicBezTo>
                  <a:pt x="20326" y="10512"/>
                  <a:pt x="20251" y="11038"/>
                  <a:pt x="20051" y="11239"/>
                </a:cubicBezTo>
                <a:cubicBezTo>
                  <a:pt x="20051" y="11189"/>
                  <a:pt x="20076" y="11164"/>
                  <a:pt x="20051" y="11089"/>
                </a:cubicBezTo>
                <a:cubicBezTo>
                  <a:pt x="19950" y="11189"/>
                  <a:pt x="19925" y="11239"/>
                  <a:pt x="19875" y="11364"/>
                </a:cubicBezTo>
                <a:cubicBezTo>
                  <a:pt x="19863" y="11352"/>
                  <a:pt x="19850" y="11349"/>
                  <a:pt x="19839" y="11349"/>
                </a:cubicBezTo>
                <a:cubicBezTo>
                  <a:pt x="19827" y="11349"/>
                  <a:pt x="19817" y="11352"/>
                  <a:pt x="19809" y="11352"/>
                </a:cubicBezTo>
                <a:cubicBezTo>
                  <a:pt x="19794" y="11352"/>
                  <a:pt x="19787" y="11339"/>
                  <a:pt x="19800" y="11264"/>
                </a:cubicBezTo>
                <a:lnTo>
                  <a:pt x="19800" y="11264"/>
                </a:lnTo>
                <a:cubicBezTo>
                  <a:pt x="19675" y="11339"/>
                  <a:pt x="19625" y="11465"/>
                  <a:pt x="19600" y="11640"/>
                </a:cubicBezTo>
                <a:cubicBezTo>
                  <a:pt x="19533" y="11607"/>
                  <a:pt x="19453" y="11591"/>
                  <a:pt x="19368" y="11591"/>
                </a:cubicBezTo>
                <a:cubicBezTo>
                  <a:pt x="19004" y="11591"/>
                  <a:pt x="18533" y="11867"/>
                  <a:pt x="18472" y="12191"/>
                </a:cubicBezTo>
                <a:lnTo>
                  <a:pt x="18697" y="12191"/>
                </a:lnTo>
                <a:cubicBezTo>
                  <a:pt x="18697" y="12367"/>
                  <a:pt x="18497" y="12442"/>
                  <a:pt x="18772" y="12542"/>
                </a:cubicBezTo>
                <a:cubicBezTo>
                  <a:pt x="18772" y="12342"/>
                  <a:pt x="19073" y="12066"/>
                  <a:pt x="18772" y="12041"/>
                </a:cubicBezTo>
                <a:cubicBezTo>
                  <a:pt x="18823" y="11841"/>
                  <a:pt x="19299" y="11841"/>
                  <a:pt x="19499" y="11815"/>
                </a:cubicBezTo>
                <a:lnTo>
                  <a:pt x="19499" y="11815"/>
                </a:lnTo>
                <a:cubicBezTo>
                  <a:pt x="19274" y="11941"/>
                  <a:pt x="18948" y="11815"/>
                  <a:pt x="19023" y="12166"/>
                </a:cubicBezTo>
                <a:cubicBezTo>
                  <a:pt x="19199" y="12091"/>
                  <a:pt x="19349" y="12016"/>
                  <a:pt x="19474" y="11916"/>
                </a:cubicBezTo>
                <a:cubicBezTo>
                  <a:pt x="19508" y="11984"/>
                  <a:pt x="19557" y="12011"/>
                  <a:pt x="19605" y="12011"/>
                </a:cubicBezTo>
                <a:cubicBezTo>
                  <a:pt x="19699" y="12011"/>
                  <a:pt x="19792" y="11906"/>
                  <a:pt x="19775" y="11790"/>
                </a:cubicBezTo>
                <a:cubicBezTo>
                  <a:pt x="20502" y="11690"/>
                  <a:pt x="20351" y="11665"/>
                  <a:pt x="20527" y="11038"/>
                </a:cubicBezTo>
                <a:cubicBezTo>
                  <a:pt x="20627" y="10713"/>
                  <a:pt x="20752" y="10437"/>
                  <a:pt x="20427" y="10161"/>
                </a:cubicBezTo>
                <a:cubicBezTo>
                  <a:pt x="20440" y="10160"/>
                  <a:pt x="20455" y="10159"/>
                  <a:pt x="20469" y="10159"/>
                </a:cubicBezTo>
                <a:cubicBezTo>
                  <a:pt x="20599" y="10159"/>
                  <a:pt x="20758" y="10214"/>
                  <a:pt x="20868" y="10214"/>
                </a:cubicBezTo>
                <a:cubicBezTo>
                  <a:pt x="20948" y="10214"/>
                  <a:pt x="21003" y="10185"/>
                  <a:pt x="21003" y="10086"/>
                </a:cubicBezTo>
                <a:cubicBezTo>
                  <a:pt x="21012" y="10089"/>
                  <a:pt x="21022" y="10090"/>
                  <a:pt x="21035" y="10090"/>
                </a:cubicBezTo>
                <a:cubicBezTo>
                  <a:pt x="21235" y="10090"/>
                  <a:pt x="21880" y="9724"/>
                  <a:pt x="21880" y="9535"/>
                </a:cubicBezTo>
                <a:cubicBezTo>
                  <a:pt x="21880" y="9535"/>
                  <a:pt x="21880" y="9535"/>
                  <a:pt x="21880" y="9510"/>
                </a:cubicBezTo>
                <a:close/>
                <a:moveTo>
                  <a:pt x="17125" y="13676"/>
                </a:moveTo>
                <a:cubicBezTo>
                  <a:pt x="17051" y="13676"/>
                  <a:pt x="16774" y="13942"/>
                  <a:pt x="16818" y="14247"/>
                </a:cubicBezTo>
                <a:lnTo>
                  <a:pt x="16918" y="14247"/>
                </a:lnTo>
                <a:cubicBezTo>
                  <a:pt x="16918" y="14021"/>
                  <a:pt x="17143" y="13896"/>
                  <a:pt x="17143" y="13695"/>
                </a:cubicBezTo>
                <a:cubicBezTo>
                  <a:pt x="17143" y="13682"/>
                  <a:pt x="17137" y="13676"/>
                  <a:pt x="17125" y="13676"/>
                </a:cubicBezTo>
                <a:close/>
                <a:moveTo>
                  <a:pt x="47065" y="13997"/>
                </a:moveTo>
                <a:cubicBezTo>
                  <a:pt x="46992" y="13997"/>
                  <a:pt x="46924" y="14011"/>
                  <a:pt x="46868" y="14046"/>
                </a:cubicBezTo>
                <a:cubicBezTo>
                  <a:pt x="46642" y="14171"/>
                  <a:pt x="46692" y="14196"/>
                  <a:pt x="46918" y="14297"/>
                </a:cubicBezTo>
                <a:cubicBezTo>
                  <a:pt x="46932" y="14304"/>
                  <a:pt x="46946" y="14307"/>
                  <a:pt x="46960" y="14307"/>
                </a:cubicBezTo>
                <a:cubicBezTo>
                  <a:pt x="47033" y="14307"/>
                  <a:pt x="47096" y="14219"/>
                  <a:pt x="47171" y="14219"/>
                </a:cubicBezTo>
                <a:cubicBezTo>
                  <a:pt x="47178" y="14219"/>
                  <a:pt x="47186" y="14220"/>
                  <a:pt x="47194" y="14221"/>
                </a:cubicBezTo>
                <a:cubicBezTo>
                  <a:pt x="47319" y="14221"/>
                  <a:pt x="47419" y="14347"/>
                  <a:pt x="47494" y="14372"/>
                </a:cubicBezTo>
                <a:cubicBezTo>
                  <a:pt x="47870" y="14522"/>
                  <a:pt x="48121" y="14597"/>
                  <a:pt x="48547" y="14597"/>
                </a:cubicBezTo>
                <a:cubicBezTo>
                  <a:pt x="48397" y="14372"/>
                  <a:pt x="47820" y="14221"/>
                  <a:pt x="47570" y="14121"/>
                </a:cubicBezTo>
                <a:cubicBezTo>
                  <a:pt x="47462" y="14085"/>
                  <a:pt x="47250" y="13997"/>
                  <a:pt x="47065" y="13997"/>
                </a:cubicBezTo>
                <a:close/>
                <a:moveTo>
                  <a:pt x="47908" y="14867"/>
                </a:moveTo>
                <a:cubicBezTo>
                  <a:pt x="47880" y="14867"/>
                  <a:pt x="47850" y="14869"/>
                  <a:pt x="47820" y="14873"/>
                </a:cubicBezTo>
                <a:cubicBezTo>
                  <a:pt x="47897" y="14969"/>
                  <a:pt x="48016" y="15049"/>
                  <a:pt x="48114" y="15049"/>
                </a:cubicBezTo>
                <a:cubicBezTo>
                  <a:pt x="48144" y="15049"/>
                  <a:pt x="48172" y="15041"/>
                  <a:pt x="48196" y="15023"/>
                </a:cubicBezTo>
                <a:cubicBezTo>
                  <a:pt x="48196" y="15023"/>
                  <a:pt x="48221" y="14998"/>
                  <a:pt x="48221" y="14998"/>
                </a:cubicBezTo>
                <a:cubicBezTo>
                  <a:pt x="48159" y="14915"/>
                  <a:pt x="48045" y="14867"/>
                  <a:pt x="47908" y="14867"/>
                </a:cubicBezTo>
                <a:close/>
                <a:moveTo>
                  <a:pt x="48951" y="14679"/>
                </a:moveTo>
                <a:cubicBezTo>
                  <a:pt x="48869" y="14679"/>
                  <a:pt x="48808" y="14713"/>
                  <a:pt x="48798" y="14823"/>
                </a:cubicBezTo>
                <a:cubicBezTo>
                  <a:pt x="48775" y="14981"/>
                  <a:pt x="48894" y="15077"/>
                  <a:pt x="49046" y="15077"/>
                </a:cubicBezTo>
                <a:cubicBezTo>
                  <a:pt x="49063" y="15077"/>
                  <a:pt x="49081" y="15076"/>
                  <a:pt x="49098" y="15074"/>
                </a:cubicBezTo>
                <a:cubicBezTo>
                  <a:pt x="49274" y="15023"/>
                  <a:pt x="49499" y="15023"/>
                  <a:pt x="49700" y="14998"/>
                </a:cubicBezTo>
                <a:cubicBezTo>
                  <a:pt x="49900" y="14998"/>
                  <a:pt x="50076" y="14973"/>
                  <a:pt x="50201" y="14923"/>
                </a:cubicBezTo>
                <a:cubicBezTo>
                  <a:pt x="50126" y="14823"/>
                  <a:pt x="49926" y="14798"/>
                  <a:pt x="49725" y="14798"/>
                </a:cubicBezTo>
                <a:cubicBezTo>
                  <a:pt x="49600" y="14798"/>
                  <a:pt x="49449" y="14798"/>
                  <a:pt x="49349" y="14773"/>
                </a:cubicBezTo>
                <a:cubicBezTo>
                  <a:pt x="49243" y="14758"/>
                  <a:pt x="49074" y="14679"/>
                  <a:pt x="48951" y="14679"/>
                </a:cubicBezTo>
                <a:close/>
                <a:moveTo>
                  <a:pt x="16943" y="14873"/>
                </a:moveTo>
                <a:cubicBezTo>
                  <a:pt x="16667" y="15023"/>
                  <a:pt x="16742" y="15575"/>
                  <a:pt x="17068" y="15675"/>
                </a:cubicBezTo>
                <a:cubicBezTo>
                  <a:pt x="17043" y="15500"/>
                  <a:pt x="17444" y="14873"/>
                  <a:pt x="16943" y="14873"/>
                </a:cubicBezTo>
                <a:close/>
                <a:moveTo>
                  <a:pt x="17544" y="15700"/>
                </a:moveTo>
                <a:cubicBezTo>
                  <a:pt x="17394" y="15700"/>
                  <a:pt x="17319" y="15800"/>
                  <a:pt x="17168" y="15800"/>
                </a:cubicBezTo>
                <a:cubicBezTo>
                  <a:pt x="17394" y="15951"/>
                  <a:pt x="17544" y="16277"/>
                  <a:pt x="17795" y="16327"/>
                </a:cubicBezTo>
                <a:cubicBezTo>
                  <a:pt x="17795" y="16026"/>
                  <a:pt x="17544" y="15976"/>
                  <a:pt x="17544" y="15700"/>
                </a:cubicBezTo>
                <a:close/>
                <a:moveTo>
                  <a:pt x="16893" y="15825"/>
                </a:moveTo>
                <a:cubicBezTo>
                  <a:pt x="16893" y="15921"/>
                  <a:pt x="17097" y="16380"/>
                  <a:pt x="17247" y="16380"/>
                </a:cubicBezTo>
                <a:cubicBezTo>
                  <a:pt x="17254" y="16380"/>
                  <a:pt x="17262" y="16379"/>
                  <a:pt x="17269" y="16377"/>
                </a:cubicBezTo>
                <a:lnTo>
                  <a:pt x="17269" y="16377"/>
                </a:lnTo>
                <a:cubicBezTo>
                  <a:pt x="17214" y="16473"/>
                  <a:pt x="17279" y="16554"/>
                  <a:pt x="17337" y="16554"/>
                </a:cubicBezTo>
                <a:cubicBezTo>
                  <a:pt x="17385" y="16554"/>
                  <a:pt x="17428" y="16499"/>
                  <a:pt x="17394" y="16352"/>
                </a:cubicBezTo>
                <a:cubicBezTo>
                  <a:pt x="17369" y="16201"/>
                  <a:pt x="17043" y="15851"/>
                  <a:pt x="16893" y="15825"/>
                </a:cubicBezTo>
                <a:close/>
                <a:moveTo>
                  <a:pt x="16818" y="15951"/>
                </a:moveTo>
                <a:cubicBezTo>
                  <a:pt x="16667" y="16226"/>
                  <a:pt x="16316" y="16502"/>
                  <a:pt x="16241" y="16728"/>
                </a:cubicBezTo>
                <a:cubicBezTo>
                  <a:pt x="16542" y="16728"/>
                  <a:pt x="16818" y="16277"/>
                  <a:pt x="16818" y="15951"/>
                </a:cubicBezTo>
                <a:close/>
                <a:moveTo>
                  <a:pt x="44994" y="2523"/>
                </a:moveTo>
                <a:cubicBezTo>
                  <a:pt x="44931" y="2523"/>
                  <a:pt x="44855" y="2551"/>
                  <a:pt x="44763" y="2617"/>
                </a:cubicBezTo>
                <a:cubicBezTo>
                  <a:pt x="44373" y="2893"/>
                  <a:pt x="45074" y="3357"/>
                  <a:pt x="44812" y="3357"/>
                </a:cubicBezTo>
                <a:cubicBezTo>
                  <a:pt x="44788" y="3357"/>
                  <a:pt x="44755" y="3353"/>
                  <a:pt x="44712" y="3344"/>
                </a:cubicBezTo>
                <a:lnTo>
                  <a:pt x="44712" y="3344"/>
                </a:lnTo>
                <a:cubicBezTo>
                  <a:pt x="44753" y="3452"/>
                  <a:pt x="44822" y="3502"/>
                  <a:pt x="44904" y="3502"/>
                </a:cubicBezTo>
                <a:cubicBezTo>
                  <a:pt x="44976" y="3502"/>
                  <a:pt x="45057" y="3464"/>
                  <a:pt x="45139" y="3394"/>
                </a:cubicBezTo>
                <a:lnTo>
                  <a:pt x="45139" y="3394"/>
                </a:lnTo>
                <a:cubicBezTo>
                  <a:pt x="45113" y="3695"/>
                  <a:pt x="44712" y="3595"/>
                  <a:pt x="44838" y="3971"/>
                </a:cubicBezTo>
                <a:cubicBezTo>
                  <a:pt x="44612" y="3820"/>
                  <a:pt x="44662" y="3871"/>
                  <a:pt x="44687" y="3670"/>
                </a:cubicBezTo>
                <a:cubicBezTo>
                  <a:pt x="44487" y="3620"/>
                  <a:pt x="44637" y="3645"/>
                  <a:pt x="44537" y="3495"/>
                </a:cubicBezTo>
                <a:lnTo>
                  <a:pt x="44662" y="3495"/>
                </a:lnTo>
                <a:cubicBezTo>
                  <a:pt x="44662" y="3294"/>
                  <a:pt x="44537" y="3169"/>
                  <a:pt x="44337" y="3144"/>
                </a:cubicBezTo>
                <a:cubicBezTo>
                  <a:pt x="44286" y="3194"/>
                  <a:pt x="44161" y="3319"/>
                  <a:pt x="44111" y="3369"/>
                </a:cubicBezTo>
                <a:cubicBezTo>
                  <a:pt x="44211" y="3419"/>
                  <a:pt x="44286" y="3520"/>
                  <a:pt x="44387" y="3545"/>
                </a:cubicBezTo>
                <a:cubicBezTo>
                  <a:pt x="44277" y="3740"/>
                  <a:pt x="44113" y="3799"/>
                  <a:pt x="43934" y="3799"/>
                </a:cubicBezTo>
                <a:cubicBezTo>
                  <a:pt x="43745" y="3799"/>
                  <a:pt x="43539" y="3734"/>
                  <a:pt x="43359" y="3695"/>
                </a:cubicBezTo>
                <a:cubicBezTo>
                  <a:pt x="43186" y="3661"/>
                  <a:pt x="43121" y="3602"/>
                  <a:pt x="43023" y="3602"/>
                </a:cubicBezTo>
                <a:cubicBezTo>
                  <a:pt x="42978" y="3602"/>
                  <a:pt x="42928" y="3614"/>
                  <a:pt x="42858" y="3645"/>
                </a:cubicBezTo>
                <a:cubicBezTo>
                  <a:pt x="42507" y="3770"/>
                  <a:pt x="42657" y="3795"/>
                  <a:pt x="42607" y="4146"/>
                </a:cubicBezTo>
                <a:cubicBezTo>
                  <a:pt x="42511" y="3794"/>
                  <a:pt x="42180" y="3749"/>
                  <a:pt x="41843" y="3749"/>
                </a:cubicBezTo>
                <a:cubicBezTo>
                  <a:pt x="41725" y="3749"/>
                  <a:pt x="41606" y="3754"/>
                  <a:pt x="41495" y="3754"/>
                </a:cubicBezTo>
                <a:cubicBezTo>
                  <a:pt x="41427" y="3754"/>
                  <a:pt x="41363" y="3752"/>
                  <a:pt x="41304" y="3745"/>
                </a:cubicBezTo>
                <a:cubicBezTo>
                  <a:pt x="41354" y="3720"/>
                  <a:pt x="41379" y="3645"/>
                  <a:pt x="41504" y="3595"/>
                </a:cubicBezTo>
                <a:cubicBezTo>
                  <a:pt x="41304" y="3419"/>
                  <a:pt x="40577" y="3219"/>
                  <a:pt x="40326" y="3169"/>
                </a:cubicBezTo>
                <a:cubicBezTo>
                  <a:pt x="40290" y="3160"/>
                  <a:pt x="40255" y="3157"/>
                  <a:pt x="40220" y="3157"/>
                </a:cubicBezTo>
                <a:cubicBezTo>
                  <a:pt x="40058" y="3157"/>
                  <a:pt x="39908" y="3229"/>
                  <a:pt x="39788" y="3229"/>
                </a:cubicBezTo>
                <a:cubicBezTo>
                  <a:pt x="39696" y="3229"/>
                  <a:pt x="39623" y="3188"/>
                  <a:pt x="39575" y="3043"/>
                </a:cubicBezTo>
                <a:cubicBezTo>
                  <a:pt x="39532" y="3172"/>
                  <a:pt x="39498" y="3209"/>
                  <a:pt x="39461" y="3209"/>
                </a:cubicBezTo>
                <a:cubicBezTo>
                  <a:pt x="39413" y="3209"/>
                  <a:pt x="39360" y="3144"/>
                  <a:pt x="39274" y="3144"/>
                </a:cubicBezTo>
                <a:cubicBezTo>
                  <a:pt x="39224" y="3144"/>
                  <a:pt x="39174" y="2943"/>
                  <a:pt x="39048" y="2918"/>
                </a:cubicBezTo>
                <a:cubicBezTo>
                  <a:pt x="38923" y="2918"/>
                  <a:pt x="38998" y="3018"/>
                  <a:pt x="38923" y="3043"/>
                </a:cubicBezTo>
                <a:cubicBezTo>
                  <a:pt x="38773" y="3069"/>
                  <a:pt x="38321" y="3319"/>
                  <a:pt x="38121" y="3419"/>
                </a:cubicBezTo>
                <a:cubicBezTo>
                  <a:pt x="38296" y="3194"/>
                  <a:pt x="38572" y="3219"/>
                  <a:pt x="38722" y="3043"/>
                </a:cubicBezTo>
                <a:cubicBezTo>
                  <a:pt x="38422" y="3043"/>
                  <a:pt x="38046" y="3194"/>
                  <a:pt x="37720" y="3269"/>
                </a:cubicBezTo>
                <a:cubicBezTo>
                  <a:pt x="37618" y="3288"/>
                  <a:pt x="37529" y="3297"/>
                  <a:pt x="37447" y="3297"/>
                </a:cubicBezTo>
                <a:cubicBezTo>
                  <a:pt x="37103" y="3297"/>
                  <a:pt x="36887" y="3154"/>
                  <a:pt x="36442" y="3094"/>
                </a:cubicBezTo>
                <a:cubicBezTo>
                  <a:pt x="36041" y="3069"/>
                  <a:pt x="35665" y="2968"/>
                  <a:pt x="35239" y="2943"/>
                </a:cubicBezTo>
                <a:cubicBezTo>
                  <a:pt x="34872" y="2900"/>
                  <a:pt x="34635" y="2783"/>
                  <a:pt x="34289" y="2783"/>
                </a:cubicBezTo>
                <a:cubicBezTo>
                  <a:pt x="34233" y="2783"/>
                  <a:pt x="34174" y="2786"/>
                  <a:pt x="34111" y="2793"/>
                </a:cubicBezTo>
                <a:cubicBezTo>
                  <a:pt x="34136" y="2768"/>
                  <a:pt x="34136" y="2718"/>
                  <a:pt x="34161" y="2693"/>
                </a:cubicBezTo>
                <a:cubicBezTo>
                  <a:pt x="34127" y="2686"/>
                  <a:pt x="34092" y="2684"/>
                  <a:pt x="34055" y="2684"/>
                </a:cubicBezTo>
                <a:cubicBezTo>
                  <a:pt x="33790" y="2684"/>
                  <a:pt x="33454" y="2827"/>
                  <a:pt x="33234" y="2893"/>
                </a:cubicBezTo>
                <a:cubicBezTo>
                  <a:pt x="32883" y="2993"/>
                  <a:pt x="32883" y="3219"/>
                  <a:pt x="32632" y="3369"/>
                </a:cubicBezTo>
                <a:cubicBezTo>
                  <a:pt x="32281" y="3570"/>
                  <a:pt x="32031" y="3344"/>
                  <a:pt x="32306" y="3720"/>
                </a:cubicBezTo>
                <a:cubicBezTo>
                  <a:pt x="32482" y="3946"/>
                  <a:pt x="32858" y="3971"/>
                  <a:pt x="32983" y="4272"/>
                </a:cubicBezTo>
                <a:cubicBezTo>
                  <a:pt x="32918" y="4296"/>
                  <a:pt x="32854" y="4310"/>
                  <a:pt x="32796" y="4310"/>
                </a:cubicBezTo>
                <a:cubicBezTo>
                  <a:pt x="32674" y="4310"/>
                  <a:pt x="32582" y="4249"/>
                  <a:pt x="32582" y="4096"/>
                </a:cubicBezTo>
                <a:cubicBezTo>
                  <a:pt x="32356" y="4272"/>
                  <a:pt x="32106" y="4196"/>
                  <a:pt x="31905" y="4422"/>
                </a:cubicBezTo>
                <a:cubicBezTo>
                  <a:pt x="32156" y="4522"/>
                  <a:pt x="32156" y="4723"/>
                  <a:pt x="32356" y="4773"/>
                </a:cubicBezTo>
                <a:cubicBezTo>
                  <a:pt x="32400" y="4786"/>
                  <a:pt x="32445" y="4791"/>
                  <a:pt x="32491" y="4791"/>
                </a:cubicBezTo>
                <a:cubicBezTo>
                  <a:pt x="32710" y="4791"/>
                  <a:pt x="32947" y="4668"/>
                  <a:pt x="33133" y="4647"/>
                </a:cubicBezTo>
                <a:lnTo>
                  <a:pt x="33133" y="4647"/>
                </a:lnTo>
                <a:cubicBezTo>
                  <a:pt x="33158" y="5324"/>
                  <a:pt x="32382" y="4848"/>
                  <a:pt x="32256" y="5449"/>
                </a:cubicBezTo>
                <a:cubicBezTo>
                  <a:pt x="32237" y="5586"/>
                  <a:pt x="32460" y="6026"/>
                  <a:pt x="32666" y="6026"/>
                </a:cubicBezTo>
                <a:cubicBezTo>
                  <a:pt x="32725" y="6026"/>
                  <a:pt x="32783" y="5990"/>
                  <a:pt x="32833" y="5901"/>
                </a:cubicBezTo>
                <a:cubicBezTo>
                  <a:pt x="32983" y="6026"/>
                  <a:pt x="33008" y="6176"/>
                  <a:pt x="32958" y="6352"/>
                </a:cubicBezTo>
                <a:cubicBezTo>
                  <a:pt x="33184" y="6302"/>
                  <a:pt x="33459" y="6377"/>
                  <a:pt x="33560" y="6226"/>
                </a:cubicBezTo>
                <a:cubicBezTo>
                  <a:pt x="33635" y="6226"/>
                  <a:pt x="33735" y="6252"/>
                  <a:pt x="33835" y="6252"/>
                </a:cubicBezTo>
                <a:cubicBezTo>
                  <a:pt x="33660" y="7028"/>
                  <a:pt x="32783" y="6903"/>
                  <a:pt x="32356" y="7379"/>
                </a:cubicBezTo>
                <a:cubicBezTo>
                  <a:pt x="32401" y="7390"/>
                  <a:pt x="32448" y="7396"/>
                  <a:pt x="32497" y="7396"/>
                </a:cubicBezTo>
                <a:cubicBezTo>
                  <a:pt x="33104" y="7396"/>
                  <a:pt x="34000" y="6582"/>
                  <a:pt x="34487" y="6327"/>
                </a:cubicBezTo>
                <a:cubicBezTo>
                  <a:pt x="34437" y="6252"/>
                  <a:pt x="34387" y="6176"/>
                  <a:pt x="34336" y="6126"/>
                </a:cubicBezTo>
                <a:cubicBezTo>
                  <a:pt x="34601" y="6024"/>
                  <a:pt x="34733" y="5658"/>
                  <a:pt x="34962" y="5658"/>
                </a:cubicBezTo>
                <a:cubicBezTo>
                  <a:pt x="35014" y="5658"/>
                  <a:pt x="35072" y="5678"/>
                  <a:pt x="35138" y="5725"/>
                </a:cubicBezTo>
                <a:cubicBezTo>
                  <a:pt x="34888" y="5750"/>
                  <a:pt x="34737" y="5901"/>
                  <a:pt x="34813" y="6151"/>
                </a:cubicBezTo>
                <a:cubicBezTo>
                  <a:pt x="35013" y="6051"/>
                  <a:pt x="35214" y="5951"/>
                  <a:pt x="35439" y="5926"/>
                </a:cubicBezTo>
                <a:cubicBezTo>
                  <a:pt x="35414" y="5901"/>
                  <a:pt x="35414" y="5850"/>
                  <a:pt x="35389" y="5800"/>
                </a:cubicBezTo>
                <a:cubicBezTo>
                  <a:pt x="35403" y="5725"/>
                  <a:pt x="35443" y="5696"/>
                  <a:pt x="35498" y="5696"/>
                </a:cubicBezTo>
                <a:cubicBezTo>
                  <a:pt x="35644" y="5696"/>
                  <a:pt x="35895" y="5896"/>
                  <a:pt x="36041" y="5951"/>
                </a:cubicBezTo>
                <a:cubicBezTo>
                  <a:pt x="36291" y="6026"/>
                  <a:pt x="36542" y="5951"/>
                  <a:pt x="36818" y="6051"/>
                </a:cubicBezTo>
                <a:cubicBezTo>
                  <a:pt x="37269" y="6201"/>
                  <a:pt x="37570" y="6602"/>
                  <a:pt x="38021" y="6678"/>
                </a:cubicBezTo>
                <a:cubicBezTo>
                  <a:pt x="38071" y="6778"/>
                  <a:pt x="38096" y="6878"/>
                  <a:pt x="38171" y="6953"/>
                </a:cubicBezTo>
                <a:cubicBezTo>
                  <a:pt x="38196" y="6978"/>
                  <a:pt x="38397" y="7054"/>
                  <a:pt x="38422" y="7104"/>
                </a:cubicBezTo>
                <a:cubicBezTo>
                  <a:pt x="38572" y="7329"/>
                  <a:pt x="38672" y="7580"/>
                  <a:pt x="38798" y="7755"/>
                </a:cubicBezTo>
                <a:cubicBezTo>
                  <a:pt x="39048" y="8081"/>
                  <a:pt x="39149" y="8106"/>
                  <a:pt x="39474" y="8307"/>
                </a:cubicBezTo>
                <a:cubicBezTo>
                  <a:pt x="39725" y="8457"/>
                  <a:pt x="40026" y="8708"/>
                  <a:pt x="39976" y="9059"/>
                </a:cubicBezTo>
                <a:cubicBezTo>
                  <a:pt x="39720" y="8733"/>
                  <a:pt x="39464" y="8299"/>
                  <a:pt x="39047" y="8299"/>
                </a:cubicBezTo>
                <a:cubicBezTo>
                  <a:pt x="39015" y="8299"/>
                  <a:pt x="38982" y="8301"/>
                  <a:pt x="38948" y="8307"/>
                </a:cubicBezTo>
                <a:cubicBezTo>
                  <a:pt x="39174" y="8557"/>
                  <a:pt x="39499" y="8658"/>
                  <a:pt x="39625" y="8983"/>
                </a:cubicBezTo>
                <a:cubicBezTo>
                  <a:pt x="39775" y="9334"/>
                  <a:pt x="39600" y="9685"/>
                  <a:pt x="39600" y="9961"/>
                </a:cubicBezTo>
                <a:cubicBezTo>
                  <a:pt x="39600" y="10512"/>
                  <a:pt x="39850" y="11264"/>
                  <a:pt x="40226" y="11665"/>
                </a:cubicBezTo>
                <a:cubicBezTo>
                  <a:pt x="40427" y="11891"/>
                  <a:pt x="40778" y="11891"/>
                  <a:pt x="40953" y="12191"/>
                </a:cubicBezTo>
                <a:cubicBezTo>
                  <a:pt x="41128" y="12442"/>
                  <a:pt x="41254" y="12743"/>
                  <a:pt x="41404" y="12993"/>
                </a:cubicBezTo>
                <a:cubicBezTo>
                  <a:pt x="41454" y="13069"/>
                  <a:pt x="41329" y="13094"/>
                  <a:pt x="41454" y="13269"/>
                </a:cubicBezTo>
                <a:cubicBezTo>
                  <a:pt x="41529" y="13369"/>
                  <a:pt x="41705" y="13470"/>
                  <a:pt x="41805" y="13545"/>
                </a:cubicBezTo>
                <a:cubicBezTo>
                  <a:pt x="41855" y="13620"/>
                  <a:pt x="42181" y="13971"/>
                  <a:pt x="42181" y="14121"/>
                </a:cubicBezTo>
                <a:cubicBezTo>
                  <a:pt x="42482" y="13820"/>
                  <a:pt x="41354" y="12793"/>
                  <a:pt x="41329" y="12367"/>
                </a:cubicBezTo>
                <a:cubicBezTo>
                  <a:pt x="41334" y="12366"/>
                  <a:pt x="41340" y="12366"/>
                  <a:pt x="41345" y="12366"/>
                </a:cubicBezTo>
                <a:cubicBezTo>
                  <a:pt x="41643" y="12366"/>
                  <a:pt x="42010" y="13048"/>
                  <a:pt x="42231" y="13294"/>
                </a:cubicBezTo>
                <a:cubicBezTo>
                  <a:pt x="42532" y="13620"/>
                  <a:pt x="42783" y="14046"/>
                  <a:pt x="43108" y="14397"/>
                </a:cubicBezTo>
                <a:cubicBezTo>
                  <a:pt x="42657" y="14698"/>
                  <a:pt x="44412" y="15349"/>
                  <a:pt x="44687" y="15374"/>
                </a:cubicBezTo>
                <a:cubicBezTo>
                  <a:pt x="44699" y="15377"/>
                  <a:pt x="44710" y="15378"/>
                  <a:pt x="44721" y="15378"/>
                </a:cubicBezTo>
                <a:cubicBezTo>
                  <a:pt x="44786" y="15378"/>
                  <a:pt x="44847" y="15335"/>
                  <a:pt x="44942" y="15335"/>
                </a:cubicBezTo>
                <a:cubicBezTo>
                  <a:pt x="44970" y="15335"/>
                  <a:pt x="45002" y="15339"/>
                  <a:pt x="45038" y="15349"/>
                </a:cubicBezTo>
                <a:cubicBezTo>
                  <a:pt x="45214" y="15399"/>
                  <a:pt x="45289" y="15575"/>
                  <a:pt x="45439" y="15675"/>
                </a:cubicBezTo>
                <a:cubicBezTo>
                  <a:pt x="45574" y="15742"/>
                  <a:pt x="45968" y="15829"/>
                  <a:pt x="46068" y="15829"/>
                </a:cubicBezTo>
                <a:cubicBezTo>
                  <a:pt x="46080" y="15829"/>
                  <a:pt x="46088" y="15828"/>
                  <a:pt x="46091" y="15825"/>
                </a:cubicBezTo>
                <a:cubicBezTo>
                  <a:pt x="46342" y="16001"/>
                  <a:pt x="46467" y="16352"/>
                  <a:pt x="46617" y="16477"/>
                </a:cubicBezTo>
                <a:cubicBezTo>
                  <a:pt x="46793" y="16653"/>
                  <a:pt x="47244" y="16778"/>
                  <a:pt x="47519" y="16903"/>
                </a:cubicBezTo>
                <a:cubicBezTo>
                  <a:pt x="47491" y="16725"/>
                  <a:pt x="47544" y="16677"/>
                  <a:pt x="47622" y="16677"/>
                </a:cubicBezTo>
                <a:cubicBezTo>
                  <a:pt x="47715" y="16677"/>
                  <a:pt x="47844" y="16746"/>
                  <a:pt x="47917" y="16746"/>
                </a:cubicBezTo>
                <a:cubicBezTo>
                  <a:pt x="47946" y="16746"/>
                  <a:pt x="47966" y="16734"/>
                  <a:pt x="47971" y="16703"/>
                </a:cubicBezTo>
                <a:cubicBezTo>
                  <a:pt x="47998" y="16539"/>
                  <a:pt x="47802" y="16524"/>
                  <a:pt x="47589" y="16524"/>
                </a:cubicBezTo>
                <a:cubicBezTo>
                  <a:pt x="47542" y="16524"/>
                  <a:pt x="47494" y="16524"/>
                  <a:pt x="47447" y="16524"/>
                </a:cubicBezTo>
                <a:cubicBezTo>
                  <a:pt x="47319" y="16524"/>
                  <a:pt x="47202" y="16519"/>
                  <a:pt x="47144" y="16477"/>
                </a:cubicBezTo>
                <a:cubicBezTo>
                  <a:pt x="46667" y="16151"/>
                  <a:pt x="47169" y="15825"/>
                  <a:pt x="46943" y="15475"/>
                </a:cubicBezTo>
                <a:cubicBezTo>
                  <a:pt x="46853" y="15340"/>
                  <a:pt x="46698" y="15311"/>
                  <a:pt x="46531" y="15311"/>
                </a:cubicBezTo>
                <a:cubicBezTo>
                  <a:pt x="46405" y="15311"/>
                  <a:pt x="46273" y="15327"/>
                  <a:pt x="46158" y="15327"/>
                </a:cubicBezTo>
                <a:cubicBezTo>
                  <a:pt x="46085" y="15327"/>
                  <a:pt x="46019" y="15321"/>
                  <a:pt x="45966" y="15299"/>
                </a:cubicBezTo>
                <a:cubicBezTo>
                  <a:pt x="46187" y="15053"/>
                  <a:pt x="46506" y="14321"/>
                  <a:pt x="46063" y="14321"/>
                </a:cubicBezTo>
                <a:cubicBezTo>
                  <a:pt x="46056" y="14321"/>
                  <a:pt x="46049" y="14321"/>
                  <a:pt x="46041" y="14322"/>
                </a:cubicBezTo>
                <a:cubicBezTo>
                  <a:pt x="45615" y="14347"/>
                  <a:pt x="45815" y="14648"/>
                  <a:pt x="45565" y="14848"/>
                </a:cubicBezTo>
                <a:cubicBezTo>
                  <a:pt x="45472" y="14922"/>
                  <a:pt x="45358" y="14952"/>
                  <a:pt x="45242" y="14952"/>
                </a:cubicBezTo>
                <a:cubicBezTo>
                  <a:pt x="45047" y="14952"/>
                  <a:pt x="44848" y="14867"/>
                  <a:pt x="44738" y="14773"/>
                </a:cubicBezTo>
                <a:cubicBezTo>
                  <a:pt x="44311" y="14397"/>
                  <a:pt x="44337" y="13369"/>
                  <a:pt x="44587" y="12993"/>
                </a:cubicBezTo>
                <a:cubicBezTo>
                  <a:pt x="44701" y="12818"/>
                  <a:pt x="44842" y="12766"/>
                  <a:pt x="44995" y="12766"/>
                </a:cubicBezTo>
                <a:cubicBezTo>
                  <a:pt x="45228" y="12766"/>
                  <a:pt x="45488" y="12889"/>
                  <a:pt x="45718" y="12889"/>
                </a:cubicBezTo>
                <a:cubicBezTo>
                  <a:pt x="45768" y="12889"/>
                  <a:pt x="45818" y="12883"/>
                  <a:pt x="45865" y="12868"/>
                </a:cubicBezTo>
                <a:cubicBezTo>
                  <a:pt x="45797" y="12647"/>
                  <a:pt x="45938" y="12599"/>
                  <a:pt x="46105" y="12599"/>
                </a:cubicBezTo>
                <a:cubicBezTo>
                  <a:pt x="46184" y="12599"/>
                  <a:pt x="46269" y="12609"/>
                  <a:pt x="46342" y="12617"/>
                </a:cubicBezTo>
                <a:cubicBezTo>
                  <a:pt x="46342" y="12617"/>
                  <a:pt x="46673" y="12673"/>
                  <a:pt x="46768" y="12673"/>
                </a:cubicBezTo>
                <a:cubicBezTo>
                  <a:pt x="46783" y="12673"/>
                  <a:pt x="46793" y="12671"/>
                  <a:pt x="46793" y="12668"/>
                </a:cubicBezTo>
                <a:cubicBezTo>
                  <a:pt x="46966" y="12816"/>
                  <a:pt x="47236" y="13646"/>
                  <a:pt x="47412" y="13646"/>
                </a:cubicBezTo>
                <a:cubicBezTo>
                  <a:pt x="47414" y="13646"/>
                  <a:pt x="47417" y="13645"/>
                  <a:pt x="47419" y="13645"/>
                </a:cubicBezTo>
                <a:cubicBezTo>
                  <a:pt x="47620" y="13620"/>
                  <a:pt x="47244" y="12467"/>
                  <a:pt x="47545" y="12141"/>
                </a:cubicBezTo>
                <a:cubicBezTo>
                  <a:pt x="47720" y="11916"/>
                  <a:pt x="48096" y="11866"/>
                  <a:pt x="48221" y="11615"/>
                </a:cubicBezTo>
                <a:cubicBezTo>
                  <a:pt x="48321" y="11389"/>
                  <a:pt x="48171" y="11289"/>
                  <a:pt x="48121" y="11038"/>
                </a:cubicBezTo>
                <a:lnTo>
                  <a:pt x="48121" y="11038"/>
                </a:lnTo>
                <a:cubicBezTo>
                  <a:pt x="48136" y="11041"/>
                  <a:pt x="48148" y="11042"/>
                  <a:pt x="48159" y="11042"/>
                </a:cubicBezTo>
                <a:cubicBezTo>
                  <a:pt x="48211" y="11042"/>
                  <a:pt x="48223" y="11018"/>
                  <a:pt x="48242" y="11018"/>
                </a:cubicBezTo>
                <a:cubicBezTo>
                  <a:pt x="48259" y="11018"/>
                  <a:pt x="48282" y="11038"/>
                  <a:pt x="48347" y="11114"/>
                </a:cubicBezTo>
                <a:cubicBezTo>
                  <a:pt x="48422" y="10988"/>
                  <a:pt x="48547" y="10637"/>
                  <a:pt x="48647" y="10537"/>
                </a:cubicBezTo>
                <a:cubicBezTo>
                  <a:pt x="48748" y="10437"/>
                  <a:pt x="49073" y="10412"/>
                  <a:pt x="49249" y="10362"/>
                </a:cubicBezTo>
                <a:cubicBezTo>
                  <a:pt x="49199" y="10262"/>
                  <a:pt x="49199" y="10161"/>
                  <a:pt x="49224" y="10061"/>
                </a:cubicBezTo>
                <a:cubicBezTo>
                  <a:pt x="48973" y="8933"/>
                  <a:pt x="48622" y="7856"/>
                  <a:pt x="48171" y="6828"/>
                </a:cubicBezTo>
                <a:cubicBezTo>
                  <a:pt x="48147" y="7066"/>
                  <a:pt x="47988" y="7281"/>
                  <a:pt x="47694" y="7281"/>
                </a:cubicBezTo>
                <a:cubicBezTo>
                  <a:pt x="47678" y="7281"/>
                  <a:pt x="47661" y="7280"/>
                  <a:pt x="47645" y="7279"/>
                </a:cubicBezTo>
                <a:lnTo>
                  <a:pt x="47645" y="7279"/>
                </a:lnTo>
                <a:cubicBezTo>
                  <a:pt x="47795" y="7480"/>
                  <a:pt x="47946" y="8156"/>
                  <a:pt x="47570" y="8181"/>
                </a:cubicBezTo>
                <a:cubicBezTo>
                  <a:pt x="47558" y="8183"/>
                  <a:pt x="47547" y="8184"/>
                  <a:pt x="47536" y="8184"/>
                </a:cubicBezTo>
                <a:cubicBezTo>
                  <a:pt x="47212" y="8184"/>
                  <a:pt x="47120" y="7496"/>
                  <a:pt x="47169" y="7229"/>
                </a:cubicBezTo>
                <a:cubicBezTo>
                  <a:pt x="46743" y="7154"/>
                  <a:pt x="46467" y="7104"/>
                  <a:pt x="46116" y="6903"/>
                </a:cubicBezTo>
                <a:cubicBezTo>
                  <a:pt x="45941" y="6828"/>
                  <a:pt x="45765" y="6778"/>
                  <a:pt x="45615" y="6703"/>
                </a:cubicBezTo>
                <a:cubicBezTo>
                  <a:pt x="45593" y="6694"/>
                  <a:pt x="45574" y="6690"/>
                  <a:pt x="45557" y="6690"/>
                </a:cubicBezTo>
                <a:cubicBezTo>
                  <a:pt x="45501" y="6690"/>
                  <a:pt x="45467" y="6727"/>
                  <a:pt x="45415" y="6727"/>
                </a:cubicBezTo>
                <a:cubicBezTo>
                  <a:pt x="45394" y="6727"/>
                  <a:pt x="45369" y="6721"/>
                  <a:pt x="45339" y="6703"/>
                </a:cubicBezTo>
                <a:cubicBezTo>
                  <a:pt x="45264" y="6653"/>
                  <a:pt x="45239" y="6477"/>
                  <a:pt x="45189" y="6402"/>
                </a:cubicBezTo>
                <a:cubicBezTo>
                  <a:pt x="45013" y="6176"/>
                  <a:pt x="44913" y="6302"/>
                  <a:pt x="44938" y="5926"/>
                </a:cubicBezTo>
                <a:cubicBezTo>
                  <a:pt x="44963" y="5775"/>
                  <a:pt x="45113" y="5525"/>
                  <a:pt x="45214" y="5399"/>
                </a:cubicBezTo>
                <a:cubicBezTo>
                  <a:pt x="45339" y="5274"/>
                  <a:pt x="45640" y="5249"/>
                  <a:pt x="45590" y="5074"/>
                </a:cubicBezTo>
                <a:cubicBezTo>
                  <a:pt x="45590" y="5023"/>
                  <a:pt x="45489" y="4973"/>
                  <a:pt x="45389" y="4948"/>
                </a:cubicBezTo>
                <a:lnTo>
                  <a:pt x="45389" y="4948"/>
                </a:lnTo>
                <a:cubicBezTo>
                  <a:pt x="45448" y="4957"/>
                  <a:pt x="45506" y="4965"/>
                  <a:pt x="45560" y="4965"/>
                </a:cubicBezTo>
                <a:cubicBezTo>
                  <a:pt x="45668" y="4965"/>
                  <a:pt x="45757" y="4932"/>
                  <a:pt x="45790" y="4798"/>
                </a:cubicBezTo>
                <a:cubicBezTo>
                  <a:pt x="45864" y="4845"/>
                  <a:pt x="45926" y="4865"/>
                  <a:pt x="45980" y="4865"/>
                </a:cubicBezTo>
                <a:cubicBezTo>
                  <a:pt x="46129" y="4865"/>
                  <a:pt x="46211" y="4713"/>
                  <a:pt x="46266" y="4547"/>
                </a:cubicBezTo>
                <a:cubicBezTo>
                  <a:pt x="46016" y="4547"/>
                  <a:pt x="45815" y="4422"/>
                  <a:pt x="45615" y="4322"/>
                </a:cubicBezTo>
                <a:cubicBezTo>
                  <a:pt x="45696" y="4322"/>
                  <a:pt x="46019" y="4395"/>
                  <a:pt x="46235" y="4395"/>
                </a:cubicBezTo>
                <a:cubicBezTo>
                  <a:pt x="46419" y="4395"/>
                  <a:pt x="46526" y="4342"/>
                  <a:pt x="46342" y="4146"/>
                </a:cubicBezTo>
                <a:cubicBezTo>
                  <a:pt x="46349" y="4146"/>
                  <a:pt x="46357" y="4146"/>
                  <a:pt x="46364" y="4146"/>
                </a:cubicBezTo>
                <a:cubicBezTo>
                  <a:pt x="46757" y="4146"/>
                  <a:pt x="46464" y="4799"/>
                  <a:pt x="46291" y="4873"/>
                </a:cubicBezTo>
                <a:cubicBezTo>
                  <a:pt x="46418" y="5021"/>
                  <a:pt x="46474" y="5080"/>
                  <a:pt x="46637" y="5080"/>
                </a:cubicBezTo>
                <a:cubicBezTo>
                  <a:pt x="46668" y="5080"/>
                  <a:pt x="46703" y="5078"/>
                  <a:pt x="46743" y="5074"/>
                </a:cubicBezTo>
                <a:cubicBezTo>
                  <a:pt x="46743" y="5074"/>
                  <a:pt x="46968" y="4973"/>
                  <a:pt x="47018" y="4948"/>
                </a:cubicBezTo>
                <a:cubicBezTo>
                  <a:pt x="47118" y="4948"/>
                  <a:pt x="47194" y="5048"/>
                  <a:pt x="47269" y="5048"/>
                </a:cubicBezTo>
                <a:cubicBezTo>
                  <a:pt x="47595" y="4973"/>
                  <a:pt x="47319" y="4823"/>
                  <a:pt x="47043" y="4647"/>
                </a:cubicBezTo>
                <a:cubicBezTo>
                  <a:pt x="46868" y="4547"/>
                  <a:pt x="46692" y="4447"/>
                  <a:pt x="46667" y="4372"/>
                </a:cubicBezTo>
                <a:cubicBezTo>
                  <a:pt x="46868" y="4372"/>
                  <a:pt x="46793" y="4372"/>
                  <a:pt x="46843" y="4297"/>
                </a:cubicBezTo>
                <a:cubicBezTo>
                  <a:pt x="46717" y="4121"/>
                  <a:pt x="46592" y="3921"/>
                  <a:pt x="46467" y="3745"/>
                </a:cubicBezTo>
                <a:cubicBezTo>
                  <a:pt x="46412" y="3836"/>
                  <a:pt x="46345" y="3901"/>
                  <a:pt x="46264" y="3901"/>
                </a:cubicBezTo>
                <a:cubicBezTo>
                  <a:pt x="46233" y="3901"/>
                  <a:pt x="46201" y="3891"/>
                  <a:pt x="46166" y="3871"/>
                </a:cubicBezTo>
                <a:cubicBezTo>
                  <a:pt x="46016" y="3795"/>
                  <a:pt x="46166" y="3545"/>
                  <a:pt x="46166" y="3545"/>
                </a:cubicBezTo>
                <a:cubicBezTo>
                  <a:pt x="46089" y="3437"/>
                  <a:pt x="46003" y="3424"/>
                  <a:pt x="45936" y="3424"/>
                </a:cubicBezTo>
                <a:cubicBezTo>
                  <a:pt x="45914" y="3424"/>
                  <a:pt x="45894" y="3425"/>
                  <a:pt x="45878" y="3425"/>
                </a:cubicBezTo>
                <a:cubicBezTo>
                  <a:pt x="45862" y="3425"/>
                  <a:pt x="45850" y="3424"/>
                  <a:pt x="45840" y="3419"/>
                </a:cubicBezTo>
                <a:cubicBezTo>
                  <a:pt x="45790" y="3369"/>
                  <a:pt x="45514" y="3294"/>
                  <a:pt x="45414" y="3119"/>
                </a:cubicBezTo>
                <a:cubicBezTo>
                  <a:pt x="45295" y="2939"/>
                  <a:pt x="45239" y="2523"/>
                  <a:pt x="44994" y="2523"/>
                </a:cubicBezTo>
                <a:close/>
                <a:moveTo>
                  <a:pt x="17820" y="16477"/>
                </a:moveTo>
                <a:cubicBezTo>
                  <a:pt x="17694" y="16477"/>
                  <a:pt x="17638" y="16706"/>
                  <a:pt x="17520" y="16706"/>
                </a:cubicBezTo>
                <a:cubicBezTo>
                  <a:pt x="17497" y="16706"/>
                  <a:pt x="17472" y="16698"/>
                  <a:pt x="17444" y="16678"/>
                </a:cubicBezTo>
                <a:cubicBezTo>
                  <a:pt x="17244" y="16703"/>
                  <a:pt x="17068" y="16853"/>
                  <a:pt x="17168" y="17079"/>
                </a:cubicBezTo>
                <a:cubicBezTo>
                  <a:pt x="17221" y="16959"/>
                  <a:pt x="17277" y="16915"/>
                  <a:pt x="17339" y="16915"/>
                </a:cubicBezTo>
                <a:cubicBezTo>
                  <a:pt x="17483" y="16915"/>
                  <a:pt x="17652" y="17159"/>
                  <a:pt x="17845" y="17229"/>
                </a:cubicBezTo>
                <a:cubicBezTo>
                  <a:pt x="17745" y="17029"/>
                  <a:pt x="17920" y="17003"/>
                  <a:pt x="17920" y="17003"/>
                </a:cubicBezTo>
                <a:cubicBezTo>
                  <a:pt x="17920" y="16953"/>
                  <a:pt x="17996" y="16477"/>
                  <a:pt x="17820" y="16477"/>
                </a:cubicBezTo>
                <a:close/>
                <a:moveTo>
                  <a:pt x="12519" y="17698"/>
                </a:moveTo>
                <a:cubicBezTo>
                  <a:pt x="12512" y="17698"/>
                  <a:pt x="12507" y="17706"/>
                  <a:pt x="12507" y="17730"/>
                </a:cubicBezTo>
                <a:cubicBezTo>
                  <a:pt x="12507" y="17805"/>
                  <a:pt x="12557" y="17856"/>
                  <a:pt x="12607" y="17856"/>
                </a:cubicBezTo>
                <a:cubicBezTo>
                  <a:pt x="12632" y="17805"/>
                  <a:pt x="12632" y="17780"/>
                  <a:pt x="12557" y="17755"/>
                </a:cubicBezTo>
                <a:cubicBezTo>
                  <a:pt x="12557" y="17738"/>
                  <a:pt x="12533" y="17698"/>
                  <a:pt x="12519" y="17698"/>
                </a:cubicBezTo>
                <a:close/>
                <a:moveTo>
                  <a:pt x="12732" y="17956"/>
                </a:moveTo>
                <a:cubicBezTo>
                  <a:pt x="12707" y="18006"/>
                  <a:pt x="12707" y="18006"/>
                  <a:pt x="12707" y="18006"/>
                </a:cubicBezTo>
                <a:cubicBezTo>
                  <a:pt x="12757" y="18106"/>
                  <a:pt x="12833" y="18131"/>
                  <a:pt x="12883" y="18206"/>
                </a:cubicBezTo>
                <a:cubicBezTo>
                  <a:pt x="12883" y="18106"/>
                  <a:pt x="12858" y="18006"/>
                  <a:pt x="12732" y="17956"/>
                </a:cubicBezTo>
                <a:close/>
                <a:moveTo>
                  <a:pt x="17685" y="17964"/>
                </a:moveTo>
                <a:cubicBezTo>
                  <a:pt x="17672" y="17964"/>
                  <a:pt x="17651" y="17969"/>
                  <a:pt x="17620" y="17981"/>
                </a:cubicBezTo>
                <a:cubicBezTo>
                  <a:pt x="17469" y="18031"/>
                  <a:pt x="16642" y="17906"/>
                  <a:pt x="16692" y="18257"/>
                </a:cubicBezTo>
                <a:cubicBezTo>
                  <a:pt x="16968" y="18131"/>
                  <a:pt x="17043" y="18156"/>
                  <a:pt x="17319" y="18106"/>
                </a:cubicBezTo>
                <a:cubicBezTo>
                  <a:pt x="17330" y="18103"/>
                  <a:pt x="17341" y="18102"/>
                  <a:pt x="17350" y="18102"/>
                </a:cubicBezTo>
                <a:cubicBezTo>
                  <a:pt x="17408" y="18102"/>
                  <a:pt x="17439" y="18146"/>
                  <a:pt x="17491" y="18146"/>
                </a:cubicBezTo>
                <a:cubicBezTo>
                  <a:pt x="17506" y="18146"/>
                  <a:pt x="17524" y="18142"/>
                  <a:pt x="17544" y="18131"/>
                </a:cubicBezTo>
                <a:cubicBezTo>
                  <a:pt x="17587" y="18110"/>
                  <a:pt x="17754" y="17964"/>
                  <a:pt x="17685" y="17964"/>
                </a:cubicBezTo>
                <a:close/>
                <a:moveTo>
                  <a:pt x="18720" y="18177"/>
                </a:moveTo>
                <a:cubicBezTo>
                  <a:pt x="18615" y="18177"/>
                  <a:pt x="18461" y="18261"/>
                  <a:pt x="18722" y="18307"/>
                </a:cubicBezTo>
                <a:lnTo>
                  <a:pt x="18747" y="18307"/>
                </a:lnTo>
                <a:cubicBezTo>
                  <a:pt x="18835" y="18210"/>
                  <a:pt x="18787" y="18177"/>
                  <a:pt x="18720" y="18177"/>
                </a:cubicBezTo>
                <a:close/>
                <a:moveTo>
                  <a:pt x="18296" y="17780"/>
                </a:moveTo>
                <a:lnTo>
                  <a:pt x="18296" y="17780"/>
                </a:lnTo>
                <a:cubicBezTo>
                  <a:pt x="18146" y="17956"/>
                  <a:pt x="18071" y="17981"/>
                  <a:pt x="18071" y="18232"/>
                </a:cubicBezTo>
                <a:cubicBezTo>
                  <a:pt x="18078" y="18344"/>
                  <a:pt x="18090" y="18382"/>
                  <a:pt x="18109" y="18382"/>
                </a:cubicBezTo>
                <a:cubicBezTo>
                  <a:pt x="18151" y="18382"/>
                  <a:pt x="18226" y="18203"/>
                  <a:pt x="18361" y="18203"/>
                </a:cubicBezTo>
                <a:cubicBezTo>
                  <a:pt x="18373" y="18203"/>
                  <a:pt x="18384" y="18204"/>
                  <a:pt x="18397" y="18206"/>
                </a:cubicBezTo>
                <a:cubicBezTo>
                  <a:pt x="18419" y="18092"/>
                  <a:pt x="18359" y="17978"/>
                  <a:pt x="18272" y="17978"/>
                </a:cubicBezTo>
                <a:cubicBezTo>
                  <a:pt x="18263" y="17978"/>
                  <a:pt x="18255" y="17979"/>
                  <a:pt x="18246" y="17981"/>
                </a:cubicBezTo>
                <a:cubicBezTo>
                  <a:pt x="18271" y="17906"/>
                  <a:pt x="18296" y="17856"/>
                  <a:pt x="18296" y="17780"/>
                </a:cubicBezTo>
                <a:close/>
                <a:moveTo>
                  <a:pt x="18547" y="18532"/>
                </a:moveTo>
                <a:lnTo>
                  <a:pt x="18547" y="18532"/>
                </a:lnTo>
                <a:cubicBezTo>
                  <a:pt x="18552" y="18537"/>
                  <a:pt x="18555" y="18540"/>
                  <a:pt x="18559" y="18541"/>
                </a:cubicBezTo>
                <a:lnTo>
                  <a:pt x="18559" y="18541"/>
                </a:lnTo>
                <a:cubicBezTo>
                  <a:pt x="18555" y="18538"/>
                  <a:pt x="18551" y="18535"/>
                  <a:pt x="18547" y="18532"/>
                </a:cubicBezTo>
                <a:close/>
                <a:moveTo>
                  <a:pt x="19549" y="18357"/>
                </a:moveTo>
                <a:cubicBezTo>
                  <a:pt x="19574" y="18457"/>
                  <a:pt x="19574" y="18457"/>
                  <a:pt x="19574" y="18557"/>
                </a:cubicBezTo>
                <a:lnTo>
                  <a:pt x="19775" y="18557"/>
                </a:lnTo>
                <a:cubicBezTo>
                  <a:pt x="19725" y="18482"/>
                  <a:pt x="19675" y="18507"/>
                  <a:pt x="19675" y="18357"/>
                </a:cubicBezTo>
                <a:close/>
                <a:moveTo>
                  <a:pt x="17756" y="18485"/>
                </a:moveTo>
                <a:cubicBezTo>
                  <a:pt x="17714" y="18485"/>
                  <a:pt x="17664" y="18496"/>
                  <a:pt x="17620" y="18507"/>
                </a:cubicBezTo>
                <a:cubicBezTo>
                  <a:pt x="17498" y="18527"/>
                  <a:pt x="17672" y="18564"/>
                  <a:pt x="17782" y="18564"/>
                </a:cubicBezTo>
                <a:cubicBezTo>
                  <a:pt x="17808" y="18564"/>
                  <a:pt x="17831" y="18562"/>
                  <a:pt x="17845" y="18557"/>
                </a:cubicBezTo>
                <a:cubicBezTo>
                  <a:pt x="17845" y="18502"/>
                  <a:pt x="17807" y="18485"/>
                  <a:pt x="17756" y="18485"/>
                </a:cubicBezTo>
                <a:close/>
                <a:moveTo>
                  <a:pt x="19073" y="18354"/>
                </a:moveTo>
                <a:cubicBezTo>
                  <a:pt x="18999" y="18354"/>
                  <a:pt x="18928" y="18396"/>
                  <a:pt x="18848" y="18396"/>
                </a:cubicBezTo>
                <a:cubicBezTo>
                  <a:pt x="18824" y="18396"/>
                  <a:pt x="18799" y="18392"/>
                  <a:pt x="18772" y="18382"/>
                </a:cubicBezTo>
                <a:cubicBezTo>
                  <a:pt x="18758" y="18375"/>
                  <a:pt x="18745" y="18372"/>
                  <a:pt x="18734" y="18372"/>
                </a:cubicBezTo>
                <a:cubicBezTo>
                  <a:pt x="18705" y="18372"/>
                  <a:pt x="18683" y="18389"/>
                  <a:pt x="18647" y="18407"/>
                </a:cubicBezTo>
                <a:cubicBezTo>
                  <a:pt x="18794" y="18499"/>
                  <a:pt x="18942" y="18604"/>
                  <a:pt x="19119" y="18604"/>
                </a:cubicBezTo>
                <a:cubicBezTo>
                  <a:pt x="19183" y="18604"/>
                  <a:pt x="19251" y="18591"/>
                  <a:pt x="19324" y="18557"/>
                </a:cubicBezTo>
                <a:cubicBezTo>
                  <a:pt x="19226" y="18395"/>
                  <a:pt x="19148" y="18354"/>
                  <a:pt x="19073" y="18354"/>
                </a:cubicBezTo>
                <a:close/>
                <a:moveTo>
                  <a:pt x="18672" y="18532"/>
                </a:moveTo>
                <a:cubicBezTo>
                  <a:pt x="18605" y="18532"/>
                  <a:pt x="18583" y="18543"/>
                  <a:pt x="18568" y="18543"/>
                </a:cubicBezTo>
                <a:cubicBezTo>
                  <a:pt x="18565" y="18543"/>
                  <a:pt x="18562" y="18543"/>
                  <a:pt x="18559" y="18541"/>
                </a:cubicBezTo>
                <a:lnTo>
                  <a:pt x="18559" y="18541"/>
                </a:lnTo>
                <a:cubicBezTo>
                  <a:pt x="18599" y="18575"/>
                  <a:pt x="18623" y="18634"/>
                  <a:pt x="18641" y="18634"/>
                </a:cubicBezTo>
                <a:cubicBezTo>
                  <a:pt x="18653" y="18634"/>
                  <a:pt x="18663" y="18608"/>
                  <a:pt x="18672" y="18532"/>
                </a:cubicBezTo>
                <a:close/>
                <a:moveTo>
                  <a:pt x="13008" y="18407"/>
                </a:moveTo>
                <a:cubicBezTo>
                  <a:pt x="13008" y="18532"/>
                  <a:pt x="13209" y="18833"/>
                  <a:pt x="13334" y="18858"/>
                </a:cubicBezTo>
                <a:cubicBezTo>
                  <a:pt x="13309" y="18708"/>
                  <a:pt x="13008" y="18432"/>
                  <a:pt x="13008" y="18407"/>
                </a:cubicBezTo>
                <a:close/>
                <a:moveTo>
                  <a:pt x="17920" y="18758"/>
                </a:moveTo>
                <a:cubicBezTo>
                  <a:pt x="17949" y="18836"/>
                  <a:pt x="17982" y="18861"/>
                  <a:pt x="18010" y="18861"/>
                </a:cubicBezTo>
                <a:cubicBezTo>
                  <a:pt x="18054" y="18861"/>
                  <a:pt x="18086" y="18798"/>
                  <a:pt x="18071" y="18783"/>
                </a:cubicBezTo>
                <a:lnTo>
                  <a:pt x="18046" y="18783"/>
                </a:lnTo>
                <a:cubicBezTo>
                  <a:pt x="17996" y="18783"/>
                  <a:pt x="17945" y="18758"/>
                  <a:pt x="17920" y="18758"/>
                </a:cubicBezTo>
                <a:close/>
                <a:moveTo>
                  <a:pt x="18405" y="18733"/>
                </a:moveTo>
                <a:cubicBezTo>
                  <a:pt x="18312" y="18733"/>
                  <a:pt x="18231" y="18748"/>
                  <a:pt x="18221" y="18758"/>
                </a:cubicBezTo>
                <a:cubicBezTo>
                  <a:pt x="18221" y="18833"/>
                  <a:pt x="18597" y="18883"/>
                  <a:pt x="18722" y="18883"/>
                </a:cubicBezTo>
                <a:cubicBezTo>
                  <a:pt x="18707" y="18764"/>
                  <a:pt x="18542" y="18733"/>
                  <a:pt x="18405" y="18733"/>
                </a:cubicBezTo>
                <a:close/>
                <a:moveTo>
                  <a:pt x="16266" y="17003"/>
                </a:moveTo>
                <a:cubicBezTo>
                  <a:pt x="16116" y="17003"/>
                  <a:pt x="16016" y="17254"/>
                  <a:pt x="15890" y="17354"/>
                </a:cubicBezTo>
                <a:cubicBezTo>
                  <a:pt x="15679" y="17545"/>
                  <a:pt x="15325" y="17895"/>
                  <a:pt x="15084" y="17895"/>
                </a:cubicBezTo>
                <a:cubicBezTo>
                  <a:pt x="15039" y="17895"/>
                  <a:pt x="14998" y="17883"/>
                  <a:pt x="14963" y="17856"/>
                </a:cubicBezTo>
                <a:lnTo>
                  <a:pt x="14963" y="17856"/>
                </a:lnTo>
                <a:cubicBezTo>
                  <a:pt x="14712" y="18031"/>
                  <a:pt x="14863" y="18357"/>
                  <a:pt x="15013" y="18532"/>
                </a:cubicBezTo>
                <a:cubicBezTo>
                  <a:pt x="15214" y="18808"/>
                  <a:pt x="15289" y="18783"/>
                  <a:pt x="15690" y="18833"/>
                </a:cubicBezTo>
                <a:cubicBezTo>
                  <a:pt x="15866" y="18868"/>
                  <a:pt x="15932" y="18909"/>
                  <a:pt x="15975" y="18909"/>
                </a:cubicBezTo>
                <a:cubicBezTo>
                  <a:pt x="16025" y="18909"/>
                  <a:pt x="16046" y="18856"/>
                  <a:pt x="16166" y="18683"/>
                </a:cubicBezTo>
                <a:cubicBezTo>
                  <a:pt x="16166" y="18658"/>
                  <a:pt x="16216" y="18407"/>
                  <a:pt x="16266" y="18332"/>
                </a:cubicBezTo>
                <a:cubicBezTo>
                  <a:pt x="16316" y="18232"/>
                  <a:pt x="16517" y="18206"/>
                  <a:pt x="16592" y="18056"/>
                </a:cubicBezTo>
                <a:cubicBezTo>
                  <a:pt x="16341" y="17906"/>
                  <a:pt x="16417" y="17856"/>
                  <a:pt x="16366" y="17505"/>
                </a:cubicBezTo>
                <a:cubicBezTo>
                  <a:pt x="16542" y="17505"/>
                  <a:pt x="16492" y="17379"/>
                  <a:pt x="16667" y="17329"/>
                </a:cubicBezTo>
                <a:cubicBezTo>
                  <a:pt x="16617" y="17304"/>
                  <a:pt x="16266" y="17029"/>
                  <a:pt x="16266" y="17003"/>
                </a:cubicBezTo>
                <a:close/>
                <a:moveTo>
                  <a:pt x="13635" y="19134"/>
                </a:moveTo>
                <a:cubicBezTo>
                  <a:pt x="13621" y="19176"/>
                  <a:pt x="13622" y="19210"/>
                  <a:pt x="13626" y="19210"/>
                </a:cubicBezTo>
                <a:cubicBezTo>
                  <a:pt x="13630" y="19210"/>
                  <a:pt x="13635" y="19189"/>
                  <a:pt x="13635" y="19134"/>
                </a:cubicBezTo>
                <a:close/>
                <a:moveTo>
                  <a:pt x="17003" y="18364"/>
                </a:moveTo>
                <a:cubicBezTo>
                  <a:pt x="16785" y="18364"/>
                  <a:pt x="16542" y="18452"/>
                  <a:pt x="16542" y="18758"/>
                </a:cubicBezTo>
                <a:cubicBezTo>
                  <a:pt x="16542" y="18758"/>
                  <a:pt x="16724" y="18985"/>
                  <a:pt x="16719" y="18985"/>
                </a:cubicBezTo>
                <a:cubicBezTo>
                  <a:pt x="16719" y="18985"/>
                  <a:pt x="16718" y="18985"/>
                  <a:pt x="16717" y="18983"/>
                </a:cubicBezTo>
                <a:cubicBezTo>
                  <a:pt x="16716" y="18982"/>
                  <a:pt x="16715" y="18981"/>
                  <a:pt x="16714" y="18981"/>
                </a:cubicBezTo>
                <a:cubicBezTo>
                  <a:pt x="16697" y="18981"/>
                  <a:pt x="16742" y="19187"/>
                  <a:pt x="16742" y="19234"/>
                </a:cubicBezTo>
                <a:cubicBezTo>
                  <a:pt x="16868" y="19134"/>
                  <a:pt x="16843" y="18858"/>
                  <a:pt x="16843" y="18708"/>
                </a:cubicBezTo>
                <a:lnTo>
                  <a:pt x="16968" y="18708"/>
                </a:lnTo>
                <a:cubicBezTo>
                  <a:pt x="16968" y="18779"/>
                  <a:pt x="17148" y="19188"/>
                  <a:pt x="17231" y="19188"/>
                </a:cubicBezTo>
                <a:cubicBezTo>
                  <a:pt x="17235" y="19188"/>
                  <a:pt x="17240" y="19187"/>
                  <a:pt x="17244" y="19184"/>
                </a:cubicBezTo>
                <a:cubicBezTo>
                  <a:pt x="17394" y="19134"/>
                  <a:pt x="17143" y="18633"/>
                  <a:pt x="17043" y="18532"/>
                </a:cubicBezTo>
                <a:cubicBezTo>
                  <a:pt x="17552" y="18532"/>
                  <a:pt x="17302" y="18364"/>
                  <a:pt x="17003" y="18364"/>
                </a:cubicBezTo>
                <a:close/>
                <a:moveTo>
                  <a:pt x="12356" y="17229"/>
                </a:moveTo>
                <a:cubicBezTo>
                  <a:pt x="12407" y="17455"/>
                  <a:pt x="12757" y="17680"/>
                  <a:pt x="12858" y="17805"/>
                </a:cubicBezTo>
                <a:cubicBezTo>
                  <a:pt x="13058" y="18031"/>
                  <a:pt x="13209" y="18382"/>
                  <a:pt x="13384" y="18607"/>
                </a:cubicBezTo>
                <a:cubicBezTo>
                  <a:pt x="13509" y="18783"/>
                  <a:pt x="13835" y="19234"/>
                  <a:pt x="14011" y="19234"/>
                </a:cubicBezTo>
                <a:cubicBezTo>
                  <a:pt x="14023" y="19235"/>
                  <a:pt x="14034" y="19235"/>
                  <a:pt x="14045" y="19235"/>
                </a:cubicBezTo>
                <a:cubicBezTo>
                  <a:pt x="14373" y="19235"/>
                  <a:pt x="14171" y="18880"/>
                  <a:pt x="14487" y="18783"/>
                </a:cubicBezTo>
                <a:cubicBezTo>
                  <a:pt x="14453" y="18612"/>
                  <a:pt x="14337" y="18523"/>
                  <a:pt x="14211" y="18523"/>
                </a:cubicBezTo>
                <a:cubicBezTo>
                  <a:pt x="14153" y="18523"/>
                  <a:pt x="14092" y="18542"/>
                  <a:pt x="14036" y="18582"/>
                </a:cubicBezTo>
                <a:cubicBezTo>
                  <a:pt x="14011" y="18307"/>
                  <a:pt x="12983" y="17379"/>
                  <a:pt x="12632" y="17329"/>
                </a:cubicBezTo>
                <a:cubicBezTo>
                  <a:pt x="12532" y="17329"/>
                  <a:pt x="12457" y="17229"/>
                  <a:pt x="12356" y="17229"/>
                </a:cubicBezTo>
                <a:close/>
                <a:moveTo>
                  <a:pt x="22532" y="18958"/>
                </a:moveTo>
                <a:lnTo>
                  <a:pt x="22532" y="18958"/>
                </a:lnTo>
                <a:cubicBezTo>
                  <a:pt x="22486" y="18981"/>
                  <a:pt x="22033" y="19240"/>
                  <a:pt x="21905" y="19240"/>
                </a:cubicBezTo>
                <a:cubicBezTo>
                  <a:pt x="21894" y="19240"/>
                  <a:pt x="21886" y="19238"/>
                  <a:pt x="21880" y="19234"/>
                </a:cubicBezTo>
                <a:lnTo>
                  <a:pt x="21880" y="19234"/>
                </a:lnTo>
                <a:cubicBezTo>
                  <a:pt x="21897" y="19310"/>
                  <a:pt x="21983" y="19346"/>
                  <a:pt x="22087" y="19346"/>
                </a:cubicBezTo>
                <a:cubicBezTo>
                  <a:pt x="22290" y="19346"/>
                  <a:pt x="22565" y="19207"/>
                  <a:pt x="22532" y="18958"/>
                </a:cubicBezTo>
                <a:close/>
                <a:moveTo>
                  <a:pt x="19439" y="19173"/>
                </a:moveTo>
                <a:cubicBezTo>
                  <a:pt x="19428" y="19173"/>
                  <a:pt x="19407" y="19183"/>
                  <a:pt x="19374" y="19209"/>
                </a:cubicBezTo>
                <a:cubicBezTo>
                  <a:pt x="19324" y="19234"/>
                  <a:pt x="19249" y="19334"/>
                  <a:pt x="19249" y="19409"/>
                </a:cubicBezTo>
                <a:cubicBezTo>
                  <a:pt x="19249" y="19429"/>
                  <a:pt x="19254" y="19437"/>
                  <a:pt x="19264" y="19437"/>
                </a:cubicBezTo>
                <a:cubicBezTo>
                  <a:pt x="19318" y="19437"/>
                  <a:pt x="19495" y="19173"/>
                  <a:pt x="19439" y="19173"/>
                </a:cubicBezTo>
                <a:close/>
                <a:moveTo>
                  <a:pt x="22933" y="19209"/>
                </a:moveTo>
                <a:cubicBezTo>
                  <a:pt x="22958" y="19259"/>
                  <a:pt x="22958" y="19284"/>
                  <a:pt x="22958" y="19334"/>
                </a:cubicBezTo>
                <a:cubicBezTo>
                  <a:pt x="22958" y="19409"/>
                  <a:pt x="23133" y="19510"/>
                  <a:pt x="23184" y="19510"/>
                </a:cubicBezTo>
                <a:cubicBezTo>
                  <a:pt x="23133" y="19384"/>
                  <a:pt x="23008" y="19309"/>
                  <a:pt x="23008" y="19209"/>
                </a:cubicBezTo>
                <a:close/>
                <a:moveTo>
                  <a:pt x="17905" y="19579"/>
                </a:moveTo>
                <a:cubicBezTo>
                  <a:pt x="17876" y="19579"/>
                  <a:pt x="17845" y="19585"/>
                  <a:pt x="17795" y="19585"/>
                </a:cubicBezTo>
                <a:cubicBezTo>
                  <a:pt x="17808" y="19635"/>
                  <a:pt x="17839" y="19654"/>
                  <a:pt x="17876" y="19654"/>
                </a:cubicBezTo>
                <a:cubicBezTo>
                  <a:pt x="17914" y="19654"/>
                  <a:pt x="17958" y="19635"/>
                  <a:pt x="17996" y="19610"/>
                </a:cubicBezTo>
                <a:cubicBezTo>
                  <a:pt x="17958" y="19585"/>
                  <a:pt x="17933" y="19579"/>
                  <a:pt x="17905" y="19579"/>
                </a:cubicBezTo>
                <a:close/>
                <a:moveTo>
                  <a:pt x="18898" y="19510"/>
                </a:moveTo>
                <a:cubicBezTo>
                  <a:pt x="18798" y="19535"/>
                  <a:pt x="18747" y="19585"/>
                  <a:pt x="18747" y="19685"/>
                </a:cubicBezTo>
                <a:cubicBezTo>
                  <a:pt x="18747" y="19703"/>
                  <a:pt x="18783" y="19718"/>
                  <a:pt x="18822" y="19718"/>
                </a:cubicBezTo>
                <a:cubicBezTo>
                  <a:pt x="18893" y="19718"/>
                  <a:pt x="18978" y="19671"/>
                  <a:pt x="18898" y="19510"/>
                </a:cubicBezTo>
                <a:close/>
                <a:moveTo>
                  <a:pt x="16378" y="19699"/>
                </a:moveTo>
                <a:cubicBezTo>
                  <a:pt x="16336" y="19699"/>
                  <a:pt x="16291" y="19702"/>
                  <a:pt x="16241" y="19710"/>
                </a:cubicBezTo>
                <a:cubicBezTo>
                  <a:pt x="16116" y="19735"/>
                  <a:pt x="16492" y="19760"/>
                  <a:pt x="16642" y="19760"/>
                </a:cubicBezTo>
                <a:cubicBezTo>
                  <a:pt x="16642" y="19735"/>
                  <a:pt x="16642" y="19735"/>
                  <a:pt x="16642" y="19710"/>
                </a:cubicBezTo>
                <a:cubicBezTo>
                  <a:pt x="16542" y="19710"/>
                  <a:pt x="16464" y="19699"/>
                  <a:pt x="16378" y="19699"/>
                </a:cubicBezTo>
                <a:close/>
                <a:moveTo>
                  <a:pt x="14748" y="19396"/>
                </a:moveTo>
                <a:cubicBezTo>
                  <a:pt x="14573" y="19396"/>
                  <a:pt x="14395" y="19401"/>
                  <a:pt x="14211" y="19409"/>
                </a:cubicBezTo>
                <a:cubicBezTo>
                  <a:pt x="14412" y="19560"/>
                  <a:pt x="14712" y="19610"/>
                  <a:pt x="15088" y="19660"/>
                </a:cubicBezTo>
                <a:cubicBezTo>
                  <a:pt x="15325" y="19682"/>
                  <a:pt x="15636" y="19796"/>
                  <a:pt x="15909" y="19796"/>
                </a:cubicBezTo>
                <a:cubicBezTo>
                  <a:pt x="15954" y="19796"/>
                  <a:pt x="15998" y="19792"/>
                  <a:pt x="16041" y="19785"/>
                </a:cubicBezTo>
                <a:cubicBezTo>
                  <a:pt x="15984" y="19653"/>
                  <a:pt x="15855" y="19592"/>
                  <a:pt x="15719" y="19592"/>
                </a:cubicBezTo>
                <a:cubicBezTo>
                  <a:pt x="15676" y="19592"/>
                  <a:pt x="15632" y="19598"/>
                  <a:pt x="15589" y="19610"/>
                </a:cubicBezTo>
                <a:cubicBezTo>
                  <a:pt x="15589" y="19485"/>
                  <a:pt x="15690" y="19535"/>
                  <a:pt x="15790" y="19485"/>
                </a:cubicBezTo>
                <a:cubicBezTo>
                  <a:pt x="15439" y="19418"/>
                  <a:pt x="15099" y="19396"/>
                  <a:pt x="14748" y="19396"/>
                </a:cubicBezTo>
                <a:close/>
                <a:moveTo>
                  <a:pt x="17313" y="19695"/>
                </a:moveTo>
                <a:cubicBezTo>
                  <a:pt x="17084" y="19695"/>
                  <a:pt x="16815" y="19713"/>
                  <a:pt x="16767" y="19760"/>
                </a:cubicBezTo>
                <a:cubicBezTo>
                  <a:pt x="16819" y="19812"/>
                  <a:pt x="16914" y="19831"/>
                  <a:pt x="17024" y="19831"/>
                </a:cubicBezTo>
                <a:cubicBezTo>
                  <a:pt x="17237" y="19831"/>
                  <a:pt x="17504" y="19760"/>
                  <a:pt x="17620" y="19710"/>
                </a:cubicBezTo>
                <a:cubicBezTo>
                  <a:pt x="17565" y="19701"/>
                  <a:pt x="17446" y="19695"/>
                  <a:pt x="17313" y="19695"/>
                </a:cubicBezTo>
                <a:close/>
                <a:moveTo>
                  <a:pt x="23898" y="19887"/>
                </a:moveTo>
                <a:cubicBezTo>
                  <a:pt x="23862" y="19887"/>
                  <a:pt x="23839" y="19908"/>
                  <a:pt x="23860" y="19961"/>
                </a:cubicBezTo>
                <a:cubicBezTo>
                  <a:pt x="23885" y="19998"/>
                  <a:pt x="23917" y="20011"/>
                  <a:pt x="23948" y="20011"/>
                </a:cubicBezTo>
                <a:cubicBezTo>
                  <a:pt x="23979" y="20011"/>
                  <a:pt x="24011" y="19998"/>
                  <a:pt x="24036" y="19986"/>
                </a:cubicBezTo>
                <a:cubicBezTo>
                  <a:pt x="24021" y="19928"/>
                  <a:pt x="23948" y="19887"/>
                  <a:pt x="23898" y="19887"/>
                </a:cubicBezTo>
                <a:close/>
                <a:moveTo>
                  <a:pt x="17973" y="19728"/>
                </a:moveTo>
                <a:cubicBezTo>
                  <a:pt x="17737" y="19728"/>
                  <a:pt x="17460" y="19924"/>
                  <a:pt x="17419" y="19986"/>
                </a:cubicBezTo>
                <a:cubicBezTo>
                  <a:pt x="17419" y="20015"/>
                  <a:pt x="17443" y="20027"/>
                  <a:pt x="17482" y="20027"/>
                </a:cubicBezTo>
                <a:cubicBezTo>
                  <a:pt x="17643" y="20027"/>
                  <a:pt x="18060" y="19821"/>
                  <a:pt x="18121" y="19760"/>
                </a:cubicBezTo>
                <a:cubicBezTo>
                  <a:pt x="18076" y="19738"/>
                  <a:pt x="18025" y="19728"/>
                  <a:pt x="17973" y="19728"/>
                </a:cubicBezTo>
                <a:close/>
                <a:moveTo>
                  <a:pt x="16711" y="19883"/>
                </a:moveTo>
                <a:cubicBezTo>
                  <a:pt x="16704" y="19883"/>
                  <a:pt x="16698" y="19884"/>
                  <a:pt x="16692" y="19886"/>
                </a:cubicBezTo>
                <a:cubicBezTo>
                  <a:pt x="16467" y="19936"/>
                  <a:pt x="16868" y="20061"/>
                  <a:pt x="16968" y="20061"/>
                </a:cubicBezTo>
                <a:cubicBezTo>
                  <a:pt x="16922" y="20015"/>
                  <a:pt x="16790" y="19883"/>
                  <a:pt x="16711" y="19883"/>
                </a:cubicBezTo>
                <a:close/>
                <a:moveTo>
                  <a:pt x="20097" y="18621"/>
                </a:moveTo>
                <a:cubicBezTo>
                  <a:pt x="19984" y="18621"/>
                  <a:pt x="19913" y="18664"/>
                  <a:pt x="19725" y="18708"/>
                </a:cubicBezTo>
                <a:cubicBezTo>
                  <a:pt x="19699" y="18711"/>
                  <a:pt x="19672" y="18712"/>
                  <a:pt x="19646" y="18712"/>
                </a:cubicBezTo>
                <a:cubicBezTo>
                  <a:pt x="19510" y="18712"/>
                  <a:pt x="19371" y="18679"/>
                  <a:pt x="19212" y="18679"/>
                </a:cubicBezTo>
                <a:cubicBezTo>
                  <a:pt x="19137" y="18679"/>
                  <a:pt x="19058" y="18686"/>
                  <a:pt x="18973" y="18708"/>
                </a:cubicBezTo>
                <a:cubicBezTo>
                  <a:pt x="19018" y="18820"/>
                  <a:pt x="19043" y="18912"/>
                  <a:pt x="19101" y="18912"/>
                </a:cubicBezTo>
                <a:cubicBezTo>
                  <a:pt x="19108" y="18912"/>
                  <a:pt x="19115" y="18911"/>
                  <a:pt x="19123" y="18908"/>
                </a:cubicBezTo>
                <a:cubicBezTo>
                  <a:pt x="19152" y="18894"/>
                  <a:pt x="19184" y="18888"/>
                  <a:pt x="19217" y="18888"/>
                </a:cubicBezTo>
                <a:cubicBezTo>
                  <a:pt x="19357" y="18888"/>
                  <a:pt x="19528" y="18998"/>
                  <a:pt x="19650" y="19059"/>
                </a:cubicBezTo>
                <a:cubicBezTo>
                  <a:pt x="19800" y="19109"/>
                  <a:pt x="19925" y="19084"/>
                  <a:pt x="20026" y="19259"/>
                </a:cubicBezTo>
                <a:cubicBezTo>
                  <a:pt x="20176" y="19485"/>
                  <a:pt x="20026" y="19409"/>
                  <a:pt x="20051" y="19560"/>
                </a:cubicBezTo>
                <a:cubicBezTo>
                  <a:pt x="20051" y="19585"/>
                  <a:pt x="19850" y="19585"/>
                  <a:pt x="19950" y="19735"/>
                </a:cubicBezTo>
                <a:cubicBezTo>
                  <a:pt x="19955" y="19749"/>
                  <a:pt x="19966" y="19754"/>
                  <a:pt x="19981" y="19754"/>
                </a:cubicBezTo>
                <a:cubicBezTo>
                  <a:pt x="20046" y="19754"/>
                  <a:pt x="20188" y="19658"/>
                  <a:pt x="20259" y="19658"/>
                </a:cubicBezTo>
                <a:cubicBezTo>
                  <a:pt x="20265" y="19658"/>
                  <a:pt x="20271" y="19658"/>
                  <a:pt x="20276" y="19660"/>
                </a:cubicBezTo>
                <a:cubicBezTo>
                  <a:pt x="20458" y="19721"/>
                  <a:pt x="20559" y="19863"/>
                  <a:pt x="20735" y="19863"/>
                </a:cubicBezTo>
                <a:cubicBezTo>
                  <a:pt x="20778" y="19863"/>
                  <a:pt x="20825" y="19855"/>
                  <a:pt x="20878" y="19836"/>
                </a:cubicBezTo>
                <a:cubicBezTo>
                  <a:pt x="21024" y="19794"/>
                  <a:pt x="21048" y="19612"/>
                  <a:pt x="21228" y="19612"/>
                </a:cubicBezTo>
                <a:cubicBezTo>
                  <a:pt x="21263" y="19612"/>
                  <a:pt x="21305" y="19619"/>
                  <a:pt x="21354" y="19635"/>
                </a:cubicBezTo>
                <a:cubicBezTo>
                  <a:pt x="21454" y="19685"/>
                  <a:pt x="21479" y="19836"/>
                  <a:pt x="21579" y="19886"/>
                </a:cubicBezTo>
                <a:cubicBezTo>
                  <a:pt x="21780" y="19986"/>
                  <a:pt x="21680" y="19961"/>
                  <a:pt x="21955" y="20036"/>
                </a:cubicBezTo>
                <a:cubicBezTo>
                  <a:pt x="22109" y="20065"/>
                  <a:pt x="22185" y="20086"/>
                  <a:pt x="22210" y="20086"/>
                </a:cubicBezTo>
                <a:cubicBezTo>
                  <a:pt x="22249" y="20086"/>
                  <a:pt x="22154" y="20031"/>
                  <a:pt x="22031" y="19861"/>
                </a:cubicBezTo>
                <a:cubicBezTo>
                  <a:pt x="22006" y="19836"/>
                  <a:pt x="21805" y="19861"/>
                  <a:pt x="21780" y="19810"/>
                </a:cubicBezTo>
                <a:cubicBezTo>
                  <a:pt x="21780" y="19810"/>
                  <a:pt x="21705" y="19610"/>
                  <a:pt x="21680" y="19585"/>
                </a:cubicBezTo>
                <a:cubicBezTo>
                  <a:pt x="21657" y="19539"/>
                  <a:pt x="21484" y="19407"/>
                  <a:pt x="21695" y="19407"/>
                </a:cubicBezTo>
                <a:cubicBezTo>
                  <a:pt x="21712" y="19407"/>
                  <a:pt x="21732" y="19408"/>
                  <a:pt x="21755" y="19409"/>
                </a:cubicBezTo>
                <a:cubicBezTo>
                  <a:pt x="21680" y="19284"/>
                  <a:pt x="21404" y="19084"/>
                  <a:pt x="21254" y="19008"/>
                </a:cubicBezTo>
                <a:cubicBezTo>
                  <a:pt x="20978" y="18833"/>
                  <a:pt x="20777" y="18783"/>
                  <a:pt x="20477" y="18708"/>
                </a:cubicBezTo>
                <a:cubicBezTo>
                  <a:pt x="20286" y="18644"/>
                  <a:pt x="20180" y="18621"/>
                  <a:pt x="20097" y="18621"/>
                </a:cubicBezTo>
                <a:close/>
                <a:moveTo>
                  <a:pt x="17371" y="20131"/>
                </a:moveTo>
                <a:cubicBezTo>
                  <a:pt x="17363" y="20131"/>
                  <a:pt x="17354" y="20133"/>
                  <a:pt x="17344" y="20136"/>
                </a:cubicBezTo>
                <a:cubicBezTo>
                  <a:pt x="17269" y="20161"/>
                  <a:pt x="17244" y="20186"/>
                  <a:pt x="17294" y="20237"/>
                </a:cubicBezTo>
                <a:lnTo>
                  <a:pt x="17394" y="20237"/>
                </a:lnTo>
                <a:cubicBezTo>
                  <a:pt x="17416" y="20193"/>
                  <a:pt x="17419" y="20131"/>
                  <a:pt x="17371" y="20131"/>
                </a:cubicBezTo>
                <a:close/>
                <a:moveTo>
                  <a:pt x="18622" y="20237"/>
                </a:moveTo>
                <a:cubicBezTo>
                  <a:pt x="18397" y="20262"/>
                  <a:pt x="18747" y="20312"/>
                  <a:pt x="18823" y="20312"/>
                </a:cubicBezTo>
                <a:lnTo>
                  <a:pt x="18823" y="20237"/>
                </a:lnTo>
                <a:close/>
                <a:moveTo>
                  <a:pt x="49109" y="16019"/>
                </a:moveTo>
                <a:cubicBezTo>
                  <a:pt x="48746" y="16019"/>
                  <a:pt x="47968" y="16551"/>
                  <a:pt x="47920" y="16928"/>
                </a:cubicBezTo>
                <a:cubicBezTo>
                  <a:pt x="47895" y="17129"/>
                  <a:pt x="48121" y="17379"/>
                  <a:pt x="47971" y="17680"/>
                </a:cubicBezTo>
                <a:cubicBezTo>
                  <a:pt x="47895" y="17856"/>
                  <a:pt x="47545" y="18181"/>
                  <a:pt x="47369" y="18257"/>
                </a:cubicBezTo>
                <a:cubicBezTo>
                  <a:pt x="47394" y="18532"/>
                  <a:pt x="47269" y="18582"/>
                  <a:pt x="47570" y="18607"/>
                </a:cubicBezTo>
                <a:cubicBezTo>
                  <a:pt x="47444" y="18808"/>
                  <a:pt x="47169" y="18933"/>
                  <a:pt x="47319" y="19284"/>
                </a:cubicBezTo>
                <a:cubicBezTo>
                  <a:pt x="47369" y="19384"/>
                  <a:pt x="47545" y="19384"/>
                  <a:pt x="47620" y="19510"/>
                </a:cubicBezTo>
                <a:cubicBezTo>
                  <a:pt x="47695" y="19610"/>
                  <a:pt x="47770" y="19760"/>
                  <a:pt x="47820" y="19886"/>
                </a:cubicBezTo>
                <a:cubicBezTo>
                  <a:pt x="47920" y="20136"/>
                  <a:pt x="48021" y="20562"/>
                  <a:pt x="48196" y="20738"/>
                </a:cubicBezTo>
                <a:cubicBezTo>
                  <a:pt x="48296" y="20863"/>
                  <a:pt x="48397" y="20938"/>
                  <a:pt x="48522" y="21013"/>
                </a:cubicBezTo>
                <a:cubicBezTo>
                  <a:pt x="49098" y="19510"/>
                  <a:pt x="49474" y="17881"/>
                  <a:pt x="49625" y="16201"/>
                </a:cubicBezTo>
                <a:cubicBezTo>
                  <a:pt x="49550" y="16151"/>
                  <a:pt x="49449" y="16101"/>
                  <a:pt x="49324" y="16076"/>
                </a:cubicBezTo>
                <a:cubicBezTo>
                  <a:pt x="49324" y="16277"/>
                  <a:pt x="49199" y="16226"/>
                  <a:pt x="49098" y="16327"/>
                </a:cubicBezTo>
                <a:cubicBezTo>
                  <a:pt x="49073" y="16352"/>
                  <a:pt x="49123" y="16602"/>
                  <a:pt x="49123" y="16653"/>
                </a:cubicBezTo>
                <a:cubicBezTo>
                  <a:pt x="48923" y="16477"/>
                  <a:pt x="48973" y="16151"/>
                  <a:pt x="49174" y="16026"/>
                </a:cubicBezTo>
                <a:cubicBezTo>
                  <a:pt x="49154" y="16021"/>
                  <a:pt x="49133" y="16019"/>
                  <a:pt x="49109" y="16019"/>
                </a:cubicBezTo>
                <a:close/>
                <a:moveTo>
                  <a:pt x="24637" y="21891"/>
                </a:moveTo>
                <a:cubicBezTo>
                  <a:pt x="24788" y="22116"/>
                  <a:pt x="24913" y="22292"/>
                  <a:pt x="25214" y="22317"/>
                </a:cubicBezTo>
                <a:cubicBezTo>
                  <a:pt x="25189" y="22191"/>
                  <a:pt x="24762" y="21891"/>
                  <a:pt x="24637" y="21891"/>
                </a:cubicBezTo>
                <a:close/>
                <a:moveTo>
                  <a:pt x="18898" y="20211"/>
                </a:moveTo>
                <a:cubicBezTo>
                  <a:pt x="18948" y="20262"/>
                  <a:pt x="18948" y="20287"/>
                  <a:pt x="19048" y="20362"/>
                </a:cubicBezTo>
                <a:cubicBezTo>
                  <a:pt x="19045" y="20360"/>
                  <a:pt x="19041" y="20360"/>
                  <a:pt x="19037" y="20360"/>
                </a:cubicBezTo>
                <a:cubicBezTo>
                  <a:pt x="18961" y="20360"/>
                  <a:pt x="18668" y="20540"/>
                  <a:pt x="18597" y="20587"/>
                </a:cubicBezTo>
                <a:cubicBezTo>
                  <a:pt x="18346" y="20763"/>
                  <a:pt x="18747" y="20788"/>
                  <a:pt x="18321" y="20863"/>
                </a:cubicBezTo>
                <a:cubicBezTo>
                  <a:pt x="18312" y="20865"/>
                  <a:pt x="18304" y="20865"/>
                  <a:pt x="18295" y="20865"/>
                </a:cubicBezTo>
                <a:cubicBezTo>
                  <a:pt x="18193" y="20865"/>
                  <a:pt x="18135" y="20760"/>
                  <a:pt x="18013" y="20760"/>
                </a:cubicBezTo>
                <a:cubicBezTo>
                  <a:pt x="17979" y="20760"/>
                  <a:pt x="17941" y="20768"/>
                  <a:pt x="17895" y="20788"/>
                </a:cubicBezTo>
                <a:cubicBezTo>
                  <a:pt x="17695" y="20838"/>
                  <a:pt x="17695" y="21089"/>
                  <a:pt x="17469" y="21089"/>
                </a:cubicBezTo>
                <a:cubicBezTo>
                  <a:pt x="17494" y="21164"/>
                  <a:pt x="17519" y="21264"/>
                  <a:pt x="17544" y="21339"/>
                </a:cubicBezTo>
                <a:lnTo>
                  <a:pt x="17394" y="21339"/>
                </a:lnTo>
                <a:lnTo>
                  <a:pt x="17394" y="21214"/>
                </a:lnTo>
                <a:cubicBezTo>
                  <a:pt x="17388" y="21213"/>
                  <a:pt x="17382" y="21213"/>
                  <a:pt x="17377" y="21213"/>
                </a:cubicBezTo>
                <a:cubicBezTo>
                  <a:pt x="17139" y="21213"/>
                  <a:pt x="17037" y="21719"/>
                  <a:pt x="16767" y="21866"/>
                </a:cubicBezTo>
                <a:cubicBezTo>
                  <a:pt x="16567" y="21966"/>
                  <a:pt x="16241" y="21991"/>
                  <a:pt x="15990" y="22091"/>
                </a:cubicBezTo>
                <a:cubicBezTo>
                  <a:pt x="15920" y="22109"/>
                  <a:pt x="15874" y="22288"/>
                  <a:pt x="15810" y="22288"/>
                </a:cubicBezTo>
                <a:cubicBezTo>
                  <a:pt x="15783" y="22288"/>
                  <a:pt x="15752" y="22256"/>
                  <a:pt x="15715" y="22166"/>
                </a:cubicBezTo>
                <a:lnTo>
                  <a:pt x="15715" y="22166"/>
                </a:lnTo>
                <a:cubicBezTo>
                  <a:pt x="15615" y="22492"/>
                  <a:pt x="15589" y="22668"/>
                  <a:pt x="15765" y="22968"/>
                </a:cubicBezTo>
                <a:cubicBezTo>
                  <a:pt x="15722" y="22951"/>
                  <a:pt x="15690" y="22944"/>
                  <a:pt x="15666" y="22944"/>
                </a:cubicBezTo>
                <a:cubicBezTo>
                  <a:pt x="15476" y="22944"/>
                  <a:pt x="15798" y="23417"/>
                  <a:pt x="15865" y="23595"/>
                </a:cubicBezTo>
                <a:cubicBezTo>
                  <a:pt x="16016" y="23996"/>
                  <a:pt x="16166" y="24272"/>
                  <a:pt x="15865" y="24547"/>
                </a:cubicBezTo>
                <a:cubicBezTo>
                  <a:pt x="16055" y="24547"/>
                  <a:pt x="16178" y="24750"/>
                  <a:pt x="16424" y="24750"/>
                </a:cubicBezTo>
                <a:cubicBezTo>
                  <a:pt x="16438" y="24750"/>
                  <a:pt x="16452" y="24749"/>
                  <a:pt x="16467" y="24748"/>
                </a:cubicBezTo>
                <a:cubicBezTo>
                  <a:pt x="16642" y="24723"/>
                  <a:pt x="16717" y="24522"/>
                  <a:pt x="16893" y="24497"/>
                </a:cubicBezTo>
                <a:cubicBezTo>
                  <a:pt x="16911" y="24490"/>
                  <a:pt x="16930" y="24487"/>
                  <a:pt x="16949" y="24487"/>
                </a:cubicBezTo>
                <a:cubicBezTo>
                  <a:pt x="17042" y="24487"/>
                  <a:pt x="17144" y="24558"/>
                  <a:pt x="17237" y="24558"/>
                </a:cubicBezTo>
                <a:cubicBezTo>
                  <a:pt x="17257" y="24558"/>
                  <a:pt x="17275" y="24555"/>
                  <a:pt x="17294" y="24547"/>
                </a:cubicBezTo>
                <a:cubicBezTo>
                  <a:pt x="17419" y="24522"/>
                  <a:pt x="17419" y="24422"/>
                  <a:pt x="17519" y="24372"/>
                </a:cubicBezTo>
                <a:cubicBezTo>
                  <a:pt x="17620" y="24347"/>
                  <a:pt x="17720" y="24222"/>
                  <a:pt x="17845" y="24171"/>
                </a:cubicBezTo>
                <a:cubicBezTo>
                  <a:pt x="17852" y="24169"/>
                  <a:pt x="17859" y="24168"/>
                  <a:pt x="17866" y="24168"/>
                </a:cubicBezTo>
                <a:cubicBezTo>
                  <a:pt x="17922" y="24168"/>
                  <a:pt x="17979" y="24233"/>
                  <a:pt x="18047" y="24233"/>
                </a:cubicBezTo>
                <a:cubicBezTo>
                  <a:pt x="18062" y="24233"/>
                  <a:pt x="18079" y="24230"/>
                  <a:pt x="18096" y="24222"/>
                </a:cubicBezTo>
                <a:cubicBezTo>
                  <a:pt x="18315" y="24137"/>
                  <a:pt x="18557" y="24030"/>
                  <a:pt x="18814" y="24030"/>
                </a:cubicBezTo>
                <a:cubicBezTo>
                  <a:pt x="18939" y="24030"/>
                  <a:pt x="19067" y="24056"/>
                  <a:pt x="19199" y="24121"/>
                </a:cubicBezTo>
                <a:cubicBezTo>
                  <a:pt x="19355" y="24208"/>
                  <a:pt x="19511" y="24656"/>
                  <a:pt x="19676" y="24656"/>
                </a:cubicBezTo>
                <a:cubicBezTo>
                  <a:pt x="19749" y="24656"/>
                  <a:pt x="19823" y="24568"/>
                  <a:pt x="19900" y="24322"/>
                </a:cubicBezTo>
                <a:lnTo>
                  <a:pt x="19900" y="24322"/>
                </a:lnTo>
                <a:cubicBezTo>
                  <a:pt x="20076" y="24397"/>
                  <a:pt x="19875" y="24522"/>
                  <a:pt x="19925" y="24673"/>
                </a:cubicBezTo>
                <a:cubicBezTo>
                  <a:pt x="19974" y="24636"/>
                  <a:pt x="20007" y="24620"/>
                  <a:pt x="20028" y="24620"/>
                </a:cubicBezTo>
                <a:cubicBezTo>
                  <a:pt x="20092" y="24620"/>
                  <a:pt x="20045" y="24772"/>
                  <a:pt x="20026" y="24923"/>
                </a:cubicBezTo>
                <a:cubicBezTo>
                  <a:pt x="20063" y="24916"/>
                  <a:pt x="20095" y="24912"/>
                  <a:pt x="20123" y="24912"/>
                </a:cubicBezTo>
                <a:cubicBezTo>
                  <a:pt x="20371" y="24912"/>
                  <a:pt x="20254" y="25194"/>
                  <a:pt x="20502" y="25374"/>
                </a:cubicBezTo>
                <a:cubicBezTo>
                  <a:pt x="20527" y="25399"/>
                  <a:pt x="20853" y="25500"/>
                  <a:pt x="20928" y="25525"/>
                </a:cubicBezTo>
                <a:cubicBezTo>
                  <a:pt x="21103" y="25525"/>
                  <a:pt x="21053" y="25324"/>
                  <a:pt x="21178" y="25324"/>
                </a:cubicBezTo>
                <a:cubicBezTo>
                  <a:pt x="21273" y="25324"/>
                  <a:pt x="21278" y="25527"/>
                  <a:pt x="21343" y="25527"/>
                </a:cubicBezTo>
                <a:cubicBezTo>
                  <a:pt x="21346" y="25527"/>
                  <a:pt x="21350" y="25526"/>
                  <a:pt x="21354" y="25525"/>
                </a:cubicBezTo>
                <a:cubicBezTo>
                  <a:pt x="21730" y="25450"/>
                  <a:pt x="22131" y="25299"/>
                  <a:pt x="22256" y="24973"/>
                </a:cubicBezTo>
                <a:cubicBezTo>
                  <a:pt x="22356" y="24748"/>
                  <a:pt x="22381" y="24497"/>
                  <a:pt x="22507" y="24272"/>
                </a:cubicBezTo>
                <a:cubicBezTo>
                  <a:pt x="22808" y="23770"/>
                  <a:pt x="22858" y="23269"/>
                  <a:pt x="22582" y="22768"/>
                </a:cubicBezTo>
                <a:cubicBezTo>
                  <a:pt x="22532" y="22643"/>
                  <a:pt x="22457" y="22592"/>
                  <a:pt x="22356" y="22492"/>
                </a:cubicBezTo>
                <a:cubicBezTo>
                  <a:pt x="22306" y="22442"/>
                  <a:pt x="22306" y="22317"/>
                  <a:pt x="22256" y="22267"/>
                </a:cubicBezTo>
                <a:cubicBezTo>
                  <a:pt x="22256" y="22267"/>
                  <a:pt x="22056" y="22191"/>
                  <a:pt x="22006" y="22166"/>
                </a:cubicBezTo>
                <a:cubicBezTo>
                  <a:pt x="21955" y="22091"/>
                  <a:pt x="21955" y="21966"/>
                  <a:pt x="21880" y="21891"/>
                </a:cubicBezTo>
                <a:cubicBezTo>
                  <a:pt x="21805" y="21815"/>
                  <a:pt x="21579" y="21740"/>
                  <a:pt x="21504" y="21665"/>
                </a:cubicBezTo>
                <a:cubicBezTo>
                  <a:pt x="21354" y="21465"/>
                  <a:pt x="21304" y="21064"/>
                  <a:pt x="21178" y="20863"/>
                </a:cubicBezTo>
                <a:cubicBezTo>
                  <a:pt x="21128" y="20788"/>
                  <a:pt x="21028" y="20738"/>
                  <a:pt x="20953" y="20638"/>
                </a:cubicBezTo>
                <a:cubicBezTo>
                  <a:pt x="20878" y="20537"/>
                  <a:pt x="20928" y="20262"/>
                  <a:pt x="20752" y="20211"/>
                </a:cubicBezTo>
                <a:cubicBezTo>
                  <a:pt x="20752" y="20237"/>
                  <a:pt x="20727" y="20287"/>
                  <a:pt x="20727" y="20312"/>
                </a:cubicBezTo>
                <a:cubicBezTo>
                  <a:pt x="20477" y="20630"/>
                  <a:pt x="20764" y="21363"/>
                  <a:pt x="20349" y="21363"/>
                </a:cubicBezTo>
                <a:cubicBezTo>
                  <a:pt x="20307" y="21363"/>
                  <a:pt x="20258" y="21355"/>
                  <a:pt x="20201" y="21339"/>
                </a:cubicBezTo>
                <a:cubicBezTo>
                  <a:pt x="20201" y="21339"/>
                  <a:pt x="19650" y="20988"/>
                  <a:pt x="19625" y="20938"/>
                </a:cubicBezTo>
                <a:cubicBezTo>
                  <a:pt x="19524" y="20713"/>
                  <a:pt x="19750" y="20587"/>
                  <a:pt x="19825" y="20412"/>
                </a:cubicBezTo>
                <a:cubicBezTo>
                  <a:pt x="19499" y="20362"/>
                  <a:pt x="19199" y="20211"/>
                  <a:pt x="18898" y="20211"/>
                </a:cubicBezTo>
                <a:close/>
                <a:moveTo>
                  <a:pt x="21078" y="25650"/>
                </a:moveTo>
                <a:cubicBezTo>
                  <a:pt x="20978" y="25700"/>
                  <a:pt x="21028" y="25775"/>
                  <a:pt x="21103" y="25800"/>
                </a:cubicBezTo>
                <a:cubicBezTo>
                  <a:pt x="21103" y="25800"/>
                  <a:pt x="21128" y="25650"/>
                  <a:pt x="21078" y="25650"/>
                </a:cubicBezTo>
                <a:close/>
                <a:moveTo>
                  <a:pt x="21755" y="25700"/>
                </a:moveTo>
                <a:cubicBezTo>
                  <a:pt x="21755" y="25800"/>
                  <a:pt x="21830" y="25851"/>
                  <a:pt x="21905" y="25876"/>
                </a:cubicBezTo>
                <a:cubicBezTo>
                  <a:pt x="21905" y="25725"/>
                  <a:pt x="21855" y="25700"/>
                  <a:pt x="21755" y="25700"/>
                </a:cubicBezTo>
                <a:close/>
                <a:moveTo>
                  <a:pt x="26289" y="24664"/>
                </a:moveTo>
                <a:cubicBezTo>
                  <a:pt x="26229" y="24664"/>
                  <a:pt x="26492" y="25115"/>
                  <a:pt x="26492" y="25199"/>
                </a:cubicBezTo>
                <a:cubicBezTo>
                  <a:pt x="26492" y="25274"/>
                  <a:pt x="26492" y="25525"/>
                  <a:pt x="26492" y="25550"/>
                </a:cubicBezTo>
                <a:cubicBezTo>
                  <a:pt x="26492" y="25542"/>
                  <a:pt x="26477" y="25537"/>
                  <a:pt x="26458" y="25537"/>
                </a:cubicBezTo>
                <a:cubicBezTo>
                  <a:pt x="26413" y="25537"/>
                  <a:pt x="26341" y="25564"/>
                  <a:pt x="26341" y="25650"/>
                </a:cubicBezTo>
                <a:cubicBezTo>
                  <a:pt x="26341" y="25692"/>
                  <a:pt x="26353" y="25703"/>
                  <a:pt x="26368" y="25703"/>
                </a:cubicBezTo>
                <a:cubicBezTo>
                  <a:pt x="26386" y="25703"/>
                  <a:pt x="26410" y="25688"/>
                  <a:pt x="26431" y="25688"/>
                </a:cubicBezTo>
                <a:cubicBezTo>
                  <a:pt x="26446" y="25688"/>
                  <a:pt x="26460" y="25697"/>
                  <a:pt x="26467" y="25725"/>
                </a:cubicBezTo>
                <a:cubicBezTo>
                  <a:pt x="26467" y="25725"/>
                  <a:pt x="26606" y="26027"/>
                  <a:pt x="26706" y="26027"/>
                </a:cubicBezTo>
                <a:cubicBezTo>
                  <a:pt x="26710" y="26027"/>
                  <a:pt x="26714" y="26027"/>
                  <a:pt x="26717" y="26026"/>
                </a:cubicBezTo>
                <a:cubicBezTo>
                  <a:pt x="26742" y="26026"/>
                  <a:pt x="26843" y="25851"/>
                  <a:pt x="26893" y="25800"/>
                </a:cubicBezTo>
                <a:cubicBezTo>
                  <a:pt x="27133" y="25582"/>
                  <a:pt x="27317" y="25306"/>
                  <a:pt x="26976" y="25306"/>
                </a:cubicBezTo>
                <a:cubicBezTo>
                  <a:pt x="26927" y="25306"/>
                  <a:pt x="26866" y="25312"/>
                  <a:pt x="26793" y="25324"/>
                </a:cubicBezTo>
                <a:cubicBezTo>
                  <a:pt x="26793" y="25220"/>
                  <a:pt x="26768" y="25078"/>
                  <a:pt x="26720" y="25078"/>
                </a:cubicBezTo>
                <a:cubicBezTo>
                  <a:pt x="26698" y="25078"/>
                  <a:pt x="26673" y="25105"/>
                  <a:pt x="26642" y="25174"/>
                </a:cubicBezTo>
                <a:cubicBezTo>
                  <a:pt x="26517" y="25099"/>
                  <a:pt x="26492" y="24848"/>
                  <a:pt x="26366" y="24723"/>
                </a:cubicBezTo>
                <a:cubicBezTo>
                  <a:pt x="26325" y="24682"/>
                  <a:pt x="26301" y="24664"/>
                  <a:pt x="26289" y="24664"/>
                </a:cubicBezTo>
                <a:close/>
                <a:moveTo>
                  <a:pt x="21259" y="25941"/>
                </a:moveTo>
                <a:cubicBezTo>
                  <a:pt x="21205" y="25941"/>
                  <a:pt x="21172" y="25950"/>
                  <a:pt x="21178" y="25976"/>
                </a:cubicBezTo>
                <a:cubicBezTo>
                  <a:pt x="21229" y="26201"/>
                  <a:pt x="21404" y="26452"/>
                  <a:pt x="21630" y="26502"/>
                </a:cubicBezTo>
                <a:cubicBezTo>
                  <a:pt x="21630" y="26477"/>
                  <a:pt x="21630" y="26427"/>
                  <a:pt x="21630" y="26377"/>
                </a:cubicBezTo>
                <a:lnTo>
                  <a:pt x="21780" y="26377"/>
                </a:lnTo>
                <a:cubicBezTo>
                  <a:pt x="21780" y="26201"/>
                  <a:pt x="21830" y="26151"/>
                  <a:pt x="21830" y="25976"/>
                </a:cubicBezTo>
                <a:lnTo>
                  <a:pt x="21830" y="25976"/>
                </a:lnTo>
                <a:cubicBezTo>
                  <a:pt x="21811" y="25983"/>
                  <a:pt x="21783" y="25986"/>
                  <a:pt x="21748" y="25986"/>
                </a:cubicBezTo>
                <a:cubicBezTo>
                  <a:pt x="21612" y="25986"/>
                  <a:pt x="21381" y="25941"/>
                  <a:pt x="21259" y="25941"/>
                </a:cubicBezTo>
                <a:close/>
                <a:moveTo>
                  <a:pt x="26127" y="25941"/>
                </a:moveTo>
                <a:cubicBezTo>
                  <a:pt x="25979" y="25941"/>
                  <a:pt x="26024" y="26198"/>
                  <a:pt x="25865" y="26377"/>
                </a:cubicBezTo>
                <a:cubicBezTo>
                  <a:pt x="25690" y="26577"/>
                  <a:pt x="25339" y="26628"/>
                  <a:pt x="25214" y="26853"/>
                </a:cubicBezTo>
                <a:cubicBezTo>
                  <a:pt x="25124" y="27010"/>
                  <a:pt x="25134" y="27187"/>
                  <a:pt x="25424" y="27187"/>
                </a:cubicBezTo>
                <a:cubicBezTo>
                  <a:pt x="25458" y="27187"/>
                  <a:pt x="25497" y="27184"/>
                  <a:pt x="25539" y="27179"/>
                </a:cubicBezTo>
                <a:cubicBezTo>
                  <a:pt x="25840" y="27179"/>
                  <a:pt x="25915" y="26628"/>
                  <a:pt x="26266" y="26552"/>
                </a:cubicBezTo>
                <a:cubicBezTo>
                  <a:pt x="26116" y="26201"/>
                  <a:pt x="26717" y="26252"/>
                  <a:pt x="26291" y="26001"/>
                </a:cubicBezTo>
                <a:cubicBezTo>
                  <a:pt x="26218" y="25959"/>
                  <a:pt x="26166" y="25941"/>
                  <a:pt x="26127" y="25941"/>
                </a:cubicBezTo>
                <a:close/>
                <a:moveTo>
                  <a:pt x="25344" y="27263"/>
                </a:moveTo>
                <a:cubicBezTo>
                  <a:pt x="25330" y="27263"/>
                  <a:pt x="25312" y="27268"/>
                  <a:pt x="25289" y="27279"/>
                </a:cubicBezTo>
                <a:cubicBezTo>
                  <a:pt x="25264" y="27304"/>
                  <a:pt x="25264" y="27304"/>
                  <a:pt x="25239" y="27354"/>
                </a:cubicBezTo>
                <a:lnTo>
                  <a:pt x="25389" y="27354"/>
                </a:lnTo>
                <a:cubicBezTo>
                  <a:pt x="25389" y="27316"/>
                  <a:pt x="25389" y="27263"/>
                  <a:pt x="25344" y="27263"/>
                </a:cubicBezTo>
                <a:close/>
              </a:path>
            </a:pathLst>
          </a:custGeom>
          <a:solidFill>
            <a:srgbClr val="0078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3" name="Google Shape;823;p30"/>
          <p:cNvGrpSpPr/>
          <p:nvPr/>
        </p:nvGrpSpPr>
        <p:grpSpPr>
          <a:xfrm>
            <a:off x="5513922" y="2536372"/>
            <a:ext cx="915672" cy="858429"/>
            <a:chOff x="1595563" y="2204650"/>
            <a:chExt cx="1012575" cy="949275"/>
          </a:xfrm>
        </p:grpSpPr>
        <p:sp>
          <p:nvSpPr>
            <p:cNvPr id="824" name="Google Shape;824;p30"/>
            <p:cNvSpPr/>
            <p:nvPr/>
          </p:nvSpPr>
          <p:spPr>
            <a:xfrm>
              <a:off x="1596213" y="2204650"/>
              <a:ext cx="949275" cy="949275"/>
            </a:xfrm>
            <a:custGeom>
              <a:rect b="b" l="l" r="r" t="t"/>
              <a:pathLst>
                <a:path extrusionOk="0" h="37971" w="37971">
                  <a:moveTo>
                    <a:pt x="18998" y="1"/>
                  </a:moveTo>
                  <a:cubicBezTo>
                    <a:pt x="15464" y="1"/>
                    <a:pt x="12155" y="978"/>
                    <a:pt x="9323" y="2657"/>
                  </a:cubicBezTo>
                  <a:cubicBezTo>
                    <a:pt x="9273" y="2682"/>
                    <a:pt x="9223" y="2708"/>
                    <a:pt x="9173" y="2733"/>
                  </a:cubicBezTo>
                  <a:cubicBezTo>
                    <a:pt x="9098" y="2783"/>
                    <a:pt x="9048" y="2808"/>
                    <a:pt x="8972" y="2858"/>
                  </a:cubicBezTo>
                  <a:cubicBezTo>
                    <a:pt x="8772" y="2983"/>
                    <a:pt x="8546" y="3134"/>
                    <a:pt x="8321" y="3284"/>
                  </a:cubicBezTo>
                  <a:cubicBezTo>
                    <a:pt x="8246" y="3334"/>
                    <a:pt x="8170" y="3384"/>
                    <a:pt x="8095" y="3434"/>
                  </a:cubicBezTo>
                  <a:cubicBezTo>
                    <a:pt x="6592" y="4487"/>
                    <a:pt x="5263" y="5765"/>
                    <a:pt x="4110" y="7194"/>
                  </a:cubicBezTo>
                  <a:cubicBezTo>
                    <a:pt x="3734" y="7670"/>
                    <a:pt x="3358" y="8171"/>
                    <a:pt x="3033" y="8698"/>
                  </a:cubicBezTo>
                  <a:cubicBezTo>
                    <a:pt x="2982" y="8798"/>
                    <a:pt x="2907" y="8873"/>
                    <a:pt x="2857" y="8973"/>
                  </a:cubicBezTo>
                  <a:cubicBezTo>
                    <a:pt x="2732" y="9174"/>
                    <a:pt x="2607" y="9374"/>
                    <a:pt x="2481" y="9600"/>
                  </a:cubicBezTo>
                  <a:cubicBezTo>
                    <a:pt x="2431" y="9700"/>
                    <a:pt x="2381" y="9800"/>
                    <a:pt x="2331" y="9875"/>
                  </a:cubicBezTo>
                  <a:cubicBezTo>
                    <a:pt x="2130" y="10251"/>
                    <a:pt x="1955" y="10602"/>
                    <a:pt x="1779" y="10978"/>
                  </a:cubicBezTo>
                  <a:cubicBezTo>
                    <a:pt x="1078" y="12432"/>
                    <a:pt x="576" y="14011"/>
                    <a:pt x="301" y="15640"/>
                  </a:cubicBezTo>
                  <a:cubicBezTo>
                    <a:pt x="301" y="15665"/>
                    <a:pt x="301" y="15690"/>
                    <a:pt x="276" y="15715"/>
                  </a:cubicBezTo>
                  <a:cubicBezTo>
                    <a:pt x="251" y="15941"/>
                    <a:pt x="201" y="16191"/>
                    <a:pt x="175" y="16442"/>
                  </a:cubicBezTo>
                  <a:cubicBezTo>
                    <a:pt x="75" y="17219"/>
                    <a:pt x="0" y="18021"/>
                    <a:pt x="0" y="18848"/>
                  </a:cubicBezTo>
                  <a:lnTo>
                    <a:pt x="0" y="19124"/>
                  </a:lnTo>
                  <a:cubicBezTo>
                    <a:pt x="0" y="19249"/>
                    <a:pt x="0" y="19374"/>
                    <a:pt x="0" y="19500"/>
                  </a:cubicBezTo>
                  <a:cubicBezTo>
                    <a:pt x="0" y="19500"/>
                    <a:pt x="0" y="19525"/>
                    <a:pt x="0" y="19525"/>
                  </a:cubicBezTo>
                  <a:cubicBezTo>
                    <a:pt x="25" y="20151"/>
                    <a:pt x="75" y="20753"/>
                    <a:pt x="150" y="21354"/>
                  </a:cubicBezTo>
                  <a:cubicBezTo>
                    <a:pt x="551" y="24562"/>
                    <a:pt x="1754" y="27545"/>
                    <a:pt x="3559" y="30051"/>
                  </a:cubicBezTo>
                  <a:cubicBezTo>
                    <a:pt x="7018" y="34863"/>
                    <a:pt x="12632" y="37971"/>
                    <a:pt x="18998" y="37971"/>
                  </a:cubicBezTo>
                  <a:cubicBezTo>
                    <a:pt x="25664" y="37971"/>
                    <a:pt x="31504" y="34537"/>
                    <a:pt x="34912" y="29349"/>
                  </a:cubicBezTo>
                  <a:cubicBezTo>
                    <a:pt x="35689" y="28146"/>
                    <a:pt x="36341" y="26843"/>
                    <a:pt x="36842" y="25490"/>
                  </a:cubicBezTo>
                  <a:cubicBezTo>
                    <a:pt x="37118" y="24738"/>
                    <a:pt x="37344" y="23961"/>
                    <a:pt x="37519" y="23184"/>
                  </a:cubicBezTo>
                  <a:cubicBezTo>
                    <a:pt x="37519" y="23109"/>
                    <a:pt x="37544" y="23059"/>
                    <a:pt x="37569" y="22983"/>
                  </a:cubicBezTo>
                  <a:cubicBezTo>
                    <a:pt x="37820" y="21705"/>
                    <a:pt x="37970" y="20352"/>
                    <a:pt x="37970" y="18998"/>
                  </a:cubicBezTo>
                  <a:cubicBezTo>
                    <a:pt x="37970" y="18221"/>
                    <a:pt x="37920" y="17444"/>
                    <a:pt x="37845" y="16667"/>
                  </a:cubicBezTo>
                  <a:cubicBezTo>
                    <a:pt x="37820" y="16617"/>
                    <a:pt x="37820" y="16567"/>
                    <a:pt x="37820" y="16517"/>
                  </a:cubicBezTo>
                  <a:cubicBezTo>
                    <a:pt x="37820" y="16492"/>
                    <a:pt x="37820" y="16467"/>
                    <a:pt x="37795" y="16467"/>
                  </a:cubicBezTo>
                  <a:cubicBezTo>
                    <a:pt x="37795" y="16392"/>
                    <a:pt x="37795" y="16292"/>
                    <a:pt x="37770" y="16216"/>
                  </a:cubicBezTo>
                  <a:cubicBezTo>
                    <a:pt x="37694" y="15690"/>
                    <a:pt x="37594" y="15139"/>
                    <a:pt x="37469" y="14612"/>
                  </a:cubicBezTo>
                  <a:cubicBezTo>
                    <a:pt x="36767" y="11605"/>
                    <a:pt x="35339" y="8873"/>
                    <a:pt x="33384" y="6617"/>
                  </a:cubicBezTo>
                  <a:cubicBezTo>
                    <a:pt x="33359" y="6592"/>
                    <a:pt x="33334" y="6542"/>
                    <a:pt x="33308" y="6517"/>
                  </a:cubicBezTo>
                  <a:cubicBezTo>
                    <a:pt x="32933" y="6091"/>
                    <a:pt x="32532" y="5665"/>
                    <a:pt x="32131" y="5289"/>
                  </a:cubicBezTo>
                  <a:cubicBezTo>
                    <a:pt x="32030" y="5189"/>
                    <a:pt x="31930" y="5088"/>
                    <a:pt x="31805" y="4988"/>
                  </a:cubicBezTo>
                  <a:lnTo>
                    <a:pt x="31780" y="4963"/>
                  </a:lnTo>
                  <a:cubicBezTo>
                    <a:pt x="31654" y="4838"/>
                    <a:pt x="31529" y="4713"/>
                    <a:pt x="31379" y="4587"/>
                  </a:cubicBezTo>
                  <a:cubicBezTo>
                    <a:pt x="31203" y="4462"/>
                    <a:pt x="31028" y="4312"/>
                    <a:pt x="30852" y="4161"/>
                  </a:cubicBezTo>
                  <a:cubicBezTo>
                    <a:pt x="30852" y="4161"/>
                    <a:pt x="30827" y="4136"/>
                    <a:pt x="30802" y="4136"/>
                  </a:cubicBezTo>
                  <a:cubicBezTo>
                    <a:pt x="30702" y="4036"/>
                    <a:pt x="30577" y="3936"/>
                    <a:pt x="30451" y="3860"/>
                  </a:cubicBezTo>
                  <a:cubicBezTo>
                    <a:pt x="30376" y="3785"/>
                    <a:pt x="30301" y="3735"/>
                    <a:pt x="30226" y="3685"/>
                  </a:cubicBezTo>
                  <a:cubicBezTo>
                    <a:pt x="30176" y="3660"/>
                    <a:pt x="30151" y="3610"/>
                    <a:pt x="30100" y="3585"/>
                  </a:cubicBezTo>
                  <a:cubicBezTo>
                    <a:pt x="26968" y="1329"/>
                    <a:pt x="23133" y="1"/>
                    <a:pt x="18998" y="1"/>
                  </a:cubicBezTo>
                  <a:close/>
                </a:path>
              </a:pathLst>
            </a:custGeom>
            <a:solidFill>
              <a:srgbClr val="5CC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1595563" y="2271075"/>
              <a:ext cx="1012575" cy="696150"/>
            </a:xfrm>
            <a:custGeom>
              <a:rect b="b" l="l" r="r" t="t"/>
              <a:pathLst>
                <a:path extrusionOk="0" h="27846" w="40503">
                  <a:moveTo>
                    <a:pt x="9349" y="0"/>
                  </a:moveTo>
                  <a:cubicBezTo>
                    <a:pt x="9299" y="25"/>
                    <a:pt x="9249" y="51"/>
                    <a:pt x="9199" y="76"/>
                  </a:cubicBezTo>
                  <a:cubicBezTo>
                    <a:pt x="9274" y="101"/>
                    <a:pt x="9349" y="101"/>
                    <a:pt x="9425" y="101"/>
                  </a:cubicBezTo>
                  <a:cubicBezTo>
                    <a:pt x="9425" y="51"/>
                    <a:pt x="9400" y="25"/>
                    <a:pt x="9349" y="0"/>
                  </a:cubicBezTo>
                  <a:close/>
                  <a:moveTo>
                    <a:pt x="8998" y="201"/>
                  </a:moveTo>
                  <a:cubicBezTo>
                    <a:pt x="8798" y="326"/>
                    <a:pt x="8572" y="477"/>
                    <a:pt x="8347" y="627"/>
                  </a:cubicBezTo>
                  <a:cubicBezTo>
                    <a:pt x="8848" y="452"/>
                    <a:pt x="9851" y="452"/>
                    <a:pt x="10126" y="401"/>
                  </a:cubicBezTo>
                  <a:lnTo>
                    <a:pt x="10126" y="326"/>
                  </a:lnTo>
                  <a:cubicBezTo>
                    <a:pt x="9775" y="326"/>
                    <a:pt x="9600" y="276"/>
                    <a:pt x="9324" y="226"/>
                  </a:cubicBezTo>
                  <a:cubicBezTo>
                    <a:pt x="9224" y="201"/>
                    <a:pt x="9124" y="201"/>
                    <a:pt x="8998" y="201"/>
                  </a:cubicBezTo>
                  <a:close/>
                  <a:moveTo>
                    <a:pt x="30126" y="928"/>
                  </a:moveTo>
                  <a:cubicBezTo>
                    <a:pt x="29976" y="953"/>
                    <a:pt x="30126" y="1053"/>
                    <a:pt x="30126" y="1078"/>
                  </a:cubicBezTo>
                  <a:cubicBezTo>
                    <a:pt x="30119" y="1093"/>
                    <a:pt x="30123" y="1099"/>
                    <a:pt x="30132" y="1099"/>
                  </a:cubicBezTo>
                  <a:cubicBezTo>
                    <a:pt x="30156" y="1099"/>
                    <a:pt x="30216" y="1063"/>
                    <a:pt x="30252" y="1028"/>
                  </a:cubicBezTo>
                  <a:cubicBezTo>
                    <a:pt x="30302" y="978"/>
                    <a:pt x="30327" y="928"/>
                    <a:pt x="30202" y="928"/>
                  </a:cubicBezTo>
                  <a:close/>
                  <a:moveTo>
                    <a:pt x="25572" y="1014"/>
                  </a:moveTo>
                  <a:cubicBezTo>
                    <a:pt x="25448" y="1014"/>
                    <a:pt x="25339" y="1094"/>
                    <a:pt x="25210" y="1094"/>
                  </a:cubicBezTo>
                  <a:cubicBezTo>
                    <a:pt x="25179" y="1094"/>
                    <a:pt x="25147" y="1089"/>
                    <a:pt x="25114" y="1078"/>
                  </a:cubicBezTo>
                  <a:lnTo>
                    <a:pt x="25114" y="1078"/>
                  </a:lnTo>
                  <a:cubicBezTo>
                    <a:pt x="25191" y="1189"/>
                    <a:pt x="25256" y="1228"/>
                    <a:pt x="25319" y="1228"/>
                  </a:cubicBezTo>
                  <a:cubicBezTo>
                    <a:pt x="25440" y="1228"/>
                    <a:pt x="25550" y="1086"/>
                    <a:pt x="25715" y="1053"/>
                  </a:cubicBezTo>
                  <a:cubicBezTo>
                    <a:pt x="25664" y="1025"/>
                    <a:pt x="25617" y="1014"/>
                    <a:pt x="25572" y="1014"/>
                  </a:cubicBezTo>
                  <a:close/>
                  <a:moveTo>
                    <a:pt x="24825" y="1017"/>
                  </a:moveTo>
                  <a:cubicBezTo>
                    <a:pt x="24785" y="1017"/>
                    <a:pt x="24734" y="1035"/>
                    <a:pt x="24663" y="1078"/>
                  </a:cubicBezTo>
                  <a:cubicBezTo>
                    <a:pt x="24663" y="1178"/>
                    <a:pt x="24588" y="1153"/>
                    <a:pt x="24537" y="1254"/>
                  </a:cubicBezTo>
                  <a:cubicBezTo>
                    <a:pt x="24626" y="1283"/>
                    <a:pt x="24722" y="1295"/>
                    <a:pt x="24827" y="1295"/>
                  </a:cubicBezTo>
                  <a:cubicBezTo>
                    <a:pt x="24902" y="1295"/>
                    <a:pt x="24981" y="1289"/>
                    <a:pt x="25064" y="1279"/>
                  </a:cubicBezTo>
                  <a:cubicBezTo>
                    <a:pt x="24956" y="1135"/>
                    <a:pt x="24925" y="1017"/>
                    <a:pt x="24825" y="1017"/>
                  </a:cubicBezTo>
                  <a:close/>
                  <a:moveTo>
                    <a:pt x="24362" y="827"/>
                  </a:moveTo>
                  <a:cubicBezTo>
                    <a:pt x="24237" y="827"/>
                    <a:pt x="24161" y="903"/>
                    <a:pt x="24086" y="928"/>
                  </a:cubicBezTo>
                  <a:cubicBezTo>
                    <a:pt x="24086" y="928"/>
                    <a:pt x="23861" y="1003"/>
                    <a:pt x="23836" y="1003"/>
                  </a:cubicBezTo>
                  <a:cubicBezTo>
                    <a:pt x="23760" y="1053"/>
                    <a:pt x="23735" y="1153"/>
                    <a:pt x="23660" y="1228"/>
                  </a:cubicBezTo>
                  <a:cubicBezTo>
                    <a:pt x="23510" y="1304"/>
                    <a:pt x="23460" y="1228"/>
                    <a:pt x="23410" y="1379"/>
                  </a:cubicBezTo>
                  <a:cubicBezTo>
                    <a:pt x="23529" y="1260"/>
                    <a:pt x="23773" y="1188"/>
                    <a:pt x="23982" y="1188"/>
                  </a:cubicBezTo>
                  <a:cubicBezTo>
                    <a:pt x="24037" y="1188"/>
                    <a:pt x="24089" y="1193"/>
                    <a:pt x="24136" y="1203"/>
                  </a:cubicBezTo>
                  <a:cubicBezTo>
                    <a:pt x="24121" y="1106"/>
                    <a:pt x="24142" y="1078"/>
                    <a:pt x="24180" y="1078"/>
                  </a:cubicBezTo>
                  <a:cubicBezTo>
                    <a:pt x="24231" y="1078"/>
                    <a:pt x="24313" y="1128"/>
                    <a:pt x="24380" y="1128"/>
                  </a:cubicBezTo>
                  <a:cubicBezTo>
                    <a:pt x="24430" y="1128"/>
                    <a:pt x="24472" y="1100"/>
                    <a:pt x="24487" y="1003"/>
                  </a:cubicBezTo>
                  <a:cubicBezTo>
                    <a:pt x="24437" y="1003"/>
                    <a:pt x="24387" y="1014"/>
                    <a:pt x="24337" y="1014"/>
                  </a:cubicBezTo>
                  <a:cubicBezTo>
                    <a:pt x="24312" y="1014"/>
                    <a:pt x="24287" y="1011"/>
                    <a:pt x="24262" y="1003"/>
                  </a:cubicBezTo>
                  <a:cubicBezTo>
                    <a:pt x="24287" y="978"/>
                    <a:pt x="24337" y="853"/>
                    <a:pt x="24362" y="827"/>
                  </a:cubicBezTo>
                  <a:close/>
                  <a:moveTo>
                    <a:pt x="23012" y="1096"/>
                  </a:moveTo>
                  <a:cubicBezTo>
                    <a:pt x="22944" y="1096"/>
                    <a:pt x="22822" y="1128"/>
                    <a:pt x="22683" y="1128"/>
                  </a:cubicBezTo>
                  <a:cubicBezTo>
                    <a:pt x="22462" y="1128"/>
                    <a:pt x="22370" y="1192"/>
                    <a:pt x="22201" y="1192"/>
                  </a:cubicBezTo>
                  <a:cubicBezTo>
                    <a:pt x="22158" y="1192"/>
                    <a:pt x="22111" y="1188"/>
                    <a:pt x="22056" y="1178"/>
                  </a:cubicBezTo>
                  <a:lnTo>
                    <a:pt x="22056" y="1178"/>
                  </a:lnTo>
                  <a:cubicBezTo>
                    <a:pt x="22066" y="1259"/>
                    <a:pt x="22128" y="1283"/>
                    <a:pt x="22209" y="1283"/>
                  </a:cubicBezTo>
                  <a:cubicBezTo>
                    <a:pt x="22330" y="1283"/>
                    <a:pt x="22492" y="1228"/>
                    <a:pt x="22583" y="1228"/>
                  </a:cubicBezTo>
                  <a:cubicBezTo>
                    <a:pt x="22393" y="1374"/>
                    <a:pt x="22501" y="1452"/>
                    <a:pt x="22654" y="1452"/>
                  </a:cubicBezTo>
                  <a:cubicBezTo>
                    <a:pt x="22763" y="1452"/>
                    <a:pt x="22896" y="1412"/>
                    <a:pt x="22958" y="1329"/>
                  </a:cubicBezTo>
                  <a:cubicBezTo>
                    <a:pt x="23093" y="1140"/>
                    <a:pt x="23090" y="1096"/>
                    <a:pt x="23012" y="1096"/>
                  </a:cubicBezTo>
                  <a:close/>
                  <a:moveTo>
                    <a:pt x="24410" y="1274"/>
                  </a:moveTo>
                  <a:cubicBezTo>
                    <a:pt x="24245" y="1274"/>
                    <a:pt x="24047" y="1332"/>
                    <a:pt x="23961" y="1354"/>
                  </a:cubicBezTo>
                  <a:cubicBezTo>
                    <a:pt x="24008" y="1401"/>
                    <a:pt x="24036" y="1468"/>
                    <a:pt x="24080" y="1468"/>
                  </a:cubicBezTo>
                  <a:cubicBezTo>
                    <a:pt x="24107" y="1468"/>
                    <a:pt x="24140" y="1444"/>
                    <a:pt x="24187" y="1379"/>
                  </a:cubicBezTo>
                  <a:cubicBezTo>
                    <a:pt x="24187" y="1444"/>
                    <a:pt x="24216" y="1467"/>
                    <a:pt x="24256" y="1467"/>
                  </a:cubicBezTo>
                  <a:cubicBezTo>
                    <a:pt x="24340" y="1467"/>
                    <a:pt x="24470" y="1371"/>
                    <a:pt x="24487" y="1354"/>
                  </a:cubicBezTo>
                  <a:cubicBezTo>
                    <a:pt x="24487" y="1329"/>
                    <a:pt x="24487" y="1304"/>
                    <a:pt x="24487" y="1279"/>
                  </a:cubicBezTo>
                  <a:cubicBezTo>
                    <a:pt x="24463" y="1275"/>
                    <a:pt x="24437" y="1274"/>
                    <a:pt x="24410" y="1274"/>
                  </a:cubicBezTo>
                  <a:close/>
                  <a:moveTo>
                    <a:pt x="30477" y="1203"/>
                  </a:moveTo>
                  <a:cubicBezTo>
                    <a:pt x="30427" y="1228"/>
                    <a:pt x="30402" y="1254"/>
                    <a:pt x="30352" y="1304"/>
                  </a:cubicBezTo>
                  <a:cubicBezTo>
                    <a:pt x="30377" y="1354"/>
                    <a:pt x="30603" y="1429"/>
                    <a:pt x="30653" y="1454"/>
                  </a:cubicBezTo>
                  <a:cubicBezTo>
                    <a:pt x="30728" y="1479"/>
                    <a:pt x="30778" y="1479"/>
                    <a:pt x="30828" y="1479"/>
                  </a:cubicBezTo>
                  <a:cubicBezTo>
                    <a:pt x="30728" y="1379"/>
                    <a:pt x="30603" y="1279"/>
                    <a:pt x="30477" y="1203"/>
                  </a:cubicBezTo>
                  <a:close/>
                  <a:moveTo>
                    <a:pt x="24613" y="1404"/>
                  </a:moveTo>
                  <a:cubicBezTo>
                    <a:pt x="24562" y="1429"/>
                    <a:pt x="24512" y="1454"/>
                    <a:pt x="24462" y="1454"/>
                  </a:cubicBezTo>
                  <a:cubicBezTo>
                    <a:pt x="24473" y="1507"/>
                    <a:pt x="24493" y="1524"/>
                    <a:pt x="24520" y="1524"/>
                  </a:cubicBezTo>
                  <a:cubicBezTo>
                    <a:pt x="24556" y="1524"/>
                    <a:pt x="24605" y="1493"/>
                    <a:pt x="24663" y="1479"/>
                  </a:cubicBezTo>
                  <a:cubicBezTo>
                    <a:pt x="24663" y="1429"/>
                    <a:pt x="24663" y="1404"/>
                    <a:pt x="24613" y="1404"/>
                  </a:cubicBezTo>
                  <a:close/>
                  <a:moveTo>
                    <a:pt x="30303" y="1474"/>
                  </a:moveTo>
                  <a:cubicBezTo>
                    <a:pt x="30287" y="1474"/>
                    <a:pt x="30270" y="1476"/>
                    <a:pt x="30252" y="1479"/>
                  </a:cubicBezTo>
                  <a:cubicBezTo>
                    <a:pt x="30252" y="1617"/>
                    <a:pt x="30319" y="1660"/>
                    <a:pt x="30395" y="1660"/>
                  </a:cubicBezTo>
                  <a:cubicBezTo>
                    <a:pt x="30528" y="1660"/>
                    <a:pt x="30689" y="1529"/>
                    <a:pt x="30578" y="1529"/>
                  </a:cubicBezTo>
                  <a:cubicBezTo>
                    <a:pt x="30470" y="1529"/>
                    <a:pt x="30400" y="1474"/>
                    <a:pt x="30303" y="1474"/>
                  </a:cubicBezTo>
                  <a:close/>
                  <a:moveTo>
                    <a:pt x="18197" y="1254"/>
                  </a:moveTo>
                  <a:lnTo>
                    <a:pt x="18197" y="1254"/>
                  </a:lnTo>
                  <a:cubicBezTo>
                    <a:pt x="17996" y="1354"/>
                    <a:pt x="18046" y="1279"/>
                    <a:pt x="17921" y="1479"/>
                  </a:cubicBezTo>
                  <a:cubicBezTo>
                    <a:pt x="17879" y="1367"/>
                    <a:pt x="17670" y="1301"/>
                    <a:pt x="17509" y="1301"/>
                  </a:cubicBezTo>
                  <a:cubicBezTo>
                    <a:pt x="17383" y="1301"/>
                    <a:pt x="17286" y="1341"/>
                    <a:pt x="17319" y="1429"/>
                  </a:cubicBezTo>
                  <a:cubicBezTo>
                    <a:pt x="17319" y="1429"/>
                    <a:pt x="17344" y="1429"/>
                    <a:pt x="17344" y="1454"/>
                  </a:cubicBezTo>
                  <a:cubicBezTo>
                    <a:pt x="17359" y="1497"/>
                    <a:pt x="17395" y="1509"/>
                    <a:pt x="17441" y="1509"/>
                  </a:cubicBezTo>
                  <a:cubicBezTo>
                    <a:pt x="17507" y="1509"/>
                    <a:pt x="17594" y="1484"/>
                    <a:pt x="17667" y="1484"/>
                  </a:cubicBezTo>
                  <a:cubicBezTo>
                    <a:pt x="17723" y="1484"/>
                    <a:pt x="17772" y="1499"/>
                    <a:pt x="17796" y="1554"/>
                  </a:cubicBezTo>
                  <a:cubicBezTo>
                    <a:pt x="17729" y="1554"/>
                    <a:pt x="17673" y="1565"/>
                    <a:pt x="17614" y="1565"/>
                  </a:cubicBezTo>
                  <a:cubicBezTo>
                    <a:pt x="17584" y="1565"/>
                    <a:pt x="17553" y="1563"/>
                    <a:pt x="17520" y="1554"/>
                  </a:cubicBezTo>
                  <a:lnTo>
                    <a:pt x="17520" y="1554"/>
                  </a:lnTo>
                  <a:cubicBezTo>
                    <a:pt x="17580" y="1717"/>
                    <a:pt x="17728" y="1774"/>
                    <a:pt x="17904" y="1774"/>
                  </a:cubicBezTo>
                  <a:cubicBezTo>
                    <a:pt x="18244" y="1774"/>
                    <a:pt x="18691" y="1562"/>
                    <a:pt x="18823" y="1479"/>
                  </a:cubicBezTo>
                  <a:cubicBezTo>
                    <a:pt x="18747" y="1394"/>
                    <a:pt x="18657" y="1369"/>
                    <a:pt x="18565" y="1369"/>
                  </a:cubicBezTo>
                  <a:cubicBezTo>
                    <a:pt x="18442" y="1369"/>
                    <a:pt x="18316" y="1412"/>
                    <a:pt x="18214" y="1412"/>
                  </a:cubicBezTo>
                  <a:cubicBezTo>
                    <a:pt x="18190" y="1412"/>
                    <a:pt x="18167" y="1410"/>
                    <a:pt x="18146" y="1404"/>
                  </a:cubicBezTo>
                  <a:cubicBezTo>
                    <a:pt x="18171" y="1329"/>
                    <a:pt x="18222" y="1329"/>
                    <a:pt x="18197" y="1254"/>
                  </a:cubicBezTo>
                  <a:close/>
                  <a:moveTo>
                    <a:pt x="30878" y="1504"/>
                  </a:moveTo>
                  <a:lnTo>
                    <a:pt x="30878" y="1504"/>
                  </a:lnTo>
                  <a:cubicBezTo>
                    <a:pt x="30628" y="1655"/>
                    <a:pt x="30803" y="1880"/>
                    <a:pt x="31254" y="1930"/>
                  </a:cubicBezTo>
                  <a:lnTo>
                    <a:pt x="31405" y="1930"/>
                  </a:lnTo>
                  <a:cubicBezTo>
                    <a:pt x="31229" y="1805"/>
                    <a:pt x="31054" y="1655"/>
                    <a:pt x="30878" y="1504"/>
                  </a:cubicBezTo>
                  <a:close/>
                  <a:moveTo>
                    <a:pt x="31806" y="2306"/>
                  </a:moveTo>
                  <a:cubicBezTo>
                    <a:pt x="31806" y="2331"/>
                    <a:pt x="31806" y="2331"/>
                    <a:pt x="31806" y="2331"/>
                  </a:cubicBezTo>
                  <a:lnTo>
                    <a:pt x="31831" y="2331"/>
                  </a:lnTo>
                  <a:lnTo>
                    <a:pt x="31806" y="2306"/>
                  </a:lnTo>
                  <a:close/>
                  <a:moveTo>
                    <a:pt x="31151" y="2559"/>
                  </a:moveTo>
                  <a:cubicBezTo>
                    <a:pt x="31109" y="2559"/>
                    <a:pt x="31051" y="2650"/>
                    <a:pt x="31004" y="2682"/>
                  </a:cubicBezTo>
                  <a:cubicBezTo>
                    <a:pt x="31029" y="2674"/>
                    <a:pt x="31051" y="2671"/>
                    <a:pt x="31072" y="2671"/>
                  </a:cubicBezTo>
                  <a:cubicBezTo>
                    <a:pt x="31115" y="2671"/>
                    <a:pt x="31154" y="2682"/>
                    <a:pt x="31204" y="2682"/>
                  </a:cubicBezTo>
                  <a:cubicBezTo>
                    <a:pt x="31195" y="2590"/>
                    <a:pt x="31175" y="2559"/>
                    <a:pt x="31151" y="2559"/>
                  </a:cubicBezTo>
                  <a:close/>
                  <a:moveTo>
                    <a:pt x="16417" y="1504"/>
                  </a:moveTo>
                  <a:lnTo>
                    <a:pt x="16417" y="1504"/>
                  </a:lnTo>
                  <a:cubicBezTo>
                    <a:pt x="16242" y="1554"/>
                    <a:pt x="15565" y="1705"/>
                    <a:pt x="16116" y="1780"/>
                  </a:cubicBezTo>
                  <a:cubicBezTo>
                    <a:pt x="16116" y="1855"/>
                    <a:pt x="16116" y="2030"/>
                    <a:pt x="16091" y="2106"/>
                  </a:cubicBezTo>
                  <a:cubicBezTo>
                    <a:pt x="15991" y="2030"/>
                    <a:pt x="16016" y="1955"/>
                    <a:pt x="15891" y="1930"/>
                  </a:cubicBezTo>
                  <a:lnTo>
                    <a:pt x="15891" y="1930"/>
                  </a:lnTo>
                  <a:cubicBezTo>
                    <a:pt x="15926" y="2000"/>
                    <a:pt x="16034" y="2180"/>
                    <a:pt x="16096" y="2180"/>
                  </a:cubicBezTo>
                  <a:cubicBezTo>
                    <a:pt x="16123" y="2180"/>
                    <a:pt x="16141" y="2146"/>
                    <a:pt x="16141" y="2056"/>
                  </a:cubicBezTo>
                  <a:cubicBezTo>
                    <a:pt x="16229" y="2056"/>
                    <a:pt x="16259" y="2190"/>
                    <a:pt x="16366" y="2190"/>
                  </a:cubicBezTo>
                  <a:cubicBezTo>
                    <a:pt x="16381" y="2190"/>
                    <a:pt x="16398" y="2187"/>
                    <a:pt x="16417" y="2181"/>
                  </a:cubicBezTo>
                  <a:cubicBezTo>
                    <a:pt x="16492" y="2156"/>
                    <a:pt x="16517" y="2056"/>
                    <a:pt x="16593" y="2030"/>
                  </a:cubicBezTo>
                  <a:cubicBezTo>
                    <a:pt x="16593" y="2030"/>
                    <a:pt x="16614" y="2029"/>
                    <a:pt x="16648" y="2029"/>
                  </a:cubicBezTo>
                  <a:cubicBezTo>
                    <a:pt x="16748" y="2029"/>
                    <a:pt x="16950" y="2043"/>
                    <a:pt x="16968" y="2156"/>
                  </a:cubicBezTo>
                  <a:cubicBezTo>
                    <a:pt x="16968" y="2206"/>
                    <a:pt x="16467" y="2181"/>
                    <a:pt x="16392" y="2381"/>
                  </a:cubicBezTo>
                  <a:cubicBezTo>
                    <a:pt x="16484" y="2363"/>
                    <a:pt x="16712" y="2304"/>
                    <a:pt x="16846" y="2304"/>
                  </a:cubicBezTo>
                  <a:cubicBezTo>
                    <a:pt x="16894" y="2304"/>
                    <a:pt x="16930" y="2311"/>
                    <a:pt x="16943" y="2331"/>
                  </a:cubicBezTo>
                  <a:cubicBezTo>
                    <a:pt x="16868" y="2381"/>
                    <a:pt x="16467" y="2431"/>
                    <a:pt x="16467" y="2482"/>
                  </a:cubicBezTo>
                  <a:cubicBezTo>
                    <a:pt x="16442" y="2532"/>
                    <a:pt x="16818" y="2707"/>
                    <a:pt x="16893" y="2832"/>
                  </a:cubicBezTo>
                  <a:cubicBezTo>
                    <a:pt x="17144" y="2632"/>
                    <a:pt x="17369" y="2281"/>
                    <a:pt x="17369" y="2030"/>
                  </a:cubicBezTo>
                  <a:lnTo>
                    <a:pt x="17620" y="2030"/>
                  </a:lnTo>
                  <a:cubicBezTo>
                    <a:pt x="17595" y="2256"/>
                    <a:pt x="17645" y="2106"/>
                    <a:pt x="17745" y="2231"/>
                  </a:cubicBezTo>
                  <a:cubicBezTo>
                    <a:pt x="17821" y="2331"/>
                    <a:pt x="17670" y="2406"/>
                    <a:pt x="17670" y="2507"/>
                  </a:cubicBezTo>
                  <a:cubicBezTo>
                    <a:pt x="17740" y="2465"/>
                    <a:pt x="17794" y="2450"/>
                    <a:pt x="17837" y="2450"/>
                  </a:cubicBezTo>
                  <a:cubicBezTo>
                    <a:pt x="17941" y="2450"/>
                    <a:pt x="17984" y="2534"/>
                    <a:pt x="18033" y="2534"/>
                  </a:cubicBezTo>
                  <a:cubicBezTo>
                    <a:pt x="18037" y="2534"/>
                    <a:pt x="18042" y="2533"/>
                    <a:pt x="18046" y="2532"/>
                  </a:cubicBezTo>
                  <a:cubicBezTo>
                    <a:pt x="18171" y="2532"/>
                    <a:pt x="18347" y="2406"/>
                    <a:pt x="18447" y="2381"/>
                  </a:cubicBezTo>
                  <a:cubicBezTo>
                    <a:pt x="18404" y="2317"/>
                    <a:pt x="18357" y="2312"/>
                    <a:pt x="18316" y="2312"/>
                  </a:cubicBezTo>
                  <a:cubicBezTo>
                    <a:pt x="18310" y="2312"/>
                    <a:pt x="18303" y="2312"/>
                    <a:pt x="18297" y="2312"/>
                  </a:cubicBezTo>
                  <a:cubicBezTo>
                    <a:pt x="18253" y="2312"/>
                    <a:pt x="18222" y="2306"/>
                    <a:pt x="18222" y="2206"/>
                  </a:cubicBezTo>
                  <a:cubicBezTo>
                    <a:pt x="18121" y="2206"/>
                    <a:pt x="17369" y="1780"/>
                    <a:pt x="17344" y="1705"/>
                  </a:cubicBezTo>
                  <a:cubicBezTo>
                    <a:pt x="17328" y="1705"/>
                    <a:pt x="17300" y="1716"/>
                    <a:pt x="17261" y="1716"/>
                  </a:cubicBezTo>
                  <a:cubicBezTo>
                    <a:pt x="17241" y="1716"/>
                    <a:pt x="17219" y="1713"/>
                    <a:pt x="17194" y="1705"/>
                  </a:cubicBezTo>
                  <a:cubicBezTo>
                    <a:pt x="17219" y="1655"/>
                    <a:pt x="17244" y="1604"/>
                    <a:pt x="17269" y="1554"/>
                  </a:cubicBezTo>
                  <a:cubicBezTo>
                    <a:pt x="17190" y="1518"/>
                    <a:pt x="17131" y="1505"/>
                    <a:pt x="17085" y="1505"/>
                  </a:cubicBezTo>
                  <a:cubicBezTo>
                    <a:pt x="16971" y="1505"/>
                    <a:pt x="16932" y="1587"/>
                    <a:pt x="16843" y="1604"/>
                  </a:cubicBezTo>
                  <a:cubicBezTo>
                    <a:pt x="16918" y="1604"/>
                    <a:pt x="16768" y="1755"/>
                    <a:pt x="16743" y="1780"/>
                  </a:cubicBezTo>
                  <a:cubicBezTo>
                    <a:pt x="16743" y="1730"/>
                    <a:pt x="16668" y="1554"/>
                    <a:pt x="16643" y="1554"/>
                  </a:cubicBezTo>
                  <a:cubicBezTo>
                    <a:pt x="16643" y="1554"/>
                    <a:pt x="16342" y="1680"/>
                    <a:pt x="16342" y="1680"/>
                  </a:cubicBezTo>
                  <a:cubicBezTo>
                    <a:pt x="16367" y="1604"/>
                    <a:pt x="16392" y="1554"/>
                    <a:pt x="16417" y="1504"/>
                  </a:cubicBezTo>
                  <a:close/>
                  <a:moveTo>
                    <a:pt x="26724" y="3907"/>
                  </a:moveTo>
                  <a:cubicBezTo>
                    <a:pt x="26709" y="3907"/>
                    <a:pt x="26236" y="4035"/>
                    <a:pt x="26467" y="4035"/>
                  </a:cubicBezTo>
                  <a:cubicBezTo>
                    <a:pt x="26593" y="4035"/>
                    <a:pt x="26693" y="3935"/>
                    <a:pt x="26718" y="3910"/>
                  </a:cubicBezTo>
                  <a:cubicBezTo>
                    <a:pt x="26724" y="3908"/>
                    <a:pt x="26726" y="3907"/>
                    <a:pt x="26724" y="3907"/>
                  </a:cubicBezTo>
                  <a:close/>
                  <a:moveTo>
                    <a:pt x="26121" y="2628"/>
                  </a:moveTo>
                  <a:cubicBezTo>
                    <a:pt x="25959" y="2628"/>
                    <a:pt x="25745" y="2773"/>
                    <a:pt x="25640" y="2807"/>
                  </a:cubicBezTo>
                  <a:cubicBezTo>
                    <a:pt x="25314" y="2908"/>
                    <a:pt x="24187" y="2958"/>
                    <a:pt x="24187" y="3359"/>
                  </a:cubicBezTo>
                  <a:lnTo>
                    <a:pt x="23986" y="3359"/>
                  </a:lnTo>
                  <a:cubicBezTo>
                    <a:pt x="24161" y="3660"/>
                    <a:pt x="23535" y="3660"/>
                    <a:pt x="23585" y="3860"/>
                  </a:cubicBezTo>
                  <a:cubicBezTo>
                    <a:pt x="23660" y="3835"/>
                    <a:pt x="23685" y="3810"/>
                    <a:pt x="23735" y="3810"/>
                  </a:cubicBezTo>
                  <a:cubicBezTo>
                    <a:pt x="23710" y="3910"/>
                    <a:pt x="23811" y="3960"/>
                    <a:pt x="23660" y="3960"/>
                  </a:cubicBezTo>
                  <a:lnTo>
                    <a:pt x="23635" y="3960"/>
                  </a:lnTo>
                  <a:cubicBezTo>
                    <a:pt x="23485" y="3960"/>
                    <a:pt x="23134" y="4361"/>
                    <a:pt x="23134" y="4587"/>
                  </a:cubicBezTo>
                  <a:cubicBezTo>
                    <a:pt x="23184" y="4574"/>
                    <a:pt x="23228" y="4556"/>
                    <a:pt x="23265" y="4556"/>
                  </a:cubicBezTo>
                  <a:cubicBezTo>
                    <a:pt x="23303" y="4556"/>
                    <a:pt x="23334" y="4574"/>
                    <a:pt x="23359" y="4637"/>
                  </a:cubicBezTo>
                  <a:cubicBezTo>
                    <a:pt x="23385" y="4612"/>
                    <a:pt x="23410" y="4587"/>
                    <a:pt x="23410" y="4562"/>
                  </a:cubicBezTo>
                  <a:cubicBezTo>
                    <a:pt x="23610" y="4662"/>
                    <a:pt x="23460" y="4787"/>
                    <a:pt x="23585" y="4838"/>
                  </a:cubicBezTo>
                  <a:cubicBezTo>
                    <a:pt x="23675" y="4883"/>
                    <a:pt x="23811" y="4892"/>
                    <a:pt x="23942" y="4892"/>
                  </a:cubicBezTo>
                  <a:cubicBezTo>
                    <a:pt x="24030" y="4892"/>
                    <a:pt x="24116" y="4888"/>
                    <a:pt x="24187" y="4888"/>
                  </a:cubicBezTo>
                  <a:cubicBezTo>
                    <a:pt x="24161" y="4662"/>
                    <a:pt x="23911" y="4587"/>
                    <a:pt x="23886" y="4361"/>
                  </a:cubicBezTo>
                  <a:cubicBezTo>
                    <a:pt x="23861" y="4111"/>
                    <a:pt x="24086" y="3960"/>
                    <a:pt x="24237" y="3810"/>
                  </a:cubicBezTo>
                  <a:cubicBezTo>
                    <a:pt x="24613" y="3434"/>
                    <a:pt x="24963" y="3233"/>
                    <a:pt x="25515" y="3083"/>
                  </a:cubicBezTo>
                  <a:cubicBezTo>
                    <a:pt x="25665" y="3058"/>
                    <a:pt x="26342" y="2908"/>
                    <a:pt x="26292" y="2732"/>
                  </a:cubicBezTo>
                  <a:cubicBezTo>
                    <a:pt x="26254" y="2656"/>
                    <a:pt x="26192" y="2628"/>
                    <a:pt x="26121" y="2628"/>
                  </a:cubicBezTo>
                  <a:close/>
                  <a:moveTo>
                    <a:pt x="18521" y="4801"/>
                  </a:moveTo>
                  <a:cubicBezTo>
                    <a:pt x="18553" y="4801"/>
                    <a:pt x="18581" y="4812"/>
                    <a:pt x="18598" y="4812"/>
                  </a:cubicBezTo>
                  <a:cubicBezTo>
                    <a:pt x="18584" y="4908"/>
                    <a:pt x="18548" y="4973"/>
                    <a:pt x="18518" y="4973"/>
                  </a:cubicBezTo>
                  <a:cubicBezTo>
                    <a:pt x="18493" y="4973"/>
                    <a:pt x="18472" y="4927"/>
                    <a:pt x="18472" y="4812"/>
                  </a:cubicBezTo>
                  <a:cubicBezTo>
                    <a:pt x="18489" y="4804"/>
                    <a:pt x="18506" y="4801"/>
                    <a:pt x="18521" y="4801"/>
                  </a:cubicBezTo>
                  <a:close/>
                  <a:moveTo>
                    <a:pt x="22667" y="5226"/>
                  </a:moveTo>
                  <a:cubicBezTo>
                    <a:pt x="22595" y="5226"/>
                    <a:pt x="22557" y="5276"/>
                    <a:pt x="22608" y="5464"/>
                  </a:cubicBezTo>
                  <a:cubicBezTo>
                    <a:pt x="22733" y="5464"/>
                    <a:pt x="22908" y="5414"/>
                    <a:pt x="22933" y="5314"/>
                  </a:cubicBezTo>
                  <a:lnTo>
                    <a:pt x="22933" y="5289"/>
                  </a:lnTo>
                  <a:cubicBezTo>
                    <a:pt x="22846" y="5276"/>
                    <a:pt x="22739" y="5226"/>
                    <a:pt x="22667" y="5226"/>
                  </a:cubicBezTo>
                  <a:close/>
                  <a:moveTo>
                    <a:pt x="3059" y="6041"/>
                  </a:moveTo>
                  <a:lnTo>
                    <a:pt x="3059" y="6041"/>
                  </a:lnTo>
                  <a:cubicBezTo>
                    <a:pt x="3008" y="6141"/>
                    <a:pt x="2933" y="6216"/>
                    <a:pt x="2883" y="6316"/>
                  </a:cubicBezTo>
                  <a:cubicBezTo>
                    <a:pt x="2958" y="6266"/>
                    <a:pt x="3008" y="6216"/>
                    <a:pt x="3008" y="6216"/>
                  </a:cubicBezTo>
                  <a:cubicBezTo>
                    <a:pt x="3084" y="6066"/>
                    <a:pt x="3109" y="6116"/>
                    <a:pt x="3059" y="6041"/>
                  </a:cubicBezTo>
                  <a:close/>
                  <a:moveTo>
                    <a:pt x="10134" y="6181"/>
                  </a:moveTo>
                  <a:cubicBezTo>
                    <a:pt x="10128" y="6181"/>
                    <a:pt x="10113" y="6197"/>
                    <a:pt x="10076" y="6241"/>
                  </a:cubicBezTo>
                  <a:cubicBezTo>
                    <a:pt x="10026" y="6227"/>
                    <a:pt x="9982" y="6221"/>
                    <a:pt x="9942" y="6221"/>
                  </a:cubicBezTo>
                  <a:cubicBezTo>
                    <a:pt x="9707" y="6221"/>
                    <a:pt x="9661" y="6442"/>
                    <a:pt x="9725" y="6442"/>
                  </a:cubicBezTo>
                  <a:lnTo>
                    <a:pt x="9750" y="6442"/>
                  </a:lnTo>
                  <a:cubicBezTo>
                    <a:pt x="9792" y="6435"/>
                    <a:pt x="9827" y="6430"/>
                    <a:pt x="9858" y="6430"/>
                  </a:cubicBezTo>
                  <a:cubicBezTo>
                    <a:pt x="9938" y="6430"/>
                    <a:pt x="9983" y="6465"/>
                    <a:pt x="10001" y="6592"/>
                  </a:cubicBezTo>
                  <a:cubicBezTo>
                    <a:pt x="9938" y="6579"/>
                    <a:pt x="9882" y="6573"/>
                    <a:pt x="9826" y="6573"/>
                  </a:cubicBezTo>
                  <a:cubicBezTo>
                    <a:pt x="9769" y="6573"/>
                    <a:pt x="9713" y="6579"/>
                    <a:pt x="9650" y="6592"/>
                  </a:cubicBezTo>
                  <a:cubicBezTo>
                    <a:pt x="9650" y="6617"/>
                    <a:pt x="9650" y="6667"/>
                    <a:pt x="9650" y="6692"/>
                  </a:cubicBezTo>
                  <a:cubicBezTo>
                    <a:pt x="9694" y="6687"/>
                    <a:pt x="9729" y="6684"/>
                    <a:pt x="9758" y="6684"/>
                  </a:cubicBezTo>
                  <a:cubicBezTo>
                    <a:pt x="9992" y="6684"/>
                    <a:pt x="9772" y="6851"/>
                    <a:pt x="9951" y="6918"/>
                  </a:cubicBezTo>
                  <a:cubicBezTo>
                    <a:pt x="9971" y="6938"/>
                    <a:pt x="10270" y="6975"/>
                    <a:pt x="10397" y="6975"/>
                  </a:cubicBezTo>
                  <a:cubicBezTo>
                    <a:pt x="10427" y="6975"/>
                    <a:pt x="10447" y="6973"/>
                    <a:pt x="10452" y="6968"/>
                  </a:cubicBezTo>
                  <a:cubicBezTo>
                    <a:pt x="10778" y="6968"/>
                    <a:pt x="10803" y="6893"/>
                    <a:pt x="11104" y="6742"/>
                  </a:cubicBezTo>
                  <a:cubicBezTo>
                    <a:pt x="11188" y="6686"/>
                    <a:pt x="11259" y="6679"/>
                    <a:pt x="11318" y="6679"/>
                  </a:cubicBezTo>
                  <a:cubicBezTo>
                    <a:pt x="11338" y="6679"/>
                    <a:pt x="11356" y="6680"/>
                    <a:pt x="11373" y="6680"/>
                  </a:cubicBezTo>
                  <a:cubicBezTo>
                    <a:pt x="11442" y="6680"/>
                    <a:pt x="11492" y="6667"/>
                    <a:pt x="11530" y="6542"/>
                  </a:cubicBezTo>
                  <a:cubicBezTo>
                    <a:pt x="11555" y="6416"/>
                    <a:pt x="11379" y="6416"/>
                    <a:pt x="11329" y="6416"/>
                  </a:cubicBezTo>
                  <a:cubicBezTo>
                    <a:pt x="11366" y="6250"/>
                    <a:pt x="11301" y="6200"/>
                    <a:pt x="11189" y="6200"/>
                  </a:cubicBezTo>
                  <a:cubicBezTo>
                    <a:pt x="11015" y="6200"/>
                    <a:pt x="10729" y="6321"/>
                    <a:pt x="10536" y="6321"/>
                  </a:cubicBezTo>
                  <a:cubicBezTo>
                    <a:pt x="10515" y="6321"/>
                    <a:pt x="10496" y="6319"/>
                    <a:pt x="10477" y="6316"/>
                  </a:cubicBezTo>
                  <a:cubicBezTo>
                    <a:pt x="10427" y="6316"/>
                    <a:pt x="10202" y="6291"/>
                    <a:pt x="10202" y="6291"/>
                  </a:cubicBezTo>
                  <a:cubicBezTo>
                    <a:pt x="10113" y="6273"/>
                    <a:pt x="10150" y="6181"/>
                    <a:pt x="10134" y="6181"/>
                  </a:cubicBezTo>
                  <a:close/>
                  <a:moveTo>
                    <a:pt x="2507" y="6943"/>
                  </a:moveTo>
                  <a:cubicBezTo>
                    <a:pt x="2457" y="7043"/>
                    <a:pt x="2407" y="7143"/>
                    <a:pt x="2357" y="7218"/>
                  </a:cubicBezTo>
                  <a:cubicBezTo>
                    <a:pt x="2382" y="7244"/>
                    <a:pt x="2407" y="7269"/>
                    <a:pt x="2432" y="7269"/>
                  </a:cubicBezTo>
                  <a:cubicBezTo>
                    <a:pt x="2457" y="7218"/>
                    <a:pt x="2507" y="7018"/>
                    <a:pt x="2532" y="6968"/>
                  </a:cubicBezTo>
                  <a:cubicBezTo>
                    <a:pt x="2532" y="6943"/>
                    <a:pt x="2507" y="6943"/>
                    <a:pt x="2507" y="6943"/>
                  </a:cubicBezTo>
                  <a:close/>
                  <a:moveTo>
                    <a:pt x="9162" y="615"/>
                  </a:moveTo>
                  <a:cubicBezTo>
                    <a:pt x="8850" y="615"/>
                    <a:pt x="8473" y="782"/>
                    <a:pt x="8196" y="782"/>
                  </a:cubicBezTo>
                  <a:cubicBezTo>
                    <a:pt x="8170" y="782"/>
                    <a:pt x="8145" y="781"/>
                    <a:pt x="8121" y="777"/>
                  </a:cubicBezTo>
                  <a:cubicBezTo>
                    <a:pt x="6618" y="1830"/>
                    <a:pt x="5289" y="3108"/>
                    <a:pt x="4136" y="4537"/>
                  </a:cubicBezTo>
                  <a:cubicBezTo>
                    <a:pt x="4312" y="4612"/>
                    <a:pt x="4738" y="4512"/>
                    <a:pt x="4888" y="4888"/>
                  </a:cubicBezTo>
                  <a:cubicBezTo>
                    <a:pt x="4719" y="4888"/>
                    <a:pt x="4550" y="4803"/>
                    <a:pt x="4391" y="4803"/>
                  </a:cubicBezTo>
                  <a:cubicBezTo>
                    <a:pt x="4338" y="4803"/>
                    <a:pt x="4287" y="4812"/>
                    <a:pt x="4237" y="4838"/>
                  </a:cubicBezTo>
                  <a:cubicBezTo>
                    <a:pt x="4287" y="4988"/>
                    <a:pt x="4086" y="5239"/>
                    <a:pt x="4412" y="5239"/>
                  </a:cubicBezTo>
                  <a:cubicBezTo>
                    <a:pt x="4430" y="5240"/>
                    <a:pt x="4446" y="5241"/>
                    <a:pt x="4462" y="5241"/>
                  </a:cubicBezTo>
                  <a:cubicBezTo>
                    <a:pt x="4720" y="5241"/>
                    <a:pt x="4769" y="5060"/>
                    <a:pt x="4462" y="5013"/>
                  </a:cubicBezTo>
                  <a:cubicBezTo>
                    <a:pt x="4530" y="5002"/>
                    <a:pt x="4585" y="4997"/>
                    <a:pt x="4631" y="4997"/>
                  </a:cubicBezTo>
                  <a:cubicBezTo>
                    <a:pt x="4908" y="4997"/>
                    <a:pt x="4834" y="5184"/>
                    <a:pt x="4963" y="5464"/>
                  </a:cubicBezTo>
                  <a:cubicBezTo>
                    <a:pt x="4928" y="5460"/>
                    <a:pt x="4895" y="5458"/>
                    <a:pt x="4864" y="5458"/>
                  </a:cubicBezTo>
                  <a:cubicBezTo>
                    <a:pt x="4695" y="5458"/>
                    <a:pt x="4587" y="5520"/>
                    <a:pt x="4587" y="5690"/>
                  </a:cubicBezTo>
                  <a:cubicBezTo>
                    <a:pt x="4568" y="5688"/>
                    <a:pt x="4551" y="5687"/>
                    <a:pt x="4535" y="5687"/>
                  </a:cubicBezTo>
                  <a:cubicBezTo>
                    <a:pt x="4149" y="5687"/>
                    <a:pt x="4589" y="6245"/>
                    <a:pt x="4638" y="6341"/>
                  </a:cubicBezTo>
                  <a:cubicBezTo>
                    <a:pt x="4638" y="6326"/>
                    <a:pt x="4684" y="6302"/>
                    <a:pt x="4731" y="6302"/>
                  </a:cubicBezTo>
                  <a:cubicBezTo>
                    <a:pt x="4762" y="6302"/>
                    <a:pt x="4793" y="6312"/>
                    <a:pt x="4813" y="6341"/>
                  </a:cubicBezTo>
                  <a:cubicBezTo>
                    <a:pt x="4813" y="6391"/>
                    <a:pt x="4663" y="6442"/>
                    <a:pt x="4688" y="6492"/>
                  </a:cubicBezTo>
                  <a:cubicBezTo>
                    <a:pt x="4681" y="6482"/>
                    <a:pt x="4677" y="6478"/>
                    <a:pt x="4675" y="6478"/>
                  </a:cubicBezTo>
                  <a:cubicBezTo>
                    <a:pt x="4662" y="6478"/>
                    <a:pt x="4741" y="6670"/>
                    <a:pt x="4763" y="6692"/>
                  </a:cubicBezTo>
                  <a:cubicBezTo>
                    <a:pt x="4763" y="6692"/>
                    <a:pt x="4938" y="6592"/>
                    <a:pt x="4988" y="6592"/>
                  </a:cubicBezTo>
                  <a:cubicBezTo>
                    <a:pt x="4838" y="6893"/>
                    <a:pt x="4988" y="7394"/>
                    <a:pt x="5289" y="7619"/>
                  </a:cubicBezTo>
                  <a:cubicBezTo>
                    <a:pt x="5427" y="7711"/>
                    <a:pt x="6030" y="7951"/>
                    <a:pt x="6205" y="7951"/>
                  </a:cubicBezTo>
                  <a:cubicBezTo>
                    <a:pt x="6221" y="7951"/>
                    <a:pt x="6233" y="7949"/>
                    <a:pt x="6242" y="7945"/>
                  </a:cubicBezTo>
                  <a:cubicBezTo>
                    <a:pt x="6392" y="7845"/>
                    <a:pt x="6367" y="7544"/>
                    <a:pt x="6417" y="7394"/>
                  </a:cubicBezTo>
                  <a:cubicBezTo>
                    <a:pt x="6467" y="7294"/>
                    <a:pt x="6342" y="7269"/>
                    <a:pt x="6392" y="7168"/>
                  </a:cubicBezTo>
                  <a:cubicBezTo>
                    <a:pt x="6417" y="7118"/>
                    <a:pt x="6542" y="7168"/>
                    <a:pt x="6592" y="7068"/>
                  </a:cubicBezTo>
                  <a:cubicBezTo>
                    <a:pt x="6768" y="6717"/>
                    <a:pt x="6668" y="6391"/>
                    <a:pt x="7144" y="6366"/>
                  </a:cubicBezTo>
                  <a:cubicBezTo>
                    <a:pt x="7131" y="6254"/>
                    <a:pt x="7131" y="6235"/>
                    <a:pt x="7150" y="6235"/>
                  </a:cubicBezTo>
                  <a:cubicBezTo>
                    <a:pt x="7160" y="6235"/>
                    <a:pt x="7174" y="6239"/>
                    <a:pt x="7193" y="6239"/>
                  </a:cubicBezTo>
                  <a:cubicBezTo>
                    <a:pt x="7213" y="6239"/>
                    <a:pt x="7238" y="6235"/>
                    <a:pt x="7269" y="6216"/>
                  </a:cubicBezTo>
                  <a:lnTo>
                    <a:pt x="7269" y="6216"/>
                  </a:lnTo>
                  <a:cubicBezTo>
                    <a:pt x="7264" y="6326"/>
                    <a:pt x="7297" y="6370"/>
                    <a:pt x="7352" y="6370"/>
                  </a:cubicBezTo>
                  <a:cubicBezTo>
                    <a:pt x="7589" y="6370"/>
                    <a:pt x="8247" y="5564"/>
                    <a:pt x="8247" y="5564"/>
                  </a:cubicBezTo>
                  <a:cubicBezTo>
                    <a:pt x="8254" y="5561"/>
                    <a:pt x="8261" y="5559"/>
                    <a:pt x="8268" y="5559"/>
                  </a:cubicBezTo>
                  <a:cubicBezTo>
                    <a:pt x="8311" y="5559"/>
                    <a:pt x="8354" y="5618"/>
                    <a:pt x="8397" y="5640"/>
                  </a:cubicBezTo>
                  <a:cubicBezTo>
                    <a:pt x="8482" y="5666"/>
                    <a:pt x="8544" y="5676"/>
                    <a:pt x="8595" y="5676"/>
                  </a:cubicBezTo>
                  <a:cubicBezTo>
                    <a:pt x="8741" y="5676"/>
                    <a:pt x="8794" y="5588"/>
                    <a:pt x="8998" y="5514"/>
                  </a:cubicBezTo>
                  <a:cubicBezTo>
                    <a:pt x="9249" y="5414"/>
                    <a:pt x="9826" y="5289"/>
                    <a:pt x="9926" y="5063"/>
                  </a:cubicBezTo>
                  <a:lnTo>
                    <a:pt x="9926" y="5063"/>
                  </a:lnTo>
                  <a:cubicBezTo>
                    <a:pt x="9869" y="5107"/>
                    <a:pt x="9799" y="5124"/>
                    <a:pt x="9726" y="5124"/>
                  </a:cubicBezTo>
                  <a:cubicBezTo>
                    <a:pt x="9395" y="5124"/>
                    <a:pt x="9007" y="4759"/>
                    <a:pt x="9558" y="4759"/>
                  </a:cubicBezTo>
                  <a:cubicBezTo>
                    <a:pt x="9586" y="4759"/>
                    <a:pt x="9617" y="4760"/>
                    <a:pt x="9650" y="4762"/>
                  </a:cubicBezTo>
                  <a:cubicBezTo>
                    <a:pt x="9615" y="4762"/>
                    <a:pt x="9799" y="4956"/>
                    <a:pt x="9947" y="4956"/>
                  </a:cubicBezTo>
                  <a:cubicBezTo>
                    <a:pt x="10012" y="4956"/>
                    <a:pt x="10071" y="4919"/>
                    <a:pt x="10101" y="4812"/>
                  </a:cubicBezTo>
                  <a:cubicBezTo>
                    <a:pt x="10126" y="4662"/>
                    <a:pt x="9801" y="4361"/>
                    <a:pt x="9700" y="4286"/>
                  </a:cubicBezTo>
                  <a:cubicBezTo>
                    <a:pt x="9705" y="4282"/>
                    <a:pt x="9712" y="4280"/>
                    <a:pt x="9721" y="4280"/>
                  </a:cubicBezTo>
                  <a:cubicBezTo>
                    <a:pt x="9772" y="4280"/>
                    <a:pt x="9888" y="4342"/>
                    <a:pt x="9962" y="4342"/>
                  </a:cubicBezTo>
                  <a:cubicBezTo>
                    <a:pt x="10020" y="4342"/>
                    <a:pt x="10052" y="4303"/>
                    <a:pt x="10001" y="4161"/>
                  </a:cubicBezTo>
                  <a:cubicBezTo>
                    <a:pt x="9969" y="4065"/>
                    <a:pt x="9927" y="4031"/>
                    <a:pt x="9844" y="4031"/>
                  </a:cubicBezTo>
                  <a:cubicBezTo>
                    <a:pt x="9795" y="4031"/>
                    <a:pt x="9733" y="4042"/>
                    <a:pt x="9650" y="4061"/>
                  </a:cubicBezTo>
                  <a:cubicBezTo>
                    <a:pt x="9700" y="4010"/>
                    <a:pt x="9725" y="4010"/>
                    <a:pt x="9750" y="3960"/>
                  </a:cubicBezTo>
                  <a:cubicBezTo>
                    <a:pt x="9725" y="3935"/>
                    <a:pt x="9675" y="3910"/>
                    <a:pt x="9650" y="3910"/>
                  </a:cubicBezTo>
                  <a:cubicBezTo>
                    <a:pt x="9744" y="3910"/>
                    <a:pt x="9951" y="3995"/>
                    <a:pt x="10122" y="3995"/>
                  </a:cubicBezTo>
                  <a:cubicBezTo>
                    <a:pt x="10180" y="3995"/>
                    <a:pt x="10233" y="3985"/>
                    <a:pt x="10277" y="3960"/>
                  </a:cubicBezTo>
                  <a:cubicBezTo>
                    <a:pt x="10628" y="3710"/>
                    <a:pt x="10051" y="3810"/>
                    <a:pt x="10051" y="3685"/>
                  </a:cubicBezTo>
                  <a:cubicBezTo>
                    <a:pt x="10051" y="3660"/>
                    <a:pt x="10603" y="3634"/>
                    <a:pt x="10628" y="3559"/>
                  </a:cubicBezTo>
                  <a:cubicBezTo>
                    <a:pt x="10502" y="3459"/>
                    <a:pt x="10202" y="3259"/>
                    <a:pt x="10577" y="3233"/>
                  </a:cubicBezTo>
                  <a:cubicBezTo>
                    <a:pt x="10577" y="2933"/>
                    <a:pt x="10126" y="2933"/>
                    <a:pt x="10176" y="2757"/>
                  </a:cubicBezTo>
                  <a:cubicBezTo>
                    <a:pt x="10195" y="2701"/>
                    <a:pt x="10327" y="2673"/>
                    <a:pt x="10413" y="2673"/>
                  </a:cubicBezTo>
                  <a:cubicBezTo>
                    <a:pt x="10441" y="2673"/>
                    <a:pt x="10465" y="2676"/>
                    <a:pt x="10477" y="2682"/>
                  </a:cubicBezTo>
                  <a:cubicBezTo>
                    <a:pt x="10728" y="2782"/>
                    <a:pt x="10527" y="2782"/>
                    <a:pt x="10628" y="3008"/>
                  </a:cubicBezTo>
                  <a:cubicBezTo>
                    <a:pt x="10703" y="2632"/>
                    <a:pt x="10853" y="2532"/>
                    <a:pt x="10377" y="2532"/>
                  </a:cubicBezTo>
                  <a:cubicBezTo>
                    <a:pt x="10502" y="2381"/>
                    <a:pt x="10377" y="2482"/>
                    <a:pt x="10603" y="2381"/>
                  </a:cubicBezTo>
                  <a:cubicBezTo>
                    <a:pt x="10561" y="2315"/>
                    <a:pt x="10497" y="2292"/>
                    <a:pt x="10430" y="2292"/>
                  </a:cubicBezTo>
                  <a:cubicBezTo>
                    <a:pt x="10296" y="2292"/>
                    <a:pt x="10151" y="2381"/>
                    <a:pt x="10151" y="2381"/>
                  </a:cubicBezTo>
                  <a:cubicBezTo>
                    <a:pt x="9801" y="2106"/>
                    <a:pt x="10978" y="1379"/>
                    <a:pt x="11104" y="1228"/>
                  </a:cubicBezTo>
                  <a:lnTo>
                    <a:pt x="11104" y="1228"/>
                  </a:lnTo>
                  <a:cubicBezTo>
                    <a:pt x="11054" y="1237"/>
                    <a:pt x="11004" y="1240"/>
                    <a:pt x="10953" y="1240"/>
                  </a:cubicBezTo>
                  <a:cubicBezTo>
                    <a:pt x="10853" y="1240"/>
                    <a:pt x="10753" y="1228"/>
                    <a:pt x="10653" y="1228"/>
                  </a:cubicBezTo>
                  <a:cubicBezTo>
                    <a:pt x="10953" y="1153"/>
                    <a:pt x="11129" y="1153"/>
                    <a:pt x="11405" y="1003"/>
                  </a:cubicBezTo>
                  <a:cubicBezTo>
                    <a:pt x="11455" y="953"/>
                    <a:pt x="11831" y="1003"/>
                    <a:pt x="11680" y="752"/>
                  </a:cubicBezTo>
                  <a:cubicBezTo>
                    <a:pt x="11668" y="727"/>
                    <a:pt x="11561" y="721"/>
                    <a:pt x="11452" y="721"/>
                  </a:cubicBezTo>
                  <a:cubicBezTo>
                    <a:pt x="11342" y="721"/>
                    <a:pt x="11229" y="727"/>
                    <a:pt x="11204" y="727"/>
                  </a:cubicBezTo>
                  <a:cubicBezTo>
                    <a:pt x="10953" y="752"/>
                    <a:pt x="10703" y="802"/>
                    <a:pt x="10477" y="853"/>
                  </a:cubicBezTo>
                  <a:cubicBezTo>
                    <a:pt x="10327" y="903"/>
                    <a:pt x="9750" y="1203"/>
                    <a:pt x="9650" y="1203"/>
                  </a:cubicBezTo>
                  <a:cubicBezTo>
                    <a:pt x="10001" y="777"/>
                    <a:pt x="10176" y="727"/>
                    <a:pt x="9575" y="627"/>
                  </a:cubicBezTo>
                  <a:cubicBezTo>
                    <a:pt x="9575" y="878"/>
                    <a:pt x="9400" y="853"/>
                    <a:pt x="9149" y="878"/>
                  </a:cubicBezTo>
                  <a:cubicBezTo>
                    <a:pt x="9199" y="677"/>
                    <a:pt x="9324" y="752"/>
                    <a:pt x="9475" y="702"/>
                  </a:cubicBezTo>
                  <a:cubicBezTo>
                    <a:pt x="9385" y="638"/>
                    <a:pt x="9278" y="615"/>
                    <a:pt x="9162" y="615"/>
                  </a:cubicBezTo>
                  <a:close/>
                  <a:moveTo>
                    <a:pt x="12875" y="8344"/>
                  </a:moveTo>
                  <a:cubicBezTo>
                    <a:pt x="12870" y="8344"/>
                    <a:pt x="12865" y="8345"/>
                    <a:pt x="12858" y="8346"/>
                  </a:cubicBezTo>
                  <a:cubicBezTo>
                    <a:pt x="12758" y="8396"/>
                    <a:pt x="12658" y="8497"/>
                    <a:pt x="12658" y="8572"/>
                  </a:cubicBezTo>
                  <a:cubicBezTo>
                    <a:pt x="12729" y="8548"/>
                    <a:pt x="12958" y="8344"/>
                    <a:pt x="12875" y="8344"/>
                  </a:cubicBezTo>
                  <a:close/>
                  <a:moveTo>
                    <a:pt x="12553" y="9185"/>
                  </a:moveTo>
                  <a:cubicBezTo>
                    <a:pt x="12456" y="9185"/>
                    <a:pt x="12403" y="9241"/>
                    <a:pt x="12482" y="9399"/>
                  </a:cubicBezTo>
                  <a:cubicBezTo>
                    <a:pt x="12282" y="9424"/>
                    <a:pt x="12006" y="9700"/>
                    <a:pt x="12332" y="9700"/>
                  </a:cubicBezTo>
                  <a:cubicBezTo>
                    <a:pt x="12141" y="9969"/>
                    <a:pt x="12156" y="10037"/>
                    <a:pt x="12263" y="10037"/>
                  </a:cubicBezTo>
                  <a:cubicBezTo>
                    <a:pt x="12373" y="10037"/>
                    <a:pt x="12578" y="9966"/>
                    <a:pt x="12756" y="9966"/>
                  </a:cubicBezTo>
                  <a:cubicBezTo>
                    <a:pt x="12791" y="9966"/>
                    <a:pt x="12826" y="9968"/>
                    <a:pt x="12858" y="9975"/>
                  </a:cubicBezTo>
                  <a:cubicBezTo>
                    <a:pt x="12858" y="9825"/>
                    <a:pt x="12883" y="9675"/>
                    <a:pt x="12883" y="9499"/>
                  </a:cubicBezTo>
                  <a:cubicBezTo>
                    <a:pt x="13175" y="9448"/>
                    <a:pt x="12762" y="9185"/>
                    <a:pt x="12553" y="9185"/>
                  </a:cubicBezTo>
                  <a:close/>
                  <a:moveTo>
                    <a:pt x="13291" y="8293"/>
                  </a:moveTo>
                  <a:cubicBezTo>
                    <a:pt x="13170" y="8293"/>
                    <a:pt x="13109" y="8490"/>
                    <a:pt x="13034" y="8547"/>
                  </a:cubicBezTo>
                  <a:cubicBezTo>
                    <a:pt x="13034" y="8547"/>
                    <a:pt x="12608" y="8697"/>
                    <a:pt x="12933" y="8747"/>
                  </a:cubicBezTo>
                  <a:cubicBezTo>
                    <a:pt x="12908" y="8848"/>
                    <a:pt x="12808" y="8998"/>
                    <a:pt x="12808" y="9048"/>
                  </a:cubicBezTo>
                  <a:cubicBezTo>
                    <a:pt x="12870" y="9064"/>
                    <a:pt x="12952" y="9099"/>
                    <a:pt x="13011" y="9099"/>
                  </a:cubicBezTo>
                  <a:cubicBezTo>
                    <a:pt x="13047" y="9099"/>
                    <a:pt x="13074" y="9086"/>
                    <a:pt x="13084" y="9048"/>
                  </a:cubicBezTo>
                  <a:lnTo>
                    <a:pt x="13084" y="9048"/>
                  </a:lnTo>
                  <a:cubicBezTo>
                    <a:pt x="13059" y="9399"/>
                    <a:pt x="13259" y="9198"/>
                    <a:pt x="13384" y="9499"/>
                  </a:cubicBezTo>
                  <a:cubicBezTo>
                    <a:pt x="13535" y="9825"/>
                    <a:pt x="13234" y="9599"/>
                    <a:pt x="13059" y="9800"/>
                  </a:cubicBezTo>
                  <a:cubicBezTo>
                    <a:pt x="13134" y="9825"/>
                    <a:pt x="13184" y="9825"/>
                    <a:pt x="13259" y="9825"/>
                  </a:cubicBezTo>
                  <a:cubicBezTo>
                    <a:pt x="13259" y="9925"/>
                    <a:pt x="13009" y="9975"/>
                    <a:pt x="13084" y="10076"/>
                  </a:cubicBezTo>
                  <a:cubicBezTo>
                    <a:pt x="13095" y="10087"/>
                    <a:pt x="13117" y="10091"/>
                    <a:pt x="13145" y="10091"/>
                  </a:cubicBezTo>
                  <a:cubicBezTo>
                    <a:pt x="13194" y="10091"/>
                    <a:pt x="13264" y="10079"/>
                    <a:pt x="13330" y="10079"/>
                  </a:cubicBezTo>
                  <a:cubicBezTo>
                    <a:pt x="13390" y="10079"/>
                    <a:pt x="13448" y="10089"/>
                    <a:pt x="13485" y="10126"/>
                  </a:cubicBezTo>
                  <a:cubicBezTo>
                    <a:pt x="13460" y="10151"/>
                    <a:pt x="12933" y="10452"/>
                    <a:pt x="13034" y="10452"/>
                  </a:cubicBezTo>
                  <a:cubicBezTo>
                    <a:pt x="13234" y="10452"/>
                    <a:pt x="13384" y="10326"/>
                    <a:pt x="13485" y="10301"/>
                  </a:cubicBezTo>
                  <a:cubicBezTo>
                    <a:pt x="13507" y="10297"/>
                    <a:pt x="13532" y="10296"/>
                    <a:pt x="13559" y="10296"/>
                  </a:cubicBezTo>
                  <a:cubicBezTo>
                    <a:pt x="13662" y="10296"/>
                    <a:pt x="13788" y="10319"/>
                    <a:pt x="13891" y="10319"/>
                  </a:cubicBezTo>
                  <a:cubicBezTo>
                    <a:pt x="13937" y="10319"/>
                    <a:pt x="13978" y="10314"/>
                    <a:pt x="14011" y="10301"/>
                  </a:cubicBezTo>
                  <a:cubicBezTo>
                    <a:pt x="14262" y="10176"/>
                    <a:pt x="14337" y="9950"/>
                    <a:pt x="14262" y="9750"/>
                  </a:cubicBezTo>
                  <a:cubicBezTo>
                    <a:pt x="14249" y="9712"/>
                    <a:pt x="14233" y="9698"/>
                    <a:pt x="14217" y="9698"/>
                  </a:cubicBezTo>
                  <a:cubicBezTo>
                    <a:pt x="14168" y="9698"/>
                    <a:pt x="14111" y="9825"/>
                    <a:pt x="14111" y="9825"/>
                  </a:cubicBezTo>
                  <a:cubicBezTo>
                    <a:pt x="14061" y="9750"/>
                    <a:pt x="14061" y="9650"/>
                    <a:pt x="14011" y="9599"/>
                  </a:cubicBezTo>
                  <a:cubicBezTo>
                    <a:pt x="13936" y="9524"/>
                    <a:pt x="13811" y="9349"/>
                    <a:pt x="13710" y="9223"/>
                  </a:cubicBezTo>
                  <a:cubicBezTo>
                    <a:pt x="13535" y="9023"/>
                    <a:pt x="13510" y="9073"/>
                    <a:pt x="13485" y="8923"/>
                  </a:cubicBezTo>
                  <a:cubicBezTo>
                    <a:pt x="13485" y="8841"/>
                    <a:pt x="13767" y="8544"/>
                    <a:pt x="13521" y="8544"/>
                  </a:cubicBezTo>
                  <a:cubicBezTo>
                    <a:pt x="13465" y="8544"/>
                    <a:pt x="13381" y="8560"/>
                    <a:pt x="13259" y="8597"/>
                  </a:cubicBezTo>
                  <a:cubicBezTo>
                    <a:pt x="13309" y="8497"/>
                    <a:pt x="13334" y="8421"/>
                    <a:pt x="13435" y="8371"/>
                  </a:cubicBezTo>
                  <a:cubicBezTo>
                    <a:pt x="13378" y="8315"/>
                    <a:pt x="13331" y="8293"/>
                    <a:pt x="13291" y="8293"/>
                  </a:cubicBezTo>
                  <a:close/>
                  <a:moveTo>
                    <a:pt x="2626" y="10463"/>
                  </a:moveTo>
                  <a:cubicBezTo>
                    <a:pt x="2597" y="10463"/>
                    <a:pt x="2566" y="10467"/>
                    <a:pt x="2532" y="10477"/>
                  </a:cubicBezTo>
                  <a:cubicBezTo>
                    <a:pt x="2653" y="10545"/>
                    <a:pt x="2738" y="10685"/>
                    <a:pt x="2836" y="10685"/>
                  </a:cubicBezTo>
                  <a:cubicBezTo>
                    <a:pt x="2881" y="10685"/>
                    <a:pt x="2928" y="10656"/>
                    <a:pt x="2983" y="10577"/>
                  </a:cubicBezTo>
                  <a:cubicBezTo>
                    <a:pt x="2841" y="10536"/>
                    <a:pt x="2749" y="10463"/>
                    <a:pt x="2626" y="10463"/>
                  </a:cubicBezTo>
                  <a:close/>
                  <a:moveTo>
                    <a:pt x="4049" y="10154"/>
                  </a:moveTo>
                  <a:cubicBezTo>
                    <a:pt x="4034" y="10154"/>
                    <a:pt x="4013" y="10161"/>
                    <a:pt x="3986" y="10176"/>
                  </a:cubicBezTo>
                  <a:cubicBezTo>
                    <a:pt x="3911" y="10201"/>
                    <a:pt x="3485" y="10903"/>
                    <a:pt x="3510" y="10953"/>
                  </a:cubicBezTo>
                  <a:cubicBezTo>
                    <a:pt x="3540" y="11004"/>
                    <a:pt x="3596" y="11017"/>
                    <a:pt x="3659" y="11017"/>
                  </a:cubicBezTo>
                  <a:cubicBezTo>
                    <a:pt x="3733" y="11017"/>
                    <a:pt x="3818" y="10999"/>
                    <a:pt x="3887" y="10999"/>
                  </a:cubicBezTo>
                  <a:cubicBezTo>
                    <a:pt x="3904" y="10999"/>
                    <a:pt x="3921" y="11000"/>
                    <a:pt x="3936" y="11003"/>
                  </a:cubicBezTo>
                  <a:cubicBezTo>
                    <a:pt x="4136" y="11053"/>
                    <a:pt x="4161" y="11153"/>
                    <a:pt x="4362" y="11229"/>
                  </a:cubicBezTo>
                  <a:cubicBezTo>
                    <a:pt x="4663" y="10777"/>
                    <a:pt x="4387" y="10627"/>
                    <a:pt x="3961" y="10502"/>
                  </a:cubicBezTo>
                  <a:cubicBezTo>
                    <a:pt x="3961" y="10502"/>
                    <a:pt x="4154" y="10154"/>
                    <a:pt x="4049" y="10154"/>
                  </a:cubicBezTo>
                  <a:close/>
                  <a:moveTo>
                    <a:pt x="2482" y="7870"/>
                  </a:moveTo>
                  <a:cubicBezTo>
                    <a:pt x="2332" y="8046"/>
                    <a:pt x="2332" y="8346"/>
                    <a:pt x="2056" y="8396"/>
                  </a:cubicBezTo>
                  <a:cubicBezTo>
                    <a:pt x="2027" y="8408"/>
                    <a:pt x="2001" y="8413"/>
                    <a:pt x="1977" y="8413"/>
                  </a:cubicBezTo>
                  <a:cubicBezTo>
                    <a:pt x="1897" y="8413"/>
                    <a:pt x="1844" y="8360"/>
                    <a:pt x="1805" y="8321"/>
                  </a:cubicBezTo>
                  <a:cubicBezTo>
                    <a:pt x="1104" y="9775"/>
                    <a:pt x="602" y="11354"/>
                    <a:pt x="327" y="12983"/>
                  </a:cubicBezTo>
                  <a:cubicBezTo>
                    <a:pt x="342" y="12986"/>
                    <a:pt x="355" y="12987"/>
                    <a:pt x="365" y="12987"/>
                  </a:cubicBezTo>
                  <a:cubicBezTo>
                    <a:pt x="396" y="12987"/>
                    <a:pt x="406" y="12977"/>
                    <a:pt x="418" y="12977"/>
                  </a:cubicBezTo>
                  <a:cubicBezTo>
                    <a:pt x="433" y="12977"/>
                    <a:pt x="452" y="12995"/>
                    <a:pt x="527" y="13083"/>
                  </a:cubicBezTo>
                  <a:cubicBezTo>
                    <a:pt x="602" y="12933"/>
                    <a:pt x="728" y="12582"/>
                    <a:pt x="828" y="12507"/>
                  </a:cubicBezTo>
                  <a:cubicBezTo>
                    <a:pt x="928" y="12406"/>
                    <a:pt x="1229" y="12381"/>
                    <a:pt x="1430" y="12331"/>
                  </a:cubicBezTo>
                  <a:cubicBezTo>
                    <a:pt x="1177" y="11827"/>
                    <a:pt x="2057" y="11470"/>
                    <a:pt x="2516" y="11470"/>
                  </a:cubicBezTo>
                  <a:cubicBezTo>
                    <a:pt x="2559" y="11470"/>
                    <a:pt x="2598" y="11473"/>
                    <a:pt x="2633" y="11479"/>
                  </a:cubicBezTo>
                  <a:cubicBezTo>
                    <a:pt x="2557" y="11479"/>
                    <a:pt x="2257" y="11604"/>
                    <a:pt x="2206" y="11705"/>
                  </a:cubicBezTo>
                  <a:cubicBezTo>
                    <a:pt x="2151" y="11807"/>
                    <a:pt x="2171" y="11840"/>
                    <a:pt x="2218" y="11840"/>
                  </a:cubicBezTo>
                  <a:cubicBezTo>
                    <a:pt x="2299" y="11840"/>
                    <a:pt x="2457" y="11746"/>
                    <a:pt x="2457" y="11730"/>
                  </a:cubicBezTo>
                  <a:cubicBezTo>
                    <a:pt x="2808" y="11705"/>
                    <a:pt x="3184" y="11454"/>
                    <a:pt x="3284" y="11153"/>
                  </a:cubicBezTo>
                  <a:lnTo>
                    <a:pt x="3284" y="11153"/>
                  </a:lnTo>
                  <a:cubicBezTo>
                    <a:pt x="3086" y="11243"/>
                    <a:pt x="2991" y="11373"/>
                    <a:pt x="2832" y="11373"/>
                  </a:cubicBezTo>
                  <a:cubicBezTo>
                    <a:pt x="2771" y="11373"/>
                    <a:pt x="2699" y="11353"/>
                    <a:pt x="2607" y="11304"/>
                  </a:cubicBezTo>
                  <a:cubicBezTo>
                    <a:pt x="2181" y="11078"/>
                    <a:pt x="2607" y="10878"/>
                    <a:pt x="2507" y="10702"/>
                  </a:cubicBezTo>
                  <a:cubicBezTo>
                    <a:pt x="2449" y="10613"/>
                    <a:pt x="2372" y="10576"/>
                    <a:pt x="2285" y="10576"/>
                  </a:cubicBezTo>
                  <a:cubicBezTo>
                    <a:pt x="1954" y="10576"/>
                    <a:pt x="1467" y="11090"/>
                    <a:pt x="1229" y="11229"/>
                  </a:cubicBezTo>
                  <a:cubicBezTo>
                    <a:pt x="1329" y="11103"/>
                    <a:pt x="1404" y="10978"/>
                    <a:pt x="1530" y="10878"/>
                  </a:cubicBezTo>
                  <a:cubicBezTo>
                    <a:pt x="1498" y="10862"/>
                    <a:pt x="1455" y="10845"/>
                    <a:pt x="1408" y="10836"/>
                  </a:cubicBezTo>
                  <a:lnTo>
                    <a:pt x="1408" y="10836"/>
                  </a:lnTo>
                  <a:cubicBezTo>
                    <a:pt x="1715" y="10835"/>
                    <a:pt x="1929" y="10444"/>
                    <a:pt x="2206" y="10351"/>
                  </a:cubicBezTo>
                  <a:cubicBezTo>
                    <a:pt x="2259" y="10338"/>
                    <a:pt x="2318" y="10334"/>
                    <a:pt x="2381" y="10334"/>
                  </a:cubicBezTo>
                  <a:cubicBezTo>
                    <a:pt x="2521" y="10334"/>
                    <a:pt x="2679" y="10357"/>
                    <a:pt x="2812" y="10357"/>
                  </a:cubicBezTo>
                  <a:cubicBezTo>
                    <a:pt x="2846" y="10357"/>
                    <a:pt x="2878" y="10355"/>
                    <a:pt x="2908" y="10351"/>
                  </a:cubicBezTo>
                  <a:cubicBezTo>
                    <a:pt x="3234" y="10326"/>
                    <a:pt x="3209" y="10276"/>
                    <a:pt x="3485" y="10176"/>
                  </a:cubicBezTo>
                  <a:cubicBezTo>
                    <a:pt x="3735" y="10051"/>
                    <a:pt x="4136" y="10026"/>
                    <a:pt x="4036" y="9700"/>
                  </a:cubicBezTo>
                  <a:cubicBezTo>
                    <a:pt x="3985" y="9566"/>
                    <a:pt x="3878" y="9525"/>
                    <a:pt x="3754" y="9525"/>
                  </a:cubicBezTo>
                  <a:cubicBezTo>
                    <a:pt x="3574" y="9525"/>
                    <a:pt x="3357" y="9610"/>
                    <a:pt x="3209" y="9625"/>
                  </a:cubicBezTo>
                  <a:cubicBezTo>
                    <a:pt x="3334" y="9424"/>
                    <a:pt x="3585" y="9449"/>
                    <a:pt x="3785" y="9299"/>
                  </a:cubicBezTo>
                  <a:cubicBezTo>
                    <a:pt x="3460" y="9249"/>
                    <a:pt x="3159" y="9123"/>
                    <a:pt x="2958" y="8822"/>
                  </a:cubicBezTo>
                  <a:cubicBezTo>
                    <a:pt x="3159" y="8722"/>
                    <a:pt x="2582" y="8096"/>
                    <a:pt x="2482" y="7870"/>
                  </a:cubicBezTo>
                  <a:close/>
                  <a:moveTo>
                    <a:pt x="302" y="13058"/>
                  </a:moveTo>
                  <a:cubicBezTo>
                    <a:pt x="277" y="13284"/>
                    <a:pt x="227" y="13534"/>
                    <a:pt x="201" y="13785"/>
                  </a:cubicBezTo>
                  <a:cubicBezTo>
                    <a:pt x="277" y="13735"/>
                    <a:pt x="352" y="13660"/>
                    <a:pt x="402" y="13584"/>
                  </a:cubicBezTo>
                  <a:cubicBezTo>
                    <a:pt x="477" y="13384"/>
                    <a:pt x="377" y="13284"/>
                    <a:pt x="302" y="13058"/>
                  </a:cubicBezTo>
                  <a:close/>
                  <a:moveTo>
                    <a:pt x="37846" y="13860"/>
                  </a:moveTo>
                  <a:cubicBezTo>
                    <a:pt x="37695" y="13885"/>
                    <a:pt x="37570" y="13910"/>
                    <a:pt x="37620" y="14136"/>
                  </a:cubicBezTo>
                  <a:cubicBezTo>
                    <a:pt x="37695" y="14111"/>
                    <a:pt x="37796" y="14061"/>
                    <a:pt x="37871" y="14010"/>
                  </a:cubicBezTo>
                  <a:cubicBezTo>
                    <a:pt x="37846" y="13960"/>
                    <a:pt x="37846" y="13910"/>
                    <a:pt x="37846" y="13860"/>
                  </a:cubicBezTo>
                  <a:close/>
                  <a:moveTo>
                    <a:pt x="37796" y="13559"/>
                  </a:moveTo>
                  <a:cubicBezTo>
                    <a:pt x="37470" y="13635"/>
                    <a:pt x="37119" y="13860"/>
                    <a:pt x="37069" y="14161"/>
                  </a:cubicBezTo>
                  <a:lnTo>
                    <a:pt x="37294" y="14161"/>
                  </a:lnTo>
                  <a:cubicBezTo>
                    <a:pt x="37294" y="14336"/>
                    <a:pt x="37094" y="14411"/>
                    <a:pt x="37370" y="14487"/>
                  </a:cubicBezTo>
                  <a:cubicBezTo>
                    <a:pt x="37370" y="14311"/>
                    <a:pt x="37670" y="14036"/>
                    <a:pt x="37370" y="14010"/>
                  </a:cubicBezTo>
                  <a:cubicBezTo>
                    <a:pt x="37420" y="13860"/>
                    <a:pt x="37620" y="13835"/>
                    <a:pt x="37821" y="13810"/>
                  </a:cubicBezTo>
                  <a:cubicBezTo>
                    <a:pt x="37821" y="13735"/>
                    <a:pt x="37821" y="13635"/>
                    <a:pt x="37796" y="13559"/>
                  </a:cubicBezTo>
                  <a:close/>
                  <a:moveTo>
                    <a:pt x="35723" y="15645"/>
                  </a:moveTo>
                  <a:cubicBezTo>
                    <a:pt x="35648" y="15645"/>
                    <a:pt x="35371" y="15912"/>
                    <a:pt x="35415" y="16216"/>
                  </a:cubicBezTo>
                  <a:lnTo>
                    <a:pt x="35515" y="16216"/>
                  </a:lnTo>
                  <a:cubicBezTo>
                    <a:pt x="35515" y="15965"/>
                    <a:pt x="35740" y="15865"/>
                    <a:pt x="35740" y="15665"/>
                  </a:cubicBezTo>
                  <a:cubicBezTo>
                    <a:pt x="35740" y="15651"/>
                    <a:pt x="35734" y="15645"/>
                    <a:pt x="35723" y="15645"/>
                  </a:cubicBezTo>
                  <a:close/>
                  <a:moveTo>
                    <a:pt x="26" y="16191"/>
                  </a:moveTo>
                  <a:lnTo>
                    <a:pt x="26" y="16467"/>
                  </a:lnTo>
                  <a:cubicBezTo>
                    <a:pt x="252" y="16517"/>
                    <a:pt x="452" y="16542"/>
                    <a:pt x="728" y="16542"/>
                  </a:cubicBezTo>
                  <a:cubicBezTo>
                    <a:pt x="628" y="16391"/>
                    <a:pt x="302" y="16266"/>
                    <a:pt x="26" y="16191"/>
                  </a:cubicBezTo>
                  <a:close/>
                  <a:moveTo>
                    <a:pt x="103" y="16836"/>
                  </a:moveTo>
                  <a:cubicBezTo>
                    <a:pt x="78" y="16836"/>
                    <a:pt x="52" y="16838"/>
                    <a:pt x="26" y="16843"/>
                  </a:cubicBezTo>
                  <a:lnTo>
                    <a:pt x="1" y="16843"/>
                  </a:lnTo>
                  <a:cubicBezTo>
                    <a:pt x="1" y="16843"/>
                    <a:pt x="26" y="16868"/>
                    <a:pt x="26" y="16868"/>
                  </a:cubicBezTo>
                  <a:cubicBezTo>
                    <a:pt x="94" y="16952"/>
                    <a:pt x="185" y="17014"/>
                    <a:pt x="267" y="17014"/>
                  </a:cubicBezTo>
                  <a:cubicBezTo>
                    <a:pt x="307" y="17014"/>
                    <a:pt x="345" y="17000"/>
                    <a:pt x="377" y="16968"/>
                  </a:cubicBezTo>
                  <a:lnTo>
                    <a:pt x="402" y="16968"/>
                  </a:lnTo>
                  <a:cubicBezTo>
                    <a:pt x="340" y="16885"/>
                    <a:pt x="226" y="16836"/>
                    <a:pt x="103" y="16836"/>
                  </a:cubicBezTo>
                  <a:close/>
                  <a:moveTo>
                    <a:pt x="1131" y="16648"/>
                  </a:moveTo>
                  <a:cubicBezTo>
                    <a:pt x="1050" y="16648"/>
                    <a:pt x="988" y="16683"/>
                    <a:pt x="978" y="16792"/>
                  </a:cubicBezTo>
                  <a:cubicBezTo>
                    <a:pt x="958" y="16937"/>
                    <a:pt x="1057" y="17031"/>
                    <a:pt x="1191" y="17031"/>
                  </a:cubicBezTo>
                  <a:cubicBezTo>
                    <a:pt x="1219" y="17031"/>
                    <a:pt x="1249" y="17027"/>
                    <a:pt x="1279" y="17018"/>
                  </a:cubicBezTo>
                  <a:cubicBezTo>
                    <a:pt x="1605" y="16943"/>
                    <a:pt x="2056" y="17018"/>
                    <a:pt x="2382" y="16893"/>
                  </a:cubicBezTo>
                  <a:cubicBezTo>
                    <a:pt x="2257" y="16717"/>
                    <a:pt x="1805" y="16767"/>
                    <a:pt x="1530" y="16742"/>
                  </a:cubicBezTo>
                  <a:cubicBezTo>
                    <a:pt x="1424" y="16727"/>
                    <a:pt x="1255" y="16648"/>
                    <a:pt x="1131" y="16648"/>
                  </a:cubicBezTo>
                  <a:close/>
                  <a:moveTo>
                    <a:pt x="35540" y="16818"/>
                  </a:moveTo>
                  <a:cubicBezTo>
                    <a:pt x="35264" y="16968"/>
                    <a:pt x="35339" y="17544"/>
                    <a:pt x="35665" y="17645"/>
                  </a:cubicBezTo>
                  <a:cubicBezTo>
                    <a:pt x="35640" y="17469"/>
                    <a:pt x="36041" y="16818"/>
                    <a:pt x="35540" y="16818"/>
                  </a:cubicBezTo>
                  <a:close/>
                  <a:moveTo>
                    <a:pt x="36142" y="17670"/>
                  </a:moveTo>
                  <a:cubicBezTo>
                    <a:pt x="35991" y="17670"/>
                    <a:pt x="35916" y="17745"/>
                    <a:pt x="35766" y="17745"/>
                  </a:cubicBezTo>
                  <a:cubicBezTo>
                    <a:pt x="35991" y="17920"/>
                    <a:pt x="36142" y="18221"/>
                    <a:pt x="36392" y="18271"/>
                  </a:cubicBezTo>
                  <a:cubicBezTo>
                    <a:pt x="36392" y="17995"/>
                    <a:pt x="36142" y="17920"/>
                    <a:pt x="36142" y="17670"/>
                  </a:cubicBezTo>
                  <a:close/>
                  <a:moveTo>
                    <a:pt x="35490" y="17770"/>
                  </a:moveTo>
                  <a:lnTo>
                    <a:pt x="35490" y="17795"/>
                  </a:lnTo>
                  <a:cubicBezTo>
                    <a:pt x="35514" y="17893"/>
                    <a:pt x="35705" y="18347"/>
                    <a:pt x="35854" y="18347"/>
                  </a:cubicBezTo>
                  <a:cubicBezTo>
                    <a:pt x="35858" y="18347"/>
                    <a:pt x="35862" y="18347"/>
                    <a:pt x="35866" y="18346"/>
                  </a:cubicBezTo>
                  <a:lnTo>
                    <a:pt x="35866" y="18346"/>
                  </a:lnTo>
                  <a:cubicBezTo>
                    <a:pt x="35812" y="18440"/>
                    <a:pt x="35866" y="18520"/>
                    <a:pt x="35920" y="18520"/>
                  </a:cubicBezTo>
                  <a:cubicBezTo>
                    <a:pt x="35967" y="18520"/>
                    <a:pt x="36014" y="18459"/>
                    <a:pt x="35991" y="18296"/>
                  </a:cubicBezTo>
                  <a:cubicBezTo>
                    <a:pt x="35941" y="18171"/>
                    <a:pt x="35640" y="17820"/>
                    <a:pt x="35490" y="17770"/>
                  </a:cubicBezTo>
                  <a:close/>
                  <a:moveTo>
                    <a:pt x="35415" y="17920"/>
                  </a:moveTo>
                  <a:lnTo>
                    <a:pt x="35415" y="17920"/>
                  </a:lnTo>
                  <a:cubicBezTo>
                    <a:pt x="35264" y="18196"/>
                    <a:pt x="34913" y="18447"/>
                    <a:pt x="34838" y="18672"/>
                  </a:cubicBezTo>
                  <a:cubicBezTo>
                    <a:pt x="35139" y="18672"/>
                    <a:pt x="35415" y="18221"/>
                    <a:pt x="35415" y="17920"/>
                  </a:cubicBezTo>
                  <a:close/>
                  <a:moveTo>
                    <a:pt x="28272" y="18472"/>
                  </a:moveTo>
                  <a:lnTo>
                    <a:pt x="28272" y="18472"/>
                  </a:lnTo>
                  <a:cubicBezTo>
                    <a:pt x="28186" y="18579"/>
                    <a:pt x="28229" y="19125"/>
                    <a:pt x="28415" y="19125"/>
                  </a:cubicBezTo>
                  <a:cubicBezTo>
                    <a:pt x="28447" y="19125"/>
                    <a:pt x="28482" y="19110"/>
                    <a:pt x="28522" y="19073"/>
                  </a:cubicBezTo>
                  <a:cubicBezTo>
                    <a:pt x="28698" y="18948"/>
                    <a:pt x="28347" y="18522"/>
                    <a:pt x="28272" y="18472"/>
                  </a:cubicBezTo>
                  <a:close/>
                  <a:moveTo>
                    <a:pt x="36417" y="18447"/>
                  </a:moveTo>
                  <a:cubicBezTo>
                    <a:pt x="36291" y="18447"/>
                    <a:pt x="36235" y="18676"/>
                    <a:pt x="36117" y="18676"/>
                  </a:cubicBezTo>
                  <a:cubicBezTo>
                    <a:pt x="36095" y="18676"/>
                    <a:pt x="36070" y="18667"/>
                    <a:pt x="36041" y="18647"/>
                  </a:cubicBezTo>
                  <a:lnTo>
                    <a:pt x="36016" y="18647"/>
                  </a:lnTo>
                  <a:cubicBezTo>
                    <a:pt x="35841" y="18672"/>
                    <a:pt x="35665" y="18797"/>
                    <a:pt x="35766" y="19023"/>
                  </a:cubicBezTo>
                  <a:cubicBezTo>
                    <a:pt x="35816" y="18916"/>
                    <a:pt x="35870" y="18876"/>
                    <a:pt x="35928" y="18876"/>
                  </a:cubicBezTo>
                  <a:cubicBezTo>
                    <a:pt x="36074" y="18876"/>
                    <a:pt x="36245" y="19127"/>
                    <a:pt x="36442" y="19198"/>
                  </a:cubicBezTo>
                  <a:cubicBezTo>
                    <a:pt x="36342" y="18998"/>
                    <a:pt x="36492" y="18973"/>
                    <a:pt x="36517" y="18948"/>
                  </a:cubicBezTo>
                  <a:cubicBezTo>
                    <a:pt x="36517" y="18923"/>
                    <a:pt x="36593" y="18447"/>
                    <a:pt x="36417" y="18447"/>
                  </a:cubicBezTo>
                  <a:close/>
                  <a:moveTo>
                    <a:pt x="36893" y="19725"/>
                  </a:moveTo>
                  <a:cubicBezTo>
                    <a:pt x="36893" y="19734"/>
                    <a:pt x="36893" y="19742"/>
                    <a:pt x="36892" y="19751"/>
                  </a:cubicBezTo>
                  <a:lnTo>
                    <a:pt x="36892" y="19751"/>
                  </a:lnTo>
                  <a:cubicBezTo>
                    <a:pt x="36893" y="19751"/>
                    <a:pt x="36893" y="19750"/>
                    <a:pt x="36893" y="19750"/>
                  </a:cubicBezTo>
                  <a:cubicBezTo>
                    <a:pt x="36893" y="19750"/>
                    <a:pt x="36893" y="19725"/>
                    <a:pt x="36893" y="19725"/>
                  </a:cubicBezTo>
                  <a:close/>
                  <a:moveTo>
                    <a:pt x="31116" y="19656"/>
                  </a:moveTo>
                  <a:cubicBezTo>
                    <a:pt x="31109" y="19656"/>
                    <a:pt x="31104" y="19668"/>
                    <a:pt x="31104" y="19700"/>
                  </a:cubicBezTo>
                  <a:cubicBezTo>
                    <a:pt x="31104" y="19775"/>
                    <a:pt x="31154" y="19800"/>
                    <a:pt x="31204" y="19825"/>
                  </a:cubicBezTo>
                  <a:cubicBezTo>
                    <a:pt x="31229" y="19775"/>
                    <a:pt x="31204" y="19725"/>
                    <a:pt x="31154" y="19725"/>
                  </a:cubicBezTo>
                  <a:cubicBezTo>
                    <a:pt x="31154" y="19708"/>
                    <a:pt x="31131" y="19656"/>
                    <a:pt x="31116" y="19656"/>
                  </a:cubicBezTo>
                  <a:close/>
                  <a:moveTo>
                    <a:pt x="32157" y="2632"/>
                  </a:moveTo>
                  <a:cubicBezTo>
                    <a:pt x="32106" y="2657"/>
                    <a:pt x="32056" y="2707"/>
                    <a:pt x="31981" y="2732"/>
                  </a:cubicBezTo>
                  <a:cubicBezTo>
                    <a:pt x="32031" y="2782"/>
                    <a:pt x="32006" y="2757"/>
                    <a:pt x="32031" y="2832"/>
                  </a:cubicBezTo>
                  <a:cubicBezTo>
                    <a:pt x="31970" y="2816"/>
                    <a:pt x="31917" y="2809"/>
                    <a:pt x="31872" y="2809"/>
                  </a:cubicBezTo>
                  <a:cubicBezTo>
                    <a:pt x="31640" y="2809"/>
                    <a:pt x="31581" y="2991"/>
                    <a:pt x="31329" y="3033"/>
                  </a:cubicBezTo>
                  <a:cubicBezTo>
                    <a:pt x="31216" y="3033"/>
                    <a:pt x="31039" y="2929"/>
                    <a:pt x="30877" y="2929"/>
                  </a:cubicBezTo>
                  <a:cubicBezTo>
                    <a:pt x="30860" y="2929"/>
                    <a:pt x="30844" y="2930"/>
                    <a:pt x="30828" y="2933"/>
                  </a:cubicBezTo>
                  <a:cubicBezTo>
                    <a:pt x="30803" y="2933"/>
                    <a:pt x="30452" y="3133"/>
                    <a:pt x="30302" y="3183"/>
                  </a:cubicBezTo>
                  <a:cubicBezTo>
                    <a:pt x="30151" y="3208"/>
                    <a:pt x="30026" y="3233"/>
                    <a:pt x="29826" y="3284"/>
                  </a:cubicBezTo>
                  <a:cubicBezTo>
                    <a:pt x="29776" y="3309"/>
                    <a:pt x="29450" y="3434"/>
                    <a:pt x="29425" y="3484"/>
                  </a:cubicBezTo>
                  <a:cubicBezTo>
                    <a:pt x="29249" y="3710"/>
                    <a:pt x="29700" y="3559"/>
                    <a:pt x="29425" y="3760"/>
                  </a:cubicBezTo>
                  <a:cubicBezTo>
                    <a:pt x="29319" y="3839"/>
                    <a:pt x="29182" y="3856"/>
                    <a:pt x="29036" y="3856"/>
                  </a:cubicBezTo>
                  <a:cubicBezTo>
                    <a:pt x="28923" y="3856"/>
                    <a:pt x="28805" y="3846"/>
                    <a:pt x="28691" y="3846"/>
                  </a:cubicBezTo>
                  <a:cubicBezTo>
                    <a:pt x="28534" y="3846"/>
                    <a:pt x="28385" y="3866"/>
                    <a:pt x="28272" y="3960"/>
                  </a:cubicBezTo>
                  <a:cubicBezTo>
                    <a:pt x="28347" y="4161"/>
                    <a:pt x="28873" y="4487"/>
                    <a:pt x="28573" y="4512"/>
                  </a:cubicBezTo>
                  <a:cubicBezTo>
                    <a:pt x="28497" y="4512"/>
                    <a:pt x="28372" y="4336"/>
                    <a:pt x="28322" y="4311"/>
                  </a:cubicBezTo>
                  <a:cubicBezTo>
                    <a:pt x="28198" y="4270"/>
                    <a:pt x="28096" y="4251"/>
                    <a:pt x="27988" y="4251"/>
                  </a:cubicBezTo>
                  <a:cubicBezTo>
                    <a:pt x="27900" y="4251"/>
                    <a:pt x="27808" y="4264"/>
                    <a:pt x="27695" y="4286"/>
                  </a:cubicBezTo>
                  <a:cubicBezTo>
                    <a:pt x="27796" y="4336"/>
                    <a:pt x="27896" y="4311"/>
                    <a:pt x="27896" y="4437"/>
                  </a:cubicBezTo>
                  <a:cubicBezTo>
                    <a:pt x="27817" y="4431"/>
                    <a:pt x="27758" y="4428"/>
                    <a:pt x="27716" y="4428"/>
                  </a:cubicBezTo>
                  <a:cubicBezTo>
                    <a:pt x="27395" y="4428"/>
                    <a:pt x="28018" y="4588"/>
                    <a:pt x="27996" y="4787"/>
                  </a:cubicBezTo>
                  <a:cubicBezTo>
                    <a:pt x="27871" y="4612"/>
                    <a:pt x="27570" y="4712"/>
                    <a:pt x="27445" y="4537"/>
                  </a:cubicBezTo>
                  <a:cubicBezTo>
                    <a:pt x="27395" y="4487"/>
                    <a:pt x="27445" y="4186"/>
                    <a:pt x="27395" y="4086"/>
                  </a:cubicBezTo>
                  <a:cubicBezTo>
                    <a:pt x="27370" y="4111"/>
                    <a:pt x="27344" y="4111"/>
                    <a:pt x="27319" y="4111"/>
                  </a:cubicBezTo>
                  <a:cubicBezTo>
                    <a:pt x="27319" y="4437"/>
                    <a:pt x="27119" y="4311"/>
                    <a:pt x="27069" y="4512"/>
                  </a:cubicBezTo>
                  <a:cubicBezTo>
                    <a:pt x="27069" y="4512"/>
                    <a:pt x="27119" y="5088"/>
                    <a:pt x="27144" y="5113"/>
                  </a:cubicBezTo>
                  <a:cubicBezTo>
                    <a:pt x="27220" y="5228"/>
                    <a:pt x="27260" y="5259"/>
                    <a:pt x="27293" y="5259"/>
                  </a:cubicBezTo>
                  <a:cubicBezTo>
                    <a:pt x="27332" y="5259"/>
                    <a:pt x="27360" y="5215"/>
                    <a:pt x="27426" y="5215"/>
                  </a:cubicBezTo>
                  <a:cubicBezTo>
                    <a:pt x="27451" y="5215"/>
                    <a:pt x="27482" y="5221"/>
                    <a:pt x="27520" y="5239"/>
                  </a:cubicBezTo>
                  <a:cubicBezTo>
                    <a:pt x="27821" y="5339"/>
                    <a:pt x="27821" y="5514"/>
                    <a:pt x="27821" y="5690"/>
                  </a:cubicBezTo>
                  <a:cubicBezTo>
                    <a:pt x="27821" y="5765"/>
                    <a:pt x="28046" y="5815"/>
                    <a:pt x="28096" y="5815"/>
                  </a:cubicBezTo>
                  <a:cubicBezTo>
                    <a:pt x="28048" y="5845"/>
                    <a:pt x="28007" y="5858"/>
                    <a:pt x="27971" y="5858"/>
                  </a:cubicBezTo>
                  <a:cubicBezTo>
                    <a:pt x="27761" y="5858"/>
                    <a:pt x="27719" y="5428"/>
                    <a:pt x="27484" y="5428"/>
                  </a:cubicBezTo>
                  <a:cubicBezTo>
                    <a:pt x="27420" y="5428"/>
                    <a:pt x="27343" y="5459"/>
                    <a:pt x="27244" y="5539"/>
                  </a:cubicBezTo>
                  <a:cubicBezTo>
                    <a:pt x="27244" y="5539"/>
                    <a:pt x="27269" y="5790"/>
                    <a:pt x="27219" y="5840"/>
                  </a:cubicBezTo>
                  <a:cubicBezTo>
                    <a:pt x="27169" y="5965"/>
                    <a:pt x="27069" y="6015"/>
                    <a:pt x="26969" y="6066"/>
                  </a:cubicBezTo>
                  <a:cubicBezTo>
                    <a:pt x="26831" y="6153"/>
                    <a:pt x="26762" y="6178"/>
                    <a:pt x="26683" y="6178"/>
                  </a:cubicBezTo>
                  <a:cubicBezTo>
                    <a:pt x="26605" y="6178"/>
                    <a:pt x="26517" y="6153"/>
                    <a:pt x="26342" y="6141"/>
                  </a:cubicBezTo>
                  <a:cubicBezTo>
                    <a:pt x="26417" y="6015"/>
                    <a:pt x="26718" y="6041"/>
                    <a:pt x="26868" y="5915"/>
                  </a:cubicBezTo>
                  <a:cubicBezTo>
                    <a:pt x="26994" y="5790"/>
                    <a:pt x="27094" y="5665"/>
                    <a:pt x="27094" y="5464"/>
                  </a:cubicBezTo>
                  <a:lnTo>
                    <a:pt x="27094" y="5464"/>
                  </a:lnTo>
                  <a:cubicBezTo>
                    <a:pt x="27091" y="5464"/>
                    <a:pt x="27087" y="5465"/>
                    <a:pt x="27084" y="5465"/>
                  </a:cubicBezTo>
                  <a:cubicBezTo>
                    <a:pt x="26866" y="5465"/>
                    <a:pt x="26793" y="4633"/>
                    <a:pt x="26818" y="4386"/>
                  </a:cubicBezTo>
                  <a:lnTo>
                    <a:pt x="26943" y="4386"/>
                  </a:lnTo>
                  <a:cubicBezTo>
                    <a:pt x="26977" y="4186"/>
                    <a:pt x="26765" y="4086"/>
                    <a:pt x="26554" y="4086"/>
                  </a:cubicBezTo>
                  <a:cubicBezTo>
                    <a:pt x="26448" y="4086"/>
                    <a:pt x="26342" y="4111"/>
                    <a:pt x="26267" y="4161"/>
                  </a:cubicBezTo>
                  <a:cubicBezTo>
                    <a:pt x="26242" y="4186"/>
                    <a:pt x="25966" y="4637"/>
                    <a:pt x="25891" y="4762"/>
                  </a:cubicBezTo>
                  <a:cubicBezTo>
                    <a:pt x="25892" y="4762"/>
                    <a:pt x="25894" y="4761"/>
                    <a:pt x="25895" y="4761"/>
                  </a:cubicBezTo>
                  <a:cubicBezTo>
                    <a:pt x="25936" y="4761"/>
                    <a:pt x="25939" y="5103"/>
                    <a:pt x="25904" y="5103"/>
                  </a:cubicBezTo>
                  <a:cubicBezTo>
                    <a:pt x="25900" y="5103"/>
                    <a:pt x="25896" y="5098"/>
                    <a:pt x="25891" y="5088"/>
                  </a:cubicBezTo>
                  <a:lnTo>
                    <a:pt x="25891" y="5088"/>
                  </a:lnTo>
                  <a:cubicBezTo>
                    <a:pt x="25941" y="5188"/>
                    <a:pt x="26016" y="5163"/>
                    <a:pt x="26091" y="5289"/>
                  </a:cubicBezTo>
                  <a:cubicBezTo>
                    <a:pt x="26141" y="5389"/>
                    <a:pt x="26342" y="5389"/>
                    <a:pt x="26292" y="5514"/>
                  </a:cubicBezTo>
                  <a:cubicBezTo>
                    <a:pt x="26278" y="5584"/>
                    <a:pt x="26249" y="5609"/>
                    <a:pt x="26213" y="5609"/>
                  </a:cubicBezTo>
                  <a:cubicBezTo>
                    <a:pt x="26122" y="5609"/>
                    <a:pt x="25991" y="5439"/>
                    <a:pt x="25991" y="5439"/>
                  </a:cubicBezTo>
                  <a:cubicBezTo>
                    <a:pt x="25715" y="5364"/>
                    <a:pt x="25490" y="5264"/>
                    <a:pt x="25239" y="5163"/>
                  </a:cubicBezTo>
                  <a:cubicBezTo>
                    <a:pt x="25096" y="5116"/>
                    <a:pt x="24657" y="4886"/>
                    <a:pt x="24551" y="4886"/>
                  </a:cubicBezTo>
                  <a:cubicBezTo>
                    <a:pt x="24545" y="4886"/>
                    <a:pt x="24541" y="4886"/>
                    <a:pt x="24537" y="4888"/>
                  </a:cubicBezTo>
                  <a:cubicBezTo>
                    <a:pt x="24187" y="4938"/>
                    <a:pt x="25164" y="5339"/>
                    <a:pt x="24512" y="5589"/>
                  </a:cubicBezTo>
                  <a:cubicBezTo>
                    <a:pt x="24512" y="5460"/>
                    <a:pt x="24447" y="5417"/>
                    <a:pt x="24351" y="5417"/>
                  </a:cubicBezTo>
                  <a:cubicBezTo>
                    <a:pt x="24164" y="5417"/>
                    <a:pt x="23863" y="5580"/>
                    <a:pt x="23708" y="5580"/>
                  </a:cubicBezTo>
                  <a:cubicBezTo>
                    <a:pt x="23621" y="5580"/>
                    <a:pt x="23581" y="5528"/>
                    <a:pt x="23635" y="5364"/>
                  </a:cubicBezTo>
                  <a:lnTo>
                    <a:pt x="23635" y="5364"/>
                  </a:lnTo>
                  <a:cubicBezTo>
                    <a:pt x="23334" y="5539"/>
                    <a:pt x="23034" y="5539"/>
                    <a:pt x="22733" y="5740"/>
                  </a:cubicBezTo>
                  <a:cubicBezTo>
                    <a:pt x="22699" y="5757"/>
                    <a:pt x="22408" y="6020"/>
                    <a:pt x="22234" y="6020"/>
                  </a:cubicBezTo>
                  <a:cubicBezTo>
                    <a:pt x="22147" y="6020"/>
                    <a:pt x="22090" y="5956"/>
                    <a:pt x="22106" y="5765"/>
                  </a:cubicBezTo>
                  <a:lnTo>
                    <a:pt x="22106" y="5765"/>
                  </a:lnTo>
                  <a:cubicBezTo>
                    <a:pt x="22124" y="5766"/>
                    <a:pt x="22140" y="5766"/>
                    <a:pt x="22155" y="5766"/>
                  </a:cubicBezTo>
                  <a:cubicBezTo>
                    <a:pt x="22542" y="5766"/>
                    <a:pt x="22021" y="5464"/>
                    <a:pt x="21755" y="5464"/>
                  </a:cubicBezTo>
                  <a:cubicBezTo>
                    <a:pt x="21881" y="5589"/>
                    <a:pt x="21956" y="6166"/>
                    <a:pt x="21831" y="6241"/>
                  </a:cubicBezTo>
                  <a:cubicBezTo>
                    <a:pt x="21831" y="6221"/>
                    <a:pt x="21650" y="6184"/>
                    <a:pt x="21541" y="6184"/>
                  </a:cubicBezTo>
                  <a:cubicBezTo>
                    <a:pt x="21516" y="6184"/>
                    <a:pt x="21494" y="6186"/>
                    <a:pt x="21480" y="6191"/>
                  </a:cubicBezTo>
                  <a:cubicBezTo>
                    <a:pt x="21405" y="6191"/>
                    <a:pt x="21229" y="6416"/>
                    <a:pt x="21079" y="6416"/>
                  </a:cubicBezTo>
                  <a:cubicBezTo>
                    <a:pt x="21129" y="6467"/>
                    <a:pt x="21229" y="6642"/>
                    <a:pt x="21229" y="6717"/>
                  </a:cubicBezTo>
                  <a:cubicBezTo>
                    <a:pt x="21029" y="6617"/>
                    <a:pt x="20803" y="6717"/>
                    <a:pt x="20653" y="6492"/>
                  </a:cubicBezTo>
                  <a:lnTo>
                    <a:pt x="20653" y="6492"/>
                  </a:lnTo>
                  <a:cubicBezTo>
                    <a:pt x="20252" y="6717"/>
                    <a:pt x="20828" y="6742"/>
                    <a:pt x="20828" y="6868"/>
                  </a:cubicBezTo>
                  <a:cubicBezTo>
                    <a:pt x="20828" y="6905"/>
                    <a:pt x="20759" y="6918"/>
                    <a:pt x="20687" y="6918"/>
                  </a:cubicBezTo>
                  <a:cubicBezTo>
                    <a:pt x="20615" y="6918"/>
                    <a:pt x="20540" y="6905"/>
                    <a:pt x="20527" y="6893"/>
                  </a:cubicBezTo>
                  <a:cubicBezTo>
                    <a:pt x="20227" y="6767"/>
                    <a:pt x="20377" y="6792"/>
                    <a:pt x="20252" y="6592"/>
                  </a:cubicBezTo>
                  <a:cubicBezTo>
                    <a:pt x="20151" y="6391"/>
                    <a:pt x="19901" y="6166"/>
                    <a:pt x="19725" y="5940"/>
                  </a:cubicBezTo>
                  <a:lnTo>
                    <a:pt x="19725" y="5940"/>
                  </a:lnTo>
                  <a:cubicBezTo>
                    <a:pt x="19836" y="5956"/>
                    <a:pt x="20522" y="6220"/>
                    <a:pt x="20965" y="6220"/>
                  </a:cubicBezTo>
                  <a:cubicBezTo>
                    <a:pt x="21226" y="6220"/>
                    <a:pt x="21404" y="6128"/>
                    <a:pt x="21329" y="5840"/>
                  </a:cubicBezTo>
                  <a:cubicBezTo>
                    <a:pt x="21279" y="5665"/>
                    <a:pt x="20828" y="5489"/>
                    <a:pt x="20678" y="5439"/>
                  </a:cubicBezTo>
                  <a:cubicBezTo>
                    <a:pt x="20402" y="5339"/>
                    <a:pt x="20001" y="5414"/>
                    <a:pt x="19876" y="5339"/>
                  </a:cubicBezTo>
                  <a:cubicBezTo>
                    <a:pt x="20026" y="5063"/>
                    <a:pt x="19475" y="5138"/>
                    <a:pt x="19349" y="5038"/>
                  </a:cubicBezTo>
                  <a:cubicBezTo>
                    <a:pt x="19550" y="5038"/>
                    <a:pt x="19450" y="4938"/>
                    <a:pt x="19349" y="4863"/>
                  </a:cubicBezTo>
                  <a:cubicBezTo>
                    <a:pt x="19277" y="4830"/>
                    <a:pt x="19230" y="4817"/>
                    <a:pt x="19198" y="4817"/>
                  </a:cubicBezTo>
                  <a:cubicBezTo>
                    <a:pt x="19107" y="4817"/>
                    <a:pt x="19128" y="4913"/>
                    <a:pt x="18999" y="4913"/>
                  </a:cubicBezTo>
                  <a:cubicBezTo>
                    <a:pt x="18999" y="4863"/>
                    <a:pt x="19049" y="4762"/>
                    <a:pt x="19049" y="4737"/>
                  </a:cubicBezTo>
                  <a:cubicBezTo>
                    <a:pt x="19024" y="4725"/>
                    <a:pt x="18973" y="4718"/>
                    <a:pt x="18923" y="4718"/>
                  </a:cubicBezTo>
                  <a:cubicBezTo>
                    <a:pt x="18873" y="4718"/>
                    <a:pt x="18823" y="4725"/>
                    <a:pt x="18798" y="4737"/>
                  </a:cubicBezTo>
                  <a:cubicBezTo>
                    <a:pt x="18798" y="4812"/>
                    <a:pt x="18773" y="4863"/>
                    <a:pt x="18798" y="4963"/>
                  </a:cubicBezTo>
                  <a:cubicBezTo>
                    <a:pt x="18748" y="4838"/>
                    <a:pt x="18698" y="4863"/>
                    <a:pt x="18623" y="4787"/>
                  </a:cubicBezTo>
                  <a:lnTo>
                    <a:pt x="18623" y="4687"/>
                  </a:lnTo>
                  <a:cubicBezTo>
                    <a:pt x="18567" y="4687"/>
                    <a:pt x="18270" y="4835"/>
                    <a:pt x="18194" y="4835"/>
                  </a:cubicBezTo>
                  <a:cubicBezTo>
                    <a:pt x="18166" y="4835"/>
                    <a:pt x="18168" y="4816"/>
                    <a:pt x="18222" y="4762"/>
                  </a:cubicBezTo>
                  <a:cubicBezTo>
                    <a:pt x="18198" y="4761"/>
                    <a:pt x="18177" y="4760"/>
                    <a:pt x="18157" y="4760"/>
                  </a:cubicBezTo>
                  <a:cubicBezTo>
                    <a:pt x="17827" y="4760"/>
                    <a:pt x="17882" y="4945"/>
                    <a:pt x="18071" y="5063"/>
                  </a:cubicBezTo>
                  <a:cubicBezTo>
                    <a:pt x="18009" y="5038"/>
                    <a:pt x="17940" y="5038"/>
                    <a:pt x="17874" y="5038"/>
                  </a:cubicBezTo>
                  <a:cubicBezTo>
                    <a:pt x="17808" y="5038"/>
                    <a:pt x="17745" y="5038"/>
                    <a:pt x="17695" y="5013"/>
                  </a:cubicBezTo>
                  <a:cubicBezTo>
                    <a:pt x="17695" y="5113"/>
                    <a:pt x="17695" y="5138"/>
                    <a:pt x="17620" y="5213"/>
                  </a:cubicBezTo>
                  <a:cubicBezTo>
                    <a:pt x="17620" y="5063"/>
                    <a:pt x="17445" y="4963"/>
                    <a:pt x="17294" y="4963"/>
                  </a:cubicBezTo>
                  <a:cubicBezTo>
                    <a:pt x="17329" y="5103"/>
                    <a:pt x="17254" y="5279"/>
                    <a:pt x="17197" y="5279"/>
                  </a:cubicBezTo>
                  <a:cubicBezTo>
                    <a:pt x="17173" y="5279"/>
                    <a:pt x="17151" y="5247"/>
                    <a:pt x="17144" y="5163"/>
                  </a:cubicBezTo>
                  <a:cubicBezTo>
                    <a:pt x="16918" y="5389"/>
                    <a:pt x="17119" y="5239"/>
                    <a:pt x="17044" y="5489"/>
                  </a:cubicBezTo>
                  <a:cubicBezTo>
                    <a:pt x="16868" y="5389"/>
                    <a:pt x="16893" y="5464"/>
                    <a:pt x="16843" y="5264"/>
                  </a:cubicBezTo>
                  <a:cubicBezTo>
                    <a:pt x="16768" y="5289"/>
                    <a:pt x="16718" y="5364"/>
                    <a:pt x="16593" y="5439"/>
                  </a:cubicBezTo>
                  <a:cubicBezTo>
                    <a:pt x="16643" y="5489"/>
                    <a:pt x="16643" y="5464"/>
                    <a:pt x="16643" y="5514"/>
                  </a:cubicBezTo>
                  <a:cubicBezTo>
                    <a:pt x="16467" y="5514"/>
                    <a:pt x="16342" y="5614"/>
                    <a:pt x="16267" y="5740"/>
                  </a:cubicBezTo>
                  <a:cubicBezTo>
                    <a:pt x="16405" y="5681"/>
                    <a:pt x="16621" y="5559"/>
                    <a:pt x="16804" y="5559"/>
                  </a:cubicBezTo>
                  <a:cubicBezTo>
                    <a:pt x="16854" y="5559"/>
                    <a:pt x="16901" y="5568"/>
                    <a:pt x="16943" y="5589"/>
                  </a:cubicBezTo>
                  <a:cubicBezTo>
                    <a:pt x="16668" y="5665"/>
                    <a:pt x="16267" y="6116"/>
                    <a:pt x="16217" y="6467"/>
                  </a:cubicBezTo>
                  <a:cubicBezTo>
                    <a:pt x="16116" y="6467"/>
                    <a:pt x="15991" y="6567"/>
                    <a:pt x="15916" y="6642"/>
                  </a:cubicBezTo>
                  <a:lnTo>
                    <a:pt x="16041" y="6642"/>
                  </a:lnTo>
                  <a:cubicBezTo>
                    <a:pt x="16041" y="6806"/>
                    <a:pt x="15668" y="6970"/>
                    <a:pt x="15497" y="6970"/>
                  </a:cubicBezTo>
                  <a:cubicBezTo>
                    <a:pt x="15485" y="6970"/>
                    <a:pt x="15474" y="6969"/>
                    <a:pt x="15465" y="6968"/>
                  </a:cubicBezTo>
                  <a:lnTo>
                    <a:pt x="15465" y="6968"/>
                  </a:lnTo>
                  <a:cubicBezTo>
                    <a:pt x="15465" y="7043"/>
                    <a:pt x="15465" y="7018"/>
                    <a:pt x="15490" y="7118"/>
                  </a:cubicBezTo>
                  <a:cubicBezTo>
                    <a:pt x="14989" y="7218"/>
                    <a:pt x="14913" y="7519"/>
                    <a:pt x="14813" y="7870"/>
                  </a:cubicBezTo>
                  <a:cubicBezTo>
                    <a:pt x="15239" y="7870"/>
                    <a:pt x="14663" y="8121"/>
                    <a:pt x="15064" y="8146"/>
                  </a:cubicBezTo>
                  <a:cubicBezTo>
                    <a:pt x="15039" y="8271"/>
                    <a:pt x="14989" y="8271"/>
                    <a:pt x="15014" y="8371"/>
                  </a:cubicBezTo>
                  <a:cubicBezTo>
                    <a:pt x="15103" y="8371"/>
                    <a:pt x="15179" y="8374"/>
                    <a:pt x="15248" y="8374"/>
                  </a:cubicBezTo>
                  <a:cubicBezTo>
                    <a:pt x="15488" y="8374"/>
                    <a:pt x="15626" y="8344"/>
                    <a:pt x="15841" y="8071"/>
                  </a:cubicBezTo>
                  <a:cubicBezTo>
                    <a:pt x="16041" y="8121"/>
                    <a:pt x="16166" y="8747"/>
                    <a:pt x="16317" y="8948"/>
                  </a:cubicBezTo>
                  <a:cubicBezTo>
                    <a:pt x="16367" y="8998"/>
                    <a:pt x="16217" y="9073"/>
                    <a:pt x="16342" y="9123"/>
                  </a:cubicBezTo>
                  <a:cubicBezTo>
                    <a:pt x="16396" y="9143"/>
                    <a:pt x="16435" y="9151"/>
                    <a:pt x="16463" y="9151"/>
                  </a:cubicBezTo>
                  <a:cubicBezTo>
                    <a:pt x="16577" y="9151"/>
                    <a:pt x="16512" y="9018"/>
                    <a:pt x="16593" y="8998"/>
                  </a:cubicBezTo>
                  <a:cubicBezTo>
                    <a:pt x="16793" y="8923"/>
                    <a:pt x="16918" y="8848"/>
                    <a:pt x="17094" y="8797"/>
                  </a:cubicBezTo>
                  <a:cubicBezTo>
                    <a:pt x="17094" y="8772"/>
                    <a:pt x="17094" y="8747"/>
                    <a:pt x="17094" y="8722"/>
                  </a:cubicBezTo>
                  <a:cubicBezTo>
                    <a:pt x="16994" y="8722"/>
                    <a:pt x="16968" y="8722"/>
                    <a:pt x="16893" y="8672"/>
                  </a:cubicBezTo>
                  <a:cubicBezTo>
                    <a:pt x="16968" y="8597"/>
                    <a:pt x="17194" y="8271"/>
                    <a:pt x="17219" y="8246"/>
                  </a:cubicBezTo>
                  <a:cubicBezTo>
                    <a:pt x="17269" y="8071"/>
                    <a:pt x="17520" y="7945"/>
                    <a:pt x="17169" y="7945"/>
                  </a:cubicBezTo>
                  <a:cubicBezTo>
                    <a:pt x="17169" y="7695"/>
                    <a:pt x="16943" y="7469"/>
                    <a:pt x="17219" y="7168"/>
                  </a:cubicBezTo>
                  <a:cubicBezTo>
                    <a:pt x="17344" y="7018"/>
                    <a:pt x="17570" y="7018"/>
                    <a:pt x="17695" y="6868"/>
                  </a:cubicBezTo>
                  <a:cubicBezTo>
                    <a:pt x="17770" y="6767"/>
                    <a:pt x="17770" y="6467"/>
                    <a:pt x="17971" y="6341"/>
                  </a:cubicBezTo>
                  <a:cubicBezTo>
                    <a:pt x="17994" y="6327"/>
                    <a:pt x="18024" y="6321"/>
                    <a:pt x="18057" y="6321"/>
                  </a:cubicBezTo>
                  <a:cubicBezTo>
                    <a:pt x="18206" y="6321"/>
                    <a:pt x="18427" y="6444"/>
                    <a:pt x="18447" y="6567"/>
                  </a:cubicBezTo>
                  <a:cubicBezTo>
                    <a:pt x="18497" y="6943"/>
                    <a:pt x="17344" y="7143"/>
                    <a:pt x="17871" y="7770"/>
                  </a:cubicBezTo>
                  <a:cubicBezTo>
                    <a:pt x="17988" y="7903"/>
                    <a:pt x="18132" y="7943"/>
                    <a:pt x="18289" y="7943"/>
                  </a:cubicBezTo>
                  <a:cubicBezTo>
                    <a:pt x="18528" y="7943"/>
                    <a:pt x="18797" y="7849"/>
                    <a:pt x="19042" y="7849"/>
                  </a:cubicBezTo>
                  <a:cubicBezTo>
                    <a:pt x="19150" y="7849"/>
                    <a:pt x="19254" y="7867"/>
                    <a:pt x="19349" y="7920"/>
                  </a:cubicBezTo>
                  <a:cubicBezTo>
                    <a:pt x="19197" y="8073"/>
                    <a:pt x="19008" y="8095"/>
                    <a:pt x="18815" y="8095"/>
                  </a:cubicBezTo>
                  <a:cubicBezTo>
                    <a:pt x="18733" y="8095"/>
                    <a:pt x="18651" y="8091"/>
                    <a:pt x="18571" y="8091"/>
                  </a:cubicBezTo>
                  <a:cubicBezTo>
                    <a:pt x="18529" y="8091"/>
                    <a:pt x="18488" y="8092"/>
                    <a:pt x="18447" y="8096"/>
                  </a:cubicBezTo>
                  <a:cubicBezTo>
                    <a:pt x="18347" y="8121"/>
                    <a:pt x="17946" y="8246"/>
                    <a:pt x="17946" y="8246"/>
                  </a:cubicBezTo>
                  <a:cubicBezTo>
                    <a:pt x="17971" y="8271"/>
                    <a:pt x="18021" y="8296"/>
                    <a:pt x="18046" y="8321"/>
                  </a:cubicBezTo>
                  <a:cubicBezTo>
                    <a:pt x="17971" y="8321"/>
                    <a:pt x="17896" y="8346"/>
                    <a:pt x="17821" y="8371"/>
                  </a:cubicBezTo>
                  <a:cubicBezTo>
                    <a:pt x="17851" y="8454"/>
                    <a:pt x="17890" y="8483"/>
                    <a:pt x="17931" y="8483"/>
                  </a:cubicBezTo>
                  <a:cubicBezTo>
                    <a:pt x="18023" y="8483"/>
                    <a:pt x="18125" y="8345"/>
                    <a:pt x="18165" y="8345"/>
                  </a:cubicBezTo>
                  <a:cubicBezTo>
                    <a:pt x="18167" y="8345"/>
                    <a:pt x="18170" y="8345"/>
                    <a:pt x="18171" y="8346"/>
                  </a:cubicBezTo>
                  <a:cubicBezTo>
                    <a:pt x="18297" y="8421"/>
                    <a:pt x="18322" y="8497"/>
                    <a:pt x="18422" y="8572"/>
                  </a:cubicBezTo>
                  <a:cubicBezTo>
                    <a:pt x="18331" y="8694"/>
                    <a:pt x="18267" y="8735"/>
                    <a:pt x="18218" y="8735"/>
                  </a:cubicBezTo>
                  <a:cubicBezTo>
                    <a:pt x="18117" y="8735"/>
                    <a:pt x="18077" y="8564"/>
                    <a:pt x="17983" y="8564"/>
                  </a:cubicBezTo>
                  <a:cubicBezTo>
                    <a:pt x="17971" y="8564"/>
                    <a:pt x="17959" y="8566"/>
                    <a:pt x="17946" y="8572"/>
                  </a:cubicBezTo>
                  <a:cubicBezTo>
                    <a:pt x="17720" y="8647"/>
                    <a:pt x="17745" y="9123"/>
                    <a:pt x="17720" y="9249"/>
                  </a:cubicBezTo>
                  <a:cubicBezTo>
                    <a:pt x="17642" y="9249"/>
                    <a:pt x="17550" y="9229"/>
                    <a:pt x="17484" y="9229"/>
                  </a:cubicBezTo>
                  <a:cubicBezTo>
                    <a:pt x="17401" y="9229"/>
                    <a:pt x="17361" y="9260"/>
                    <a:pt x="17445" y="9399"/>
                  </a:cubicBezTo>
                  <a:cubicBezTo>
                    <a:pt x="17359" y="9313"/>
                    <a:pt x="17283" y="9283"/>
                    <a:pt x="17210" y="9283"/>
                  </a:cubicBezTo>
                  <a:cubicBezTo>
                    <a:pt x="17048" y="9283"/>
                    <a:pt x="16900" y="9432"/>
                    <a:pt x="16693" y="9449"/>
                  </a:cubicBezTo>
                  <a:cubicBezTo>
                    <a:pt x="16687" y="9450"/>
                    <a:pt x="16681" y="9451"/>
                    <a:pt x="16674" y="9451"/>
                  </a:cubicBezTo>
                  <a:cubicBezTo>
                    <a:pt x="16583" y="9451"/>
                    <a:pt x="16388" y="9358"/>
                    <a:pt x="16248" y="9358"/>
                  </a:cubicBezTo>
                  <a:cubicBezTo>
                    <a:pt x="16164" y="9358"/>
                    <a:pt x="16100" y="9391"/>
                    <a:pt x="16091" y="9499"/>
                  </a:cubicBezTo>
                  <a:cubicBezTo>
                    <a:pt x="15966" y="9499"/>
                    <a:pt x="15841" y="9449"/>
                    <a:pt x="15791" y="9399"/>
                  </a:cubicBezTo>
                  <a:cubicBezTo>
                    <a:pt x="15800" y="9281"/>
                    <a:pt x="15864" y="9265"/>
                    <a:pt x="15942" y="9265"/>
                  </a:cubicBezTo>
                  <a:cubicBezTo>
                    <a:pt x="15972" y="9265"/>
                    <a:pt x="16004" y="9267"/>
                    <a:pt x="16035" y="9267"/>
                  </a:cubicBezTo>
                  <a:cubicBezTo>
                    <a:pt x="16148" y="9267"/>
                    <a:pt x="16254" y="9236"/>
                    <a:pt x="16242" y="8948"/>
                  </a:cubicBezTo>
                  <a:lnTo>
                    <a:pt x="16242" y="8948"/>
                  </a:lnTo>
                  <a:cubicBezTo>
                    <a:pt x="16177" y="8991"/>
                    <a:pt x="16000" y="9053"/>
                    <a:pt x="15920" y="9053"/>
                  </a:cubicBezTo>
                  <a:cubicBezTo>
                    <a:pt x="15908" y="9053"/>
                    <a:pt x="15898" y="9051"/>
                    <a:pt x="15891" y="9048"/>
                  </a:cubicBezTo>
                  <a:cubicBezTo>
                    <a:pt x="15891" y="8998"/>
                    <a:pt x="15941" y="8898"/>
                    <a:pt x="15941" y="8848"/>
                  </a:cubicBezTo>
                  <a:lnTo>
                    <a:pt x="15941" y="8848"/>
                  </a:lnTo>
                  <a:cubicBezTo>
                    <a:pt x="15928" y="8860"/>
                    <a:pt x="15910" y="8866"/>
                    <a:pt x="15891" y="8866"/>
                  </a:cubicBezTo>
                  <a:cubicBezTo>
                    <a:pt x="15872" y="8866"/>
                    <a:pt x="15853" y="8860"/>
                    <a:pt x="15841" y="8848"/>
                  </a:cubicBezTo>
                  <a:cubicBezTo>
                    <a:pt x="15870" y="8672"/>
                    <a:pt x="15856" y="8582"/>
                    <a:pt x="15791" y="8582"/>
                  </a:cubicBezTo>
                  <a:cubicBezTo>
                    <a:pt x="15743" y="8582"/>
                    <a:pt x="15669" y="8628"/>
                    <a:pt x="15565" y="8722"/>
                  </a:cubicBezTo>
                  <a:cubicBezTo>
                    <a:pt x="15415" y="8898"/>
                    <a:pt x="15515" y="9073"/>
                    <a:pt x="15515" y="9249"/>
                  </a:cubicBezTo>
                  <a:cubicBezTo>
                    <a:pt x="15490" y="9675"/>
                    <a:pt x="15615" y="9424"/>
                    <a:pt x="15289" y="9625"/>
                  </a:cubicBezTo>
                  <a:cubicBezTo>
                    <a:pt x="15139" y="9725"/>
                    <a:pt x="14838" y="9825"/>
                    <a:pt x="14663" y="9825"/>
                  </a:cubicBezTo>
                  <a:cubicBezTo>
                    <a:pt x="14888" y="10126"/>
                    <a:pt x="14437" y="10101"/>
                    <a:pt x="14262" y="10226"/>
                  </a:cubicBezTo>
                  <a:cubicBezTo>
                    <a:pt x="14237" y="10226"/>
                    <a:pt x="14086" y="10577"/>
                    <a:pt x="14036" y="10577"/>
                  </a:cubicBezTo>
                  <a:cubicBezTo>
                    <a:pt x="14005" y="10590"/>
                    <a:pt x="13976" y="10596"/>
                    <a:pt x="13949" y="10596"/>
                  </a:cubicBezTo>
                  <a:cubicBezTo>
                    <a:pt x="13834" y="10596"/>
                    <a:pt x="13752" y="10499"/>
                    <a:pt x="13660" y="10499"/>
                  </a:cubicBezTo>
                  <a:cubicBezTo>
                    <a:pt x="13652" y="10499"/>
                    <a:pt x="13644" y="10500"/>
                    <a:pt x="13635" y="10502"/>
                  </a:cubicBezTo>
                  <a:cubicBezTo>
                    <a:pt x="13760" y="10705"/>
                    <a:pt x="13721" y="10751"/>
                    <a:pt x="13624" y="10751"/>
                  </a:cubicBezTo>
                  <a:cubicBezTo>
                    <a:pt x="13547" y="10751"/>
                    <a:pt x="13432" y="10721"/>
                    <a:pt x="13336" y="10721"/>
                  </a:cubicBezTo>
                  <a:cubicBezTo>
                    <a:pt x="13286" y="10721"/>
                    <a:pt x="13242" y="10729"/>
                    <a:pt x="13209" y="10752"/>
                  </a:cubicBezTo>
                  <a:cubicBezTo>
                    <a:pt x="13009" y="10903"/>
                    <a:pt x="13259" y="10853"/>
                    <a:pt x="13334" y="10953"/>
                  </a:cubicBezTo>
                  <a:cubicBezTo>
                    <a:pt x="13410" y="11078"/>
                    <a:pt x="13535" y="11128"/>
                    <a:pt x="13610" y="11329"/>
                  </a:cubicBezTo>
                  <a:cubicBezTo>
                    <a:pt x="13882" y="11847"/>
                    <a:pt x="13703" y="11952"/>
                    <a:pt x="13389" y="11952"/>
                  </a:cubicBezTo>
                  <a:cubicBezTo>
                    <a:pt x="13176" y="11952"/>
                    <a:pt x="12899" y="11904"/>
                    <a:pt x="12659" y="11904"/>
                  </a:cubicBezTo>
                  <a:cubicBezTo>
                    <a:pt x="12536" y="11904"/>
                    <a:pt x="12422" y="11916"/>
                    <a:pt x="12332" y="11955"/>
                  </a:cubicBezTo>
                  <a:cubicBezTo>
                    <a:pt x="12432" y="12281"/>
                    <a:pt x="12307" y="12682"/>
                    <a:pt x="12382" y="13008"/>
                  </a:cubicBezTo>
                  <a:cubicBezTo>
                    <a:pt x="12457" y="13309"/>
                    <a:pt x="12357" y="13133"/>
                    <a:pt x="12608" y="13284"/>
                  </a:cubicBezTo>
                  <a:cubicBezTo>
                    <a:pt x="12783" y="13384"/>
                    <a:pt x="12858" y="13284"/>
                    <a:pt x="13009" y="13484"/>
                  </a:cubicBezTo>
                  <a:cubicBezTo>
                    <a:pt x="13059" y="13434"/>
                    <a:pt x="13034" y="13434"/>
                    <a:pt x="13009" y="13434"/>
                  </a:cubicBezTo>
                  <a:cubicBezTo>
                    <a:pt x="13259" y="13334"/>
                    <a:pt x="13585" y="13234"/>
                    <a:pt x="13811" y="13033"/>
                  </a:cubicBezTo>
                  <a:cubicBezTo>
                    <a:pt x="13836" y="13008"/>
                    <a:pt x="13858" y="13002"/>
                    <a:pt x="13879" y="13002"/>
                  </a:cubicBezTo>
                  <a:cubicBezTo>
                    <a:pt x="13896" y="13002"/>
                    <a:pt x="13913" y="13006"/>
                    <a:pt x="13930" y="13006"/>
                  </a:cubicBezTo>
                  <a:cubicBezTo>
                    <a:pt x="13955" y="13006"/>
                    <a:pt x="13981" y="12998"/>
                    <a:pt x="14011" y="12958"/>
                  </a:cubicBezTo>
                  <a:cubicBezTo>
                    <a:pt x="14036" y="12908"/>
                    <a:pt x="13936" y="12807"/>
                    <a:pt x="13936" y="12807"/>
                  </a:cubicBezTo>
                  <a:cubicBezTo>
                    <a:pt x="13961" y="12757"/>
                    <a:pt x="13986" y="12582"/>
                    <a:pt x="14061" y="12507"/>
                  </a:cubicBezTo>
                  <a:cubicBezTo>
                    <a:pt x="14136" y="12381"/>
                    <a:pt x="14512" y="12281"/>
                    <a:pt x="14588" y="12231"/>
                  </a:cubicBezTo>
                  <a:cubicBezTo>
                    <a:pt x="14663" y="12156"/>
                    <a:pt x="14512" y="12031"/>
                    <a:pt x="14663" y="11930"/>
                  </a:cubicBezTo>
                  <a:cubicBezTo>
                    <a:pt x="14685" y="11917"/>
                    <a:pt x="14710" y="11911"/>
                    <a:pt x="14736" y="11911"/>
                  </a:cubicBezTo>
                  <a:cubicBezTo>
                    <a:pt x="14848" y="11911"/>
                    <a:pt x="14990" y="12008"/>
                    <a:pt x="15108" y="12008"/>
                  </a:cubicBezTo>
                  <a:cubicBezTo>
                    <a:pt x="15118" y="12008"/>
                    <a:pt x="15129" y="12007"/>
                    <a:pt x="15139" y="12005"/>
                  </a:cubicBezTo>
                  <a:cubicBezTo>
                    <a:pt x="15187" y="12005"/>
                    <a:pt x="15397" y="11728"/>
                    <a:pt x="15547" y="11728"/>
                  </a:cubicBezTo>
                  <a:cubicBezTo>
                    <a:pt x="15553" y="11728"/>
                    <a:pt x="15559" y="11729"/>
                    <a:pt x="15565" y="11730"/>
                  </a:cubicBezTo>
                  <a:cubicBezTo>
                    <a:pt x="15740" y="11755"/>
                    <a:pt x="15916" y="12106"/>
                    <a:pt x="16066" y="12231"/>
                  </a:cubicBezTo>
                  <a:cubicBezTo>
                    <a:pt x="16517" y="12582"/>
                    <a:pt x="17319" y="13058"/>
                    <a:pt x="16192" y="13058"/>
                  </a:cubicBezTo>
                  <a:cubicBezTo>
                    <a:pt x="16281" y="13215"/>
                    <a:pt x="16386" y="13276"/>
                    <a:pt x="16493" y="13276"/>
                  </a:cubicBezTo>
                  <a:cubicBezTo>
                    <a:pt x="16745" y="13276"/>
                    <a:pt x="17006" y="12936"/>
                    <a:pt x="17094" y="12707"/>
                  </a:cubicBezTo>
                  <a:lnTo>
                    <a:pt x="16943" y="12707"/>
                  </a:lnTo>
                  <a:cubicBezTo>
                    <a:pt x="16943" y="12682"/>
                    <a:pt x="16943" y="12657"/>
                    <a:pt x="16943" y="12607"/>
                  </a:cubicBezTo>
                  <a:cubicBezTo>
                    <a:pt x="17019" y="12632"/>
                    <a:pt x="17219" y="12682"/>
                    <a:pt x="17294" y="12682"/>
                  </a:cubicBezTo>
                  <a:cubicBezTo>
                    <a:pt x="17169" y="12457"/>
                    <a:pt x="16843" y="12206"/>
                    <a:pt x="16567" y="12156"/>
                  </a:cubicBezTo>
                  <a:cubicBezTo>
                    <a:pt x="16591" y="11989"/>
                    <a:pt x="16344" y="11778"/>
                    <a:pt x="16191" y="11778"/>
                  </a:cubicBezTo>
                  <a:cubicBezTo>
                    <a:pt x="16182" y="11778"/>
                    <a:pt x="16174" y="11779"/>
                    <a:pt x="16166" y="11780"/>
                  </a:cubicBezTo>
                  <a:cubicBezTo>
                    <a:pt x="16183" y="11576"/>
                    <a:pt x="16238" y="11501"/>
                    <a:pt x="16314" y="11501"/>
                  </a:cubicBezTo>
                  <a:cubicBezTo>
                    <a:pt x="16460" y="11501"/>
                    <a:pt x="16686" y="11781"/>
                    <a:pt x="16868" y="11930"/>
                  </a:cubicBezTo>
                  <a:cubicBezTo>
                    <a:pt x="17069" y="12056"/>
                    <a:pt x="17344" y="12156"/>
                    <a:pt x="17445" y="12356"/>
                  </a:cubicBezTo>
                  <a:cubicBezTo>
                    <a:pt x="17520" y="12482"/>
                    <a:pt x="17595" y="12833"/>
                    <a:pt x="17670" y="12958"/>
                  </a:cubicBezTo>
                  <a:cubicBezTo>
                    <a:pt x="17595" y="12933"/>
                    <a:pt x="17570" y="12933"/>
                    <a:pt x="17520" y="12933"/>
                  </a:cubicBezTo>
                  <a:cubicBezTo>
                    <a:pt x="17553" y="13048"/>
                    <a:pt x="17597" y="13120"/>
                    <a:pt x="17659" y="13120"/>
                  </a:cubicBezTo>
                  <a:cubicBezTo>
                    <a:pt x="17691" y="13120"/>
                    <a:pt x="17728" y="13101"/>
                    <a:pt x="17770" y="13058"/>
                  </a:cubicBezTo>
                  <a:cubicBezTo>
                    <a:pt x="17802" y="13239"/>
                    <a:pt x="17860" y="13301"/>
                    <a:pt x="17933" y="13301"/>
                  </a:cubicBezTo>
                  <a:cubicBezTo>
                    <a:pt x="18091" y="13301"/>
                    <a:pt x="18317" y="13000"/>
                    <a:pt x="18472" y="12983"/>
                  </a:cubicBezTo>
                  <a:cubicBezTo>
                    <a:pt x="18422" y="12908"/>
                    <a:pt x="18397" y="12858"/>
                    <a:pt x="18322" y="12858"/>
                  </a:cubicBezTo>
                  <a:cubicBezTo>
                    <a:pt x="18322" y="12908"/>
                    <a:pt x="18322" y="12933"/>
                    <a:pt x="18322" y="12983"/>
                  </a:cubicBezTo>
                  <a:cubicBezTo>
                    <a:pt x="18197" y="12983"/>
                    <a:pt x="17971" y="12632"/>
                    <a:pt x="18021" y="12557"/>
                  </a:cubicBezTo>
                  <a:lnTo>
                    <a:pt x="18021" y="12557"/>
                  </a:lnTo>
                  <a:cubicBezTo>
                    <a:pt x="18092" y="12592"/>
                    <a:pt x="18150" y="12628"/>
                    <a:pt x="18223" y="12628"/>
                  </a:cubicBezTo>
                  <a:cubicBezTo>
                    <a:pt x="18253" y="12628"/>
                    <a:pt x="18285" y="12622"/>
                    <a:pt x="18322" y="12607"/>
                  </a:cubicBezTo>
                  <a:cubicBezTo>
                    <a:pt x="18297" y="12557"/>
                    <a:pt x="18272" y="12557"/>
                    <a:pt x="18247" y="12557"/>
                  </a:cubicBezTo>
                  <a:cubicBezTo>
                    <a:pt x="18316" y="12454"/>
                    <a:pt x="18381" y="12412"/>
                    <a:pt x="18440" y="12412"/>
                  </a:cubicBezTo>
                  <a:cubicBezTo>
                    <a:pt x="18742" y="12412"/>
                    <a:pt x="18911" y="13534"/>
                    <a:pt x="18973" y="13534"/>
                  </a:cubicBezTo>
                  <a:cubicBezTo>
                    <a:pt x="19049" y="13534"/>
                    <a:pt x="19024" y="13334"/>
                    <a:pt x="19024" y="13309"/>
                  </a:cubicBezTo>
                  <a:lnTo>
                    <a:pt x="19024" y="13309"/>
                  </a:lnTo>
                  <a:cubicBezTo>
                    <a:pt x="19136" y="13422"/>
                    <a:pt x="19249" y="13436"/>
                    <a:pt x="19351" y="13436"/>
                  </a:cubicBezTo>
                  <a:cubicBezTo>
                    <a:pt x="19385" y="13436"/>
                    <a:pt x="19418" y="13434"/>
                    <a:pt x="19450" y="13434"/>
                  </a:cubicBezTo>
                  <a:cubicBezTo>
                    <a:pt x="19299" y="13434"/>
                    <a:pt x="19650" y="13359"/>
                    <a:pt x="19650" y="13359"/>
                  </a:cubicBezTo>
                  <a:cubicBezTo>
                    <a:pt x="19659" y="13357"/>
                    <a:pt x="19667" y="13356"/>
                    <a:pt x="19675" y="13356"/>
                  </a:cubicBezTo>
                  <a:cubicBezTo>
                    <a:pt x="19771" y="13356"/>
                    <a:pt x="19844" y="13468"/>
                    <a:pt x="19998" y="13468"/>
                  </a:cubicBezTo>
                  <a:cubicBezTo>
                    <a:pt x="20022" y="13468"/>
                    <a:pt x="20048" y="13465"/>
                    <a:pt x="20076" y="13459"/>
                  </a:cubicBezTo>
                  <a:cubicBezTo>
                    <a:pt x="20051" y="13409"/>
                    <a:pt x="20051" y="13359"/>
                    <a:pt x="20076" y="13309"/>
                  </a:cubicBezTo>
                  <a:cubicBezTo>
                    <a:pt x="20477" y="13384"/>
                    <a:pt x="20502" y="13534"/>
                    <a:pt x="20352" y="13960"/>
                  </a:cubicBezTo>
                  <a:cubicBezTo>
                    <a:pt x="20302" y="14111"/>
                    <a:pt x="20101" y="14361"/>
                    <a:pt x="19976" y="14411"/>
                  </a:cubicBezTo>
                  <a:cubicBezTo>
                    <a:pt x="19948" y="14426"/>
                    <a:pt x="19920" y="14431"/>
                    <a:pt x="19892" y="14431"/>
                  </a:cubicBezTo>
                  <a:cubicBezTo>
                    <a:pt x="19805" y="14431"/>
                    <a:pt x="19718" y="14380"/>
                    <a:pt x="19631" y="14380"/>
                  </a:cubicBezTo>
                  <a:cubicBezTo>
                    <a:pt x="19595" y="14380"/>
                    <a:pt x="19560" y="14388"/>
                    <a:pt x="19525" y="14411"/>
                  </a:cubicBezTo>
                  <a:cubicBezTo>
                    <a:pt x="19714" y="14495"/>
                    <a:pt x="19868" y="15002"/>
                    <a:pt x="20060" y="15002"/>
                  </a:cubicBezTo>
                  <a:cubicBezTo>
                    <a:pt x="20097" y="15002"/>
                    <a:pt x="20136" y="14983"/>
                    <a:pt x="20177" y="14938"/>
                  </a:cubicBezTo>
                  <a:cubicBezTo>
                    <a:pt x="20578" y="15364"/>
                    <a:pt x="20678" y="15915"/>
                    <a:pt x="20928" y="16366"/>
                  </a:cubicBezTo>
                  <a:cubicBezTo>
                    <a:pt x="21104" y="16617"/>
                    <a:pt x="21430" y="16843"/>
                    <a:pt x="21580" y="17168"/>
                  </a:cubicBezTo>
                  <a:cubicBezTo>
                    <a:pt x="21781" y="17594"/>
                    <a:pt x="21530" y="17845"/>
                    <a:pt x="22056" y="17845"/>
                  </a:cubicBezTo>
                  <a:cubicBezTo>
                    <a:pt x="22307" y="17845"/>
                    <a:pt x="22583" y="17620"/>
                    <a:pt x="22833" y="17519"/>
                  </a:cubicBezTo>
                  <a:cubicBezTo>
                    <a:pt x="23084" y="17419"/>
                    <a:pt x="23234" y="17294"/>
                    <a:pt x="23435" y="17193"/>
                  </a:cubicBezTo>
                  <a:cubicBezTo>
                    <a:pt x="23735" y="17068"/>
                    <a:pt x="23886" y="17118"/>
                    <a:pt x="24086" y="16893"/>
                  </a:cubicBezTo>
                  <a:cubicBezTo>
                    <a:pt x="24178" y="16801"/>
                    <a:pt x="24331" y="16585"/>
                    <a:pt x="24453" y="16585"/>
                  </a:cubicBezTo>
                  <a:cubicBezTo>
                    <a:pt x="24465" y="16585"/>
                    <a:pt x="24476" y="16587"/>
                    <a:pt x="24487" y="16592"/>
                  </a:cubicBezTo>
                  <a:cubicBezTo>
                    <a:pt x="24487" y="16316"/>
                    <a:pt x="24487" y="16316"/>
                    <a:pt x="24688" y="16241"/>
                  </a:cubicBezTo>
                  <a:cubicBezTo>
                    <a:pt x="24663" y="16116"/>
                    <a:pt x="24462" y="15965"/>
                    <a:pt x="24362" y="15890"/>
                  </a:cubicBezTo>
                  <a:cubicBezTo>
                    <a:pt x="24255" y="15798"/>
                    <a:pt x="24279" y="15706"/>
                    <a:pt x="24256" y="15706"/>
                  </a:cubicBezTo>
                  <a:cubicBezTo>
                    <a:pt x="24242" y="15706"/>
                    <a:pt x="24209" y="15743"/>
                    <a:pt x="24111" y="15840"/>
                  </a:cubicBezTo>
                  <a:cubicBezTo>
                    <a:pt x="24086" y="15715"/>
                    <a:pt x="24061" y="15464"/>
                    <a:pt x="23961" y="15414"/>
                  </a:cubicBezTo>
                  <a:cubicBezTo>
                    <a:pt x="23861" y="15539"/>
                    <a:pt x="23836" y="15539"/>
                    <a:pt x="23811" y="15740"/>
                  </a:cubicBezTo>
                  <a:cubicBezTo>
                    <a:pt x="23435" y="15715"/>
                    <a:pt x="22858" y="15715"/>
                    <a:pt x="23560" y="15589"/>
                  </a:cubicBezTo>
                  <a:cubicBezTo>
                    <a:pt x="23535" y="15564"/>
                    <a:pt x="23009" y="15414"/>
                    <a:pt x="22984" y="15389"/>
                  </a:cubicBezTo>
                  <a:cubicBezTo>
                    <a:pt x="22908" y="15339"/>
                    <a:pt x="22658" y="15063"/>
                    <a:pt x="22633" y="14938"/>
                  </a:cubicBezTo>
                  <a:cubicBezTo>
                    <a:pt x="22597" y="14733"/>
                    <a:pt x="22630" y="14662"/>
                    <a:pt x="22702" y="14662"/>
                  </a:cubicBezTo>
                  <a:cubicBezTo>
                    <a:pt x="22780" y="14662"/>
                    <a:pt x="22903" y="14746"/>
                    <a:pt x="23034" y="14838"/>
                  </a:cubicBezTo>
                  <a:cubicBezTo>
                    <a:pt x="23334" y="15038"/>
                    <a:pt x="23460" y="15138"/>
                    <a:pt x="23811" y="15264"/>
                  </a:cubicBezTo>
                  <a:cubicBezTo>
                    <a:pt x="23826" y="15269"/>
                    <a:pt x="23846" y="15271"/>
                    <a:pt x="23867" y="15271"/>
                  </a:cubicBezTo>
                  <a:cubicBezTo>
                    <a:pt x="23925" y="15271"/>
                    <a:pt x="23997" y="15256"/>
                    <a:pt x="24055" y="15256"/>
                  </a:cubicBezTo>
                  <a:cubicBezTo>
                    <a:pt x="24076" y="15256"/>
                    <a:pt x="24095" y="15258"/>
                    <a:pt x="24111" y="15264"/>
                  </a:cubicBezTo>
                  <a:cubicBezTo>
                    <a:pt x="24187" y="15289"/>
                    <a:pt x="24187" y="15439"/>
                    <a:pt x="24287" y="15464"/>
                  </a:cubicBezTo>
                  <a:cubicBezTo>
                    <a:pt x="24462" y="15539"/>
                    <a:pt x="24863" y="15589"/>
                    <a:pt x="25064" y="15589"/>
                  </a:cubicBezTo>
                  <a:cubicBezTo>
                    <a:pt x="25515" y="15615"/>
                    <a:pt x="25640" y="15564"/>
                    <a:pt x="25991" y="15765"/>
                  </a:cubicBezTo>
                  <a:cubicBezTo>
                    <a:pt x="26192" y="15890"/>
                    <a:pt x="26192" y="16016"/>
                    <a:pt x="26492" y="16066"/>
                  </a:cubicBezTo>
                  <a:cubicBezTo>
                    <a:pt x="25991" y="16066"/>
                    <a:pt x="26568" y="16341"/>
                    <a:pt x="26693" y="16391"/>
                  </a:cubicBezTo>
                  <a:cubicBezTo>
                    <a:pt x="26708" y="16395"/>
                    <a:pt x="26721" y="16397"/>
                    <a:pt x="26732" y="16397"/>
                  </a:cubicBezTo>
                  <a:cubicBezTo>
                    <a:pt x="26826" y="16397"/>
                    <a:pt x="26820" y="16287"/>
                    <a:pt x="26862" y="16287"/>
                  </a:cubicBezTo>
                  <a:cubicBezTo>
                    <a:pt x="26884" y="16287"/>
                    <a:pt x="26921" y="16319"/>
                    <a:pt x="26994" y="16417"/>
                  </a:cubicBezTo>
                  <a:cubicBezTo>
                    <a:pt x="27094" y="16542"/>
                    <a:pt x="27019" y="16717"/>
                    <a:pt x="27044" y="16868"/>
                  </a:cubicBezTo>
                  <a:cubicBezTo>
                    <a:pt x="27094" y="17168"/>
                    <a:pt x="27194" y="17419"/>
                    <a:pt x="27294" y="17695"/>
                  </a:cubicBezTo>
                  <a:cubicBezTo>
                    <a:pt x="27370" y="17895"/>
                    <a:pt x="27520" y="18497"/>
                    <a:pt x="27695" y="18622"/>
                  </a:cubicBezTo>
                  <a:cubicBezTo>
                    <a:pt x="27732" y="18640"/>
                    <a:pt x="27767" y="18649"/>
                    <a:pt x="27802" y="18649"/>
                  </a:cubicBezTo>
                  <a:cubicBezTo>
                    <a:pt x="27958" y="18649"/>
                    <a:pt x="28094" y="18481"/>
                    <a:pt x="28197" y="18296"/>
                  </a:cubicBezTo>
                  <a:cubicBezTo>
                    <a:pt x="28272" y="18146"/>
                    <a:pt x="28272" y="17970"/>
                    <a:pt x="28272" y="17820"/>
                  </a:cubicBezTo>
                  <a:cubicBezTo>
                    <a:pt x="28297" y="17720"/>
                    <a:pt x="28247" y="17569"/>
                    <a:pt x="28297" y="17494"/>
                  </a:cubicBezTo>
                  <a:cubicBezTo>
                    <a:pt x="28338" y="17392"/>
                    <a:pt x="28358" y="17373"/>
                    <a:pt x="28379" y="17373"/>
                  </a:cubicBezTo>
                  <a:cubicBezTo>
                    <a:pt x="28391" y="17373"/>
                    <a:pt x="28404" y="17379"/>
                    <a:pt x="28422" y="17379"/>
                  </a:cubicBezTo>
                  <a:cubicBezTo>
                    <a:pt x="28448" y="17379"/>
                    <a:pt x="28485" y="17365"/>
                    <a:pt x="28547" y="17294"/>
                  </a:cubicBezTo>
                  <a:cubicBezTo>
                    <a:pt x="28898" y="16968"/>
                    <a:pt x="29299" y="16467"/>
                    <a:pt x="29625" y="16291"/>
                  </a:cubicBezTo>
                  <a:cubicBezTo>
                    <a:pt x="29739" y="16223"/>
                    <a:pt x="30208" y="16113"/>
                    <a:pt x="30290" y="16113"/>
                  </a:cubicBezTo>
                  <a:cubicBezTo>
                    <a:pt x="30298" y="16113"/>
                    <a:pt x="30302" y="16114"/>
                    <a:pt x="30302" y="16116"/>
                  </a:cubicBezTo>
                  <a:cubicBezTo>
                    <a:pt x="30402" y="16166"/>
                    <a:pt x="30653" y="16717"/>
                    <a:pt x="30653" y="16843"/>
                  </a:cubicBezTo>
                  <a:cubicBezTo>
                    <a:pt x="30979" y="16843"/>
                    <a:pt x="30603" y="17093"/>
                    <a:pt x="30828" y="17294"/>
                  </a:cubicBezTo>
                  <a:cubicBezTo>
                    <a:pt x="30861" y="17317"/>
                    <a:pt x="30894" y="17327"/>
                    <a:pt x="30926" y="17327"/>
                  </a:cubicBezTo>
                  <a:cubicBezTo>
                    <a:pt x="31056" y="17327"/>
                    <a:pt x="31171" y="17167"/>
                    <a:pt x="31200" y="17167"/>
                  </a:cubicBezTo>
                  <a:cubicBezTo>
                    <a:pt x="31202" y="17167"/>
                    <a:pt x="31203" y="17167"/>
                    <a:pt x="31204" y="17168"/>
                  </a:cubicBezTo>
                  <a:cubicBezTo>
                    <a:pt x="31455" y="17219"/>
                    <a:pt x="31630" y="17870"/>
                    <a:pt x="31630" y="18146"/>
                  </a:cubicBezTo>
                  <a:cubicBezTo>
                    <a:pt x="31605" y="18296"/>
                    <a:pt x="31405" y="18447"/>
                    <a:pt x="31505" y="18697"/>
                  </a:cubicBezTo>
                  <a:cubicBezTo>
                    <a:pt x="31555" y="18848"/>
                    <a:pt x="31781" y="18973"/>
                    <a:pt x="31856" y="19173"/>
                  </a:cubicBezTo>
                  <a:cubicBezTo>
                    <a:pt x="31945" y="19374"/>
                    <a:pt x="32114" y="20032"/>
                    <a:pt x="32451" y="20032"/>
                  </a:cubicBezTo>
                  <a:cubicBezTo>
                    <a:pt x="32492" y="20032"/>
                    <a:pt x="32536" y="20022"/>
                    <a:pt x="32583" y="20000"/>
                  </a:cubicBezTo>
                  <a:cubicBezTo>
                    <a:pt x="32432" y="19725"/>
                    <a:pt x="32432" y="19299"/>
                    <a:pt x="32282" y="19098"/>
                  </a:cubicBezTo>
                  <a:cubicBezTo>
                    <a:pt x="32081" y="18848"/>
                    <a:pt x="31831" y="18848"/>
                    <a:pt x="31756" y="18472"/>
                  </a:cubicBezTo>
                  <a:cubicBezTo>
                    <a:pt x="31756" y="18396"/>
                    <a:pt x="31655" y="18021"/>
                    <a:pt x="31806" y="17895"/>
                  </a:cubicBezTo>
                  <a:cubicBezTo>
                    <a:pt x="31886" y="17833"/>
                    <a:pt x="31915" y="17809"/>
                    <a:pt x="31929" y="17809"/>
                  </a:cubicBezTo>
                  <a:cubicBezTo>
                    <a:pt x="31954" y="17809"/>
                    <a:pt x="31927" y="17890"/>
                    <a:pt x="32056" y="17970"/>
                  </a:cubicBezTo>
                  <a:cubicBezTo>
                    <a:pt x="32257" y="18071"/>
                    <a:pt x="32232" y="18071"/>
                    <a:pt x="32407" y="18296"/>
                  </a:cubicBezTo>
                  <a:cubicBezTo>
                    <a:pt x="32457" y="18346"/>
                    <a:pt x="32608" y="18371"/>
                    <a:pt x="32608" y="18396"/>
                  </a:cubicBezTo>
                  <a:cubicBezTo>
                    <a:pt x="32683" y="18522"/>
                    <a:pt x="32608" y="18597"/>
                    <a:pt x="32683" y="18772"/>
                  </a:cubicBezTo>
                  <a:cubicBezTo>
                    <a:pt x="32883" y="18497"/>
                    <a:pt x="33159" y="18422"/>
                    <a:pt x="33309" y="18221"/>
                  </a:cubicBezTo>
                  <a:cubicBezTo>
                    <a:pt x="33585" y="17845"/>
                    <a:pt x="33410" y="17544"/>
                    <a:pt x="33184" y="17269"/>
                  </a:cubicBezTo>
                  <a:cubicBezTo>
                    <a:pt x="32858" y="16818"/>
                    <a:pt x="32758" y="16291"/>
                    <a:pt x="33535" y="16291"/>
                  </a:cubicBezTo>
                  <a:cubicBezTo>
                    <a:pt x="33585" y="16517"/>
                    <a:pt x="33259" y="16742"/>
                    <a:pt x="33385" y="16868"/>
                  </a:cubicBezTo>
                  <a:cubicBezTo>
                    <a:pt x="33431" y="16907"/>
                    <a:pt x="33472" y="16924"/>
                    <a:pt x="33508" y="16924"/>
                  </a:cubicBezTo>
                  <a:cubicBezTo>
                    <a:pt x="33720" y="16924"/>
                    <a:pt x="33759" y="16341"/>
                    <a:pt x="33761" y="16341"/>
                  </a:cubicBezTo>
                  <a:cubicBezTo>
                    <a:pt x="33761" y="16341"/>
                    <a:pt x="33761" y="16341"/>
                    <a:pt x="33761" y="16341"/>
                  </a:cubicBezTo>
                  <a:cubicBezTo>
                    <a:pt x="33911" y="16191"/>
                    <a:pt x="34212" y="16191"/>
                    <a:pt x="34362" y="16141"/>
                  </a:cubicBezTo>
                  <a:cubicBezTo>
                    <a:pt x="34588" y="16066"/>
                    <a:pt x="34663" y="16016"/>
                    <a:pt x="34863" y="15865"/>
                  </a:cubicBezTo>
                  <a:cubicBezTo>
                    <a:pt x="35139" y="15665"/>
                    <a:pt x="35640" y="15239"/>
                    <a:pt x="35690" y="14863"/>
                  </a:cubicBezTo>
                  <a:cubicBezTo>
                    <a:pt x="35740" y="14587"/>
                    <a:pt x="35590" y="14762"/>
                    <a:pt x="35565" y="14587"/>
                  </a:cubicBezTo>
                  <a:cubicBezTo>
                    <a:pt x="35565" y="14487"/>
                    <a:pt x="35665" y="14512"/>
                    <a:pt x="35615" y="14336"/>
                  </a:cubicBezTo>
                  <a:cubicBezTo>
                    <a:pt x="35590" y="14111"/>
                    <a:pt x="35289" y="13835"/>
                    <a:pt x="35289" y="13685"/>
                  </a:cubicBezTo>
                  <a:cubicBezTo>
                    <a:pt x="35289" y="13384"/>
                    <a:pt x="35590" y="13484"/>
                    <a:pt x="35715" y="13334"/>
                  </a:cubicBezTo>
                  <a:cubicBezTo>
                    <a:pt x="35791" y="13208"/>
                    <a:pt x="35791" y="13208"/>
                    <a:pt x="35515" y="13108"/>
                  </a:cubicBezTo>
                  <a:cubicBezTo>
                    <a:pt x="35501" y="13103"/>
                    <a:pt x="35489" y="13100"/>
                    <a:pt x="35479" y="13100"/>
                  </a:cubicBezTo>
                  <a:cubicBezTo>
                    <a:pt x="35398" y="13100"/>
                    <a:pt x="35420" y="13259"/>
                    <a:pt x="35264" y="13259"/>
                  </a:cubicBezTo>
                  <a:cubicBezTo>
                    <a:pt x="35314" y="12908"/>
                    <a:pt x="34863" y="13133"/>
                    <a:pt x="35064" y="12807"/>
                  </a:cubicBezTo>
                  <a:cubicBezTo>
                    <a:pt x="35089" y="12807"/>
                    <a:pt x="35415" y="12682"/>
                    <a:pt x="35440" y="12657"/>
                  </a:cubicBezTo>
                  <a:cubicBezTo>
                    <a:pt x="35608" y="12594"/>
                    <a:pt x="35688" y="12549"/>
                    <a:pt x="35711" y="12549"/>
                  </a:cubicBezTo>
                  <a:cubicBezTo>
                    <a:pt x="35743" y="12549"/>
                    <a:pt x="35667" y="12635"/>
                    <a:pt x="35565" y="12883"/>
                  </a:cubicBezTo>
                  <a:cubicBezTo>
                    <a:pt x="35675" y="12839"/>
                    <a:pt x="35939" y="12698"/>
                    <a:pt x="36087" y="12698"/>
                  </a:cubicBezTo>
                  <a:cubicBezTo>
                    <a:pt x="36108" y="12698"/>
                    <a:pt x="36126" y="12701"/>
                    <a:pt x="36142" y="12707"/>
                  </a:cubicBezTo>
                  <a:cubicBezTo>
                    <a:pt x="36417" y="12833"/>
                    <a:pt x="36192" y="12883"/>
                    <a:pt x="36217" y="13108"/>
                  </a:cubicBezTo>
                  <a:cubicBezTo>
                    <a:pt x="36266" y="13089"/>
                    <a:pt x="36309" y="13080"/>
                    <a:pt x="36345" y="13080"/>
                  </a:cubicBezTo>
                  <a:cubicBezTo>
                    <a:pt x="36641" y="13080"/>
                    <a:pt x="36537" y="13656"/>
                    <a:pt x="36492" y="13835"/>
                  </a:cubicBezTo>
                  <a:cubicBezTo>
                    <a:pt x="36521" y="13840"/>
                    <a:pt x="36550" y="13842"/>
                    <a:pt x="36579" y="13842"/>
                  </a:cubicBezTo>
                  <a:cubicBezTo>
                    <a:pt x="36860" y="13842"/>
                    <a:pt x="37167" y="13631"/>
                    <a:pt x="37144" y="13359"/>
                  </a:cubicBezTo>
                  <a:cubicBezTo>
                    <a:pt x="37144" y="13083"/>
                    <a:pt x="36793" y="13058"/>
                    <a:pt x="36868" y="12682"/>
                  </a:cubicBezTo>
                  <a:cubicBezTo>
                    <a:pt x="36881" y="12645"/>
                    <a:pt x="36918" y="12638"/>
                    <a:pt x="36956" y="12638"/>
                  </a:cubicBezTo>
                  <a:cubicBezTo>
                    <a:pt x="36975" y="12638"/>
                    <a:pt x="36994" y="12640"/>
                    <a:pt x="37009" y="12640"/>
                  </a:cubicBezTo>
                  <a:cubicBezTo>
                    <a:pt x="37025" y="12640"/>
                    <a:pt x="37037" y="12638"/>
                    <a:pt x="37044" y="12632"/>
                  </a:cubicBezTo>
                  <a:cubicBezTo>
                    <a:pt x="37044" y="12607"/>
                    <a:pt x="37094" y="12331"/>
                    <a:pt x="37119" y="12281"/>
                  </a:cubicBezTo>
                  <a:cubicBezTo>
                    <a:pt x="37169" y="12206"/>
                    <a:pt x="37269" y="12031"/>
                    <a:pt x="37395" y="11980"/>
                  </a:cubicBezTo>
                  <a:cubicBezTo>
                    <a:pt x="37420" y="11955"/>
                    <a:pt x="37445" y="11955"/>
                    <a:pt x="37495" y="11955"/>
                  </a:cubicBezTo>
                  <a:cubicBezTo>
                    <a:pt x="36793" y="8948"/>
                    <a:pt x="35365" y="6216"/>
                    <a:pt x="33410" y="3960"/>
                  </a:cubicBezTo>
                  <a:cubicBezTo>
                    <a:pt x="33284" y="4010"/>
                    <a:pt x="33084" y="4010"/>
                    <a:pt x="32959" y="4010"/>
                  </a:cubicBezTo>
                  <a:cubicBezTo>
                    <a:pt x="33034" y="3985"/>
                    <a:pt x="33159" y="3935"/>
                    <a:pt x="33334" y="3860"/>
                  </a:cubicBezTo>
                  <a:cubicBezTo>
                    <a:pt x="32959" y="3434"/>
                    <a:pt x="32558" y="3008"/>
                    <a:pt x="32157" y="2632"/>
                  </a:cubicBezTo>
                  <a:close/>
                  <a:moveTo>
                    <a:pt x="31329" y="19925"/>
                  </a:moveTo>
                  <a:cubicBezTo>
                    <a:pt x="31304" y="19950"/>
                    <a:pt x="31304" y="19975"/>
                    <a:pt x="31304" y="19975"/>
                  </a:cubicBezTo>
                  <a:cubicBezTo>
                    <a:pt x="31355" y="20051"/>
                    <a:pt x="31430" y="20076"/>
                    <a:pt x="31480" y="20176"/>
                  </a:cubicBezTo>
                  <a:cubicBezTo>
                    <a:pt x="31480" y="20051"/>
                    <a:pt x="31430" y="19975"/>
                    <a:pt x="31329" y="19925"/>
                  </a:cubicBezTo>
                  <a:close/>
                  <a:moveTo>
                    <a:pt x="36278" y="19910"/>
                  </a:moveTo>
                  <a:cubicBezTo>
                    <a:pt x="36265" y="19910"/>
                    <a:pt x="36245" y="19915"/>
                    <a:pt x="36217" y="19925"/>
                  </a:cubicBezTo>
                  <a:cubicBezTo>
                    <a:pt x="36066" y="20000"/>
                    <a:pt x="35239" y="19875"/>
                    <a:pt x="35289" y="20226"/>
                  </a:cubicBezTo>
                  <a:cubicBezTo>
                    <a:pt x="35565" y="20101"/>
                    <a:pt x="35640" y="20126"/>
                    <a:pt x="35916" y="20076"/>
                  </a:cubicBezTo>
                  <a:cubicBezTo>
                    <a:pt x="35927" y="20073"/>
                    <a:pt x="35938" y="20072"/>
                    <a:pt x="35948" y="20072"/>
                  </a:cubicBezTo>
                  <a:cubicBezTo>
                    <a:pt x="36005" y="20072"/>
                    <a:pt x="36036" y="20115"/>
                    <a:pt x="36088" y="20115"/>
                  </a:cubicBezTo>
                  <a:cubicBezTo>
                    <a:pt x="36104" y="20115"/>
                    <a:pt x="36121" y="20111"/>
                    <a:pt x="36142" y="20101"/>
                  </a:cubicBezTo>
                  <a:cubicBezTo>
                    <a:pt x="36185" y="20079"/>
                    <a:pt x="36357" y="19910"/>
                    <a:pt x="36278" y="19910"/>
                  </a:cubicBezTo>
                  <a:close/>
                  <a:moveTo>
                    <a:pt x="37308" y="20133"/>
                  </a:moveTo>
                  <a:cubicBezTo>
                    <a:pt x="37204" y="20133"/>
                    <a:pt x="37057" y="20214"/>
                    <a:pt x="37319" y="20276"/>
                  </a:cubicBezTo>
                  <a:cubicBezTo>
                    <a:pt x="37319" y="20276"/>
                    <a:pt x="37345" y="20251"/>
                    <a:pt x="37345" y="20251"/>
                  </a:cubicBezTo>
                  <a:cubicBezTo>
                    <a:pt x="37421" y="20165"/>
                    <a:pt x="37373" y="20133"/>
                    <a:pt x="37308" y="20133"/>
                  </a:cubicBezTo>
                  <a:close/>
                  <a:moveTo>
                    <a:pt x="36892" y="19751"/>
                  </a:moveTo>
                  <a:cubicBezTo>
                    <a:pt x="36743" y="19925"/>
                    <a:pt x="36668" y="19951"/>
                    <a:pt x="36668" y="20201"/>
                  </a:cubicBezTo>
                  <a:cubicBezTo>
                    <a:pt x="36675" y="20312"/>
                    <a:pt x="36687" y="20351"/>
                    <a:pt x="36706" y="20351"/>
                  </a:cubicBezTo>
                  <a:cubicBezTo>
                    <a:pt x="36749" y="20351"/>
                    <a:pt x="36828" y="20150"/>
                    <a:pt x="36975" y="20150"/>
                  </a:cubicBezTo>
                  <a:cubicBezTo>
                    <a:pt x="36981" y="20150"/>
                    <a:pt x="36987" y="20150"/>
                    <a:pt x="36994" y="20151"/>
                  </a:cubicBezTo>
                  <a:cubicBezTo>
                    <a:pt x="37019" y="20026"/>
                    <a:pt x="36944" y="19925"/>
                    <a:pt x="36843" y="19925"/>
                  </a:cubicBezTo>
                  <a:cubicBezTo>
                    <a:pt x="36865" y="19881"/>
                    <a:pt x="36888" y="19817"/>
                    <a:pt x="36892" y="19751"/>
                  </a:cubicBezTo>
                  <a:close/>
                  <a:moveTo>
                    <a:pt x="37370" y="20326"/>
                  </a:moveTo>
                  <a:cubicBezTo>
                    <a:pt x="37319" y="20326"/>
                    <a:pt x="37294" y="20351"/>
                    <a:pt x="37244" y="20376"/>
                  </a:cubicBezTo>
                  <a:cubicBezTo>
                    <a:pt x="37345" y="20427"/>
                    <a:pt x="37445" y="20502"/>
                    <a:pt x="37545" y="20527"/>
                  </a:cubicBezTo>
                  <a:cubicBezTo>
                    <a:pt x="37545" y="20452"/>
                    <a:pt x="37570" y="20402"/>
                    <a:pt x="37595" y="20326"/>
                  </a:cubicBezTo>
                  <a:lnTo>
                    <a:pt x="37595" y="20326"/>
                  </a:lnTo>
                  <a:cubicBezTo>
                    <a:pt x="37552" y="20341"/>
                    <a:pt x="37508" y="20355"/>
                    <a:pt x="37465" y="20355"/>
                  </a:cubicBezTo>
                  <a:cubicBezTo>
                    <a:pt x="37433" y="20355"/>
                    <a:pt x="37401" y="20347"/>
                    <a:pt x="37370" y="20326"/>
                  </a:cubicBezTo>
                  <a:close/>
                  <a:moveTo>
                    <a:pt x="36353" y="20454"/>
                  </a:moveTo>
                  <a:cubicBezTo>
                    <a:pt x="36311" y="20454"/>
                    <a:pt x="36262" y="20465"/>
                    <a:pt x="36217" y="20477"/>
                  </a:cubicBezTo>
                  <a:cubicBezTo>
                    <a:pt x="36095" y="20497"/>
                    <a:pt x="36269" y="20534"/>
                    <a:pt x="36379" y="20534"/>
                  </a:cubicBezTo>
                  <a:cubicBezTo>
                    <a:pt x="36405" y="20534"/>
                    <a:pt x="36428" y="20532"/>
                    <a:pt x="36442" y="20527"/>
                  </a:cubicBezTo>
                  <a:cubicBezTo>
                    <a:pt x="36442" y="20471"/>
                    <a:pt x="36404" y="20454"/>
                    <a:pt x="36353" y="20454"/>
                  </a:cubicBezTo>
                  <a:close/>
                  <a:moveTo>
                    <a:pt x="37269" y="20477"/>
                  </a:moveTo>
                  <a:lnTo>
                    <a:pt x="37269" y="20477"/>
                  </a:lnTo>
                  <a:cubicBezTo>
                    <a:pt x="37169" y="20502"/>
                    <a:pt x="37169" y="20502"/>
                    <a:pt x="37144" y="20502"/>
                  </a:cubicBezTo>
                  <a:cubicBezTo>
                    <a:pt x="37175" y="20517"/>
                    <a:pt x="37206" y="20590"/>
                    <a:pt x="37231" y="20590"/>
                  </a:cubicBezTo>
                  <a:cubicBezTo>
                    <a:pt x="37247" y="20590"/>
                    <a:pt x="37260" y="20563"/>
                    <a:pt x="37269" y="20477"/>
                  </a:cubicBezTo>
                  <a:close/>
                  <a:moveTo>
                    <a:pt x="36492" y="20702"/>
                  </a:moveTo>
                  <a:lnTo>
                    <a:pt x="36492" y="20702"/>
                  </a:lnTo>
                  <a:cubicBezTo>
                    <a:pt x="36534" y="20796"/>
                    <a:pt x="36576" y="20825"/>
                    <a:pt x="36608" y="20825"/>
                  </a:cubicBezTo>
                  <a:cubicBezTo>
                    <a:pt x="36654" y="20825"/>
                    <a:pt x="36682" y="20767"/>
                    <a:pt x="36668" y="20752"/>
                  </a:cubicBezTo>
                  <a:lnTo>
                    <a:pt x="36643" y="20752"/>
                  </a:lnTo>
                  <a:lnTo>
                    <a:pt x="36643" y="20727"/>
                  </a:lnTo>
                  <a:cubicBezTo>
                    <a:pt x="36593" y="20727"/>
                    <a:pt x="36543" y="20727"/>
                    <a:pt x="36492" y="20702"/>
                  </a:cubicBezTo>
                  <a:close/>
                  <a:moveTo>
                    <a:pt x="31605" y="20376"/>
                  </a:moveTo>
                  <a:cubicBezTo>
                    <a:pt x="31605" y="20502"/>
                    <a:pt x="31806" y="20803"/>
                    <a:pt x="31931" y="20828"/>
                  </a:cubicBezTo>
                  <a:cubicBezTo>
                    <a:pt x="31906" y="20652"/>
                    <a:pt x="31605" y="20376"/>
                    <a:pt x="31605" y="20376"/>
                  </a:cubicBezTo>
                  <a:close/>
                  <a:moveTo>
                    <a:pt x="37026" y="20695"/>
                  </a:moveTo>
                  <a:cubicBezTo>
                    <a:pt x="36918" y="20695"/>
                    <a:pt x="36815" y="20716"/>
                    <a:pt x="36793" y="20727"/>
                  </a:cubicBezTo>
                  <a:cubicBezTo>
                    <a:pt x="36793" y="20777"/>
                    <a:pt x="37194" y="20853"/>
                    <a:pt x="37319" y="20853"/>
                  </a:cubicBezTo>
                  <a:cubicBezTo>
                    <a:pt x="37306" y="20728"/>
                    <a:pt x="37161" y="20695"/>
                    <a:pt x="37026" y="20695"/>
                  </a:cubicBezTo>
                  <a:close/>
                  <a:moveTo>
                    <a:pt x="34863" y="18948"/>
                  </a:moveTo>
                  <a:cubicBezTo>
                    <a:pt x="34713" y="18973"/>
                    <a:pt x="34613" y="19224"/>
                    <a:pt x="34487" y="19324"/>
                  </a:cubicBezTo>
                  <a:cubicBezTo>
                    <a:pt x="34276" y="19514"/>
                    <a:pt x="33922" y="19865"/>
                    <a:pt x="33681" y="19865"/>
                  </a:cubicBezTo>
                  <a:cubicBezTo>
                    <a:pt x="33636" y="19865"/>
                    <a:pt x="33595" y="19853"/>
                    <a:pt x="33560" y="19825"/>
                  </a:cubicBezTo>
                  <a:lnTo>
                    <a:pt x="33560" y="19825"/>
                  </a:lnTo>
                  <a:cubicBezTo>
                    <a:pt x="33309" y="20000"/>
                    <a:pt x="33460" y="20301"/>
                    <a:pt x="33610" y="20502"/>
                  </a:cubicBezTo>
                  <a:cubicBezTo>
                    <a:pt x="33811" y="20777"/>
                    <a:pt x="33886" y="20727"/>
                    <a:pt x="34287" y="20803"/>
                  </a:cubicBezTo>
                  <a:cubicBezTo>
                    <a:pt x="34463" y="20838"/>
                    <a:pt x="34529" y="20878"/>
                    <a:pt x="34573" y="20878"/>
                  </a:cubicBezTo>
                  <a:cubicBezTo>
                    <a:pt x="34622" y="20878"/>
                    <a:pt x="34643" y="20826"/>
                    <a:pt x="34763" y="20652"/>
                  </a:cubicBezTo>
                  <a:cubicBezTo>
                    <a:pt x="34763" y="20627"/>
                    <a:pt x="34813" y="20376"/>
                    <a:pt x="34863" y="20301"/>
                  </a:cubicBezTo>
                  <a:cubicBezTo>
                    <a:pt x="34913" y="20201"/>
                    <a:pt x="35114" y="20151"/>
                    <a:pt x="35189" y="20026"/>
                  </a:cubicBezTo>
                  <a:cubicBezTo>
                    <a:pt x="34938" y="19850"/>
                    <a:pt x="35014" y="19825"/>
                    <a:pt x="34964" y="19474"/>
                  </a:cubicBezTo>
                  <a:cubicBezTo>
                    <a:pt x="35139" y="19474"/>
                    <a:pt x="35089" y="19349"/>
                    <a:pt x="35264" y="19274"/>
                  </a:cubicBezTo>
                  <a:cubicBezTo>
                    <a:pt x="35214" y="19274"/>
                    <a:pt x="34838" y="18973"/>
                    <a:pt x="34863" y="18948"/>
                  </a:cubicBezTo>
                  <a:close/>
                  <a:moveTo>
                    <a:pt x="35600" y="20333"/>
                  </a:moveTo>
                  <a:cubicBezTo>
                    <a:pt x="35382" y="20333"/>
                    <a:pt x="35139" y="20422"/>
                    <a:pt x="35139" y="20727"/>
                  </a:cubicBezTo>
                  <a:lnTo>
                    <a:pt x="35314" y="20953"/>
                  </a:lnTo>
                  <a:cubicBezTo>
                    <a:pt x="35313" y="20952"/>
                    <a:pt x="35312" y="20951"/>
                    <a:pt x="35311" y="20951"/>
                  </a:cubicBezTo>
                  <a:cubicBezTo>
                    <a:pt x="35294" y="20951"/>
                    <a:pt x="35339" y="21155"/>
                    <a:pt x="35339" y="21178"/>
                  </a:cubicBezTo>
                  <a:cubicBezTo>
                    <a:pt x="35465" y="21103"/>
                    <a:pt x="35440" y="20828"/>
                    <a:pt x="35440" y="20677"/>
                  </a:cubicBezTo>
                  <a:lnTo>
                    <a:pt x="35565" y="20677"/>
                  </a:lnTo>
                  <a:cubicBezTo>
                    <a:pt x="35565" y="20748"/>
                    <a:pt x="35745" y="21157"/>
                    <a:pt x="35828" y="21157"/>
                  </a:cubicBezTo>
                  <a:cubicBezTo>
                    <a:pt x="35833" y="21157"/>
                    <a:pt x="35837" y="21156"/>
                    <a:pt x="35841" y="21153"/>
                  </a:cubicBezTo>
                  <a:cubicBezTo>
                    <a:pt x="35991" y="21103"/>
                    <a:pt x="35715" y="20602"/>
                    <a:pt x="35640" y="20502"/>
                  </a:cubicBezTo>
                  <a:cubicBezTo>
                    <a:pt x="36149" y="20502"/>
                    <a:pt x="35899" y="20333"/>
                    <a:pt x="35600" y="20333"/>
                  </a:cubicBezTo>
                  <a:close/>
                  <a:moveTo>
                    <a:pt x="32232" y="21103"/>
                  </a:moveTo>
                  <a:lnTo>
                    <a:pt x="32232" y="21103"/>
                  </a:lnTo>
                  <a:cubicBezTo>
                    <a:pt x="32218" y="21145"/>
                    <a:pt x="32219" y="21180"/>
                    <a:pt x="32224" y="21180"/>
                  </a:cubicBezTo>
                  <a:cubicBezTo>
                    <a:pt x="32227" y="21180"/>
                    <a:pt x="32232" y="21158"/>
                    <a:pt x="32232" y="21103"/>
                  </a:cubicBezTo>
                  <a:close/>
                  <a:moveTo>
                    <a:pt x="30954" y="19198"/>
                  </a:moveTo>
                  <a:cubicBezTo>
                    <a:pt x="31004" y="19424"/>
                    <a:pt x="31355" y="19625"/>
                    <a:pt x="31455" y="19775"/>
                  </a:cubicBezTo>
                  <a:cubicBezTo>
                    <a:pt x="31655" y="20000"/>
                    <a:pt x="31781" y="20326"/>
                    <a:pt x="31981" y="20577"/>
                  </a:cubicBezTo>
                  <a:cubicBezTo>
                    <a:pt x="32106" y="20752"/>
                    <a:pt x="32432" y="21204"/>
                    <a:pt x="32608" y="21204"/>
                  </a:cubicBezTo>
                  <a:cubicBezTo>
                    <a:pt x="32984" y="21204"/>
                    <a:pt x="32758" y="20828"/>
                    <a:pt x="33084" y="20752"/>
                  </a:cubicBezTo>
                  <a:cubicBezTo>
                    <a:pt x="33050" y="20582"/>
                    <a:pt x="32935" y="20481"/>
                    <a:pt x="32809" y="20481"/>
                  </a:cubicBezTo>
                  <a:cubicBezTo>
                    <a:pt x="32750" y="20481"/>
                    <a:pt x="32689" y="20504"/>
                    <a:pt x="32633" y="20552"/>
                  </a:cubicBezTo>
                  <a:cubicBezTo>
                    <a:pt x="32608" y="20276"/>
                    <a:pt x="31580" y="19324"/>
                    <a:pt x="31229" y="19299"/>
                  </a:cubicBezTo>
                  <a:cubicBezTo>
                    <a:pt x="31129" y="19299"/>
                    <a:pt x="31054" y="19198"/>
                    <a:pt x="30954" y="19198"/>
                  </a:cubicBezTo>
                  <a:close/>
                  <a:moveTo>
                    <a:pt x="36392" y="21529"/>
                  </a:moveTo>
                  <a:lnTo>
                    <a:pt x="36392" y="21529"/>
                  </a:lnTo>
                  <a:cubicBezTo>
                    <a:pt x="36406" y="21585"/>
                    <a:pt x="36443" y="21602"/>
                    <a:pt x="36486" y="21602"/>
                  </a:cubicBezTo>
                  <a:cubicBezTo>
                    <a:pt x="36520" y="21602"/>
                    <a:pt x="36559" y="21591"/>
                    <a:pt x="36593" y="21579"/>
                  </a:cubicBezTo>
                  <a:cubicBezTo>
                    <a:pt x="36555" y="21542"/>
                    <a:pt x="36530" y="21536"/>
                    <a:pt x="36502" y="21536"/>
                  </a:cubicBezTo>
                  <a:cubicBezTo>
                    <a:pt x="36488" y="21536"/>
                    <a:pt x="36473" y="21537"/>
                    <a:pt x="36455" y="21537"/>
                  </a:cubicBezTo>
                  <a:cubicBezTo>
                    <a:pt x="36438" y="21537"/>
                    <a:pt x="36417" y="21536"/>
                    <a:pt x="36392" y="21529"/>
                  </a:cubicBezTo>
                  <a:close/>
                  <a:moveTo>
                    <a:pt x="35239" y="21655"/>
                  </a:moveTo>
                  <a:cubicBezTo>
                    <a:pt x="35089" y="21655"/>
                    <a:pt x="34989" y="21655"/>
                    <a:pt x="34838" y="21680"/>
                  </a:cubicBezTo>
                  <a:cubicBezTo>
                    <a:pt x="34713" y="21680"/>
                    <a:pt x="35089" y="21705"/>
                    <a:pt x="35239" y="21705"/>
                  </a:cubicBezTo>
                  <a:cubicBezTo>
                    <a:pt x="35214" y="21705"/>
                    <a:pt x="35239" y="21680"/>
                    <a:pt x="35239" y="21655"/>
                  </a:cubicBezTo>
                  <a:close/>
                  <a:moveTo>
                    <a:pt x="32808" y="21354"/>
                  </a:moveTo>
                  <a:cubicBezTo>
                    <a:pt x="33009" y="21529"/>
                    <a:pt x="33309" y="21579"/>
                    <a:pt x="33685" y="21605"/>
                  </a:cubicBezTo>
                  <a:cubicBezTo>
                    <a:pt x="33923" y="21648"/>
                    <a:pt x="34234" y="21765"/>
                    <a:pt x="34508" y="21765"/>
                  </a:cubicBezTo>
                  <a:cubicBezTo>
                    <a:pt x="34552" y="21765"/>
                    <a:pt x="34596" y="21762"/>
                    <a:pt x="34638" y="21755"/>
                  </a:cubicBezTo>
                  <a:cubicBezTo>
                    <a:pt x="34581" y="21622"/>
                    <a:pt x="34452" y="21561"/>
                    <a:pt x="34317" y="21561"/>
                  </a:cubicBezTo>
                  <a:cubicBezTo>
                    <a:pt x="34273" y="21561"/>
                    <a:pt x="34229" y="21567"/>
                    <a:pt x="34187" y="21579"/>
                  </a:cubicBezTo>
                  <a:cubicBezTo>
                    <a:pt x="34187" y="21429"/>
                    <a:pt x="34287" y="21504"/>
                    <a:pt x="34387" y="21454"/>
                  </a:cubicBezTo>
                  <a:cubicBezTo>
                    <a:pt x="33836" y="21354"/>
                    <a:pt x="33360" y="21354"/>
                    <a:pt x="32808" y="21354"/>
                  </a:cubicBezTo>
                  <a:close/>
                  <a:moveTo>
                    <a:pt x="35911" y="21640"/>
                  </a:moveTo>
                  <a:cubicBezTo>
                    <a:pt x="35682" y="21640"/>
                    <a:pt x="35412" y="21657"/>
                    <a:pt x="35365" y="21705"/>
                  </a:cubicBezTo>
                  <a:cubicBezTo>
                    <a:pt x="35419" y="21768"/>
                    <a:pt x="35523" y="21793"/>
                    <a:pt x="35642" y="21793"/>
                  </a:cubicBezTo>
                  <a:cubicBezTo>
                    <a:pt x="35851" y="21793"/>
                    <a:pt x="36105" y="21718"/>
                    <a:pt x="36217" y="21655"/>
                  </a:cubicBezTo>
                  <a:cubicBezTo>
                    <a:pt x="36162" y="21645"/>
                    <a:pt x="36043" y="21640"/>
                    <a:pt x="35911" y="21640"/>
                  </a:cubicBezTo>
                  <a:close/>
                  <a:moveTo>
                    <a:pt x="36558" y="21695"/>
                  </a:moveTo>
                  <a:cubicBezTo>
                    <a:pt x="36325" y="21695"/>
                    <a:pt x="36057" y="21870"/>
                    <a:pt x="36016" y="21930"/>
                  </a:cubicBezTo>
                  <a:cubicBezTo>
                    <a:pt x="36016" y="21969"/>
                    <a:pt x="36046" y="21984"/>
                    <a:pt x="36094" y="21984"/>
                  </a:cubicBezTo>
                  <a:cubicBezTo>
                    <a:pt x="36265" y="21984"/>
                    <a:pt x="36659" y="21788"/>
                    <a:pt x="36718" y="21730"/>
                  </a:cubicBezTo>
                  <a:cubicBezTo>
                    <a:pt x="36669" y="21705"/>
                    <a:pt x="36615" y="21695"/>
                    <a:pt x="36558" y="21695"/>
                  </a:cubicBezTo>
                  <a:close/>
                  <a:moveTo>
                    <a:pt x="35289" y="21830"/>
                  </a:moveTo>
                  <a:cubicBezTo>
                    <a:pt x="35084" y="21899"/>
                    <a:pt x="35420" y="22009"/>
                    <a:pt x="35538" y="22009"/>
                  </a:cubicBezTo>
                  <a:cubicBezTo>
                    <a:pt x="35549" y="22009"/>
                    <a:pt x="35558" y="22008"/>
                    <a:pt x="35565" y="22006"/>
                  </a:cubicBezTo>
                  <a:cubicBezTo>
                    <a:pt x="35540" y="21980"/>
                    <a:pt x="35390" y="21830"/>
                    <a:pt x="35289" y="21830"/>
                  </a:cubicBezTo>
                  <a:close/>
                  <a:moveTo>
                    <a:pt x="35968" y="22101"/>
                  </a:moveTo>
                  <a:cubicBezTo>
                    <a:pt x="35961" y="22101"/>
                    <a:pt x="35951" y="22102"/>
                    <a:pt x="35941" y="22106"/>
                  </a:cubicBezTo>
                  <a:cubicBezTo>
                    <a:pt x="35866" y="22106"/>
                    <a:pt x="35866" y="22131"/>
                    <a:pt x="35891" y="22181"/>
                  </a:cubicBezTo>
                  <a:lnTo>
                    <a:pt x="35991" y="22181"/>
                  </a:lnTo>
                  <a:cubicBezTo>
                    <a:pt x="36013" y="22159"/>
                    <a:pt x="36016" y="22101"/>
                    <a:pt x="35968" y="22101"/>
                  </a:cubicBezTo>
                  <a:close/>
                  <a:moveTo>
                    <a:pt x="22683" y="22407"/>
                  </a:moveTo>
                  <a:cubicBezTo>
                    <a:pt x="22683" y="22532"/>
                    <a:pt x="22532" y="22833"/>
                    <a:pt x="22457" y="22908"/>
                  </a:cubicBezTo>
                  <a:cubicBezTo>
                    <a:pt x="22282" y="23058"/>
                    <a:pt x="22056" y="22983"/>
                    <a:pt x="21881" y="23133"/>
                  </a:cubicBezTo>
                  <a:cubicBezTo>
                    <a:pt x="21755" y="23259"/>
                    <a:pt x="21906" y="23635"/>
                    <a:pt x="21881" y="23735"/>
                  </a:cubicBezTo>
                  <a:cubicBezTo>
                    <a:pt x="21856" y="23935"/>
                    <a:pt x="21781" y="23960"/>
                    <a:pt x="21730" y="24186"/>
                  </a:cubicBezTo>
                  <a:cubicBezTo>
                    <a:pt x="21684" y="24464"/>
                    <a:pt x="21745" y="24871"/>
                    <a:pt x="22091" y="24871"/>
                  </a:cubicBezTo>
                  <a:cubicBezTo>
                    <a:pt x="22120" y="24871"/>
                    <a:pt x="22150" y="24868"/>
                    <a:pt x="22182" y="24863"/>
                  </a:cubicBezTo>
                  <a:cubicBezTo>
                    <a:pt x="22557" y="24762"/>
                    <a:pt x="22432" y="24662"/>
                    <a:pt x="22507" y="24286"/>
                  </a:cubicBezTo>
                  <a:cubicBezTo>
                    <a:pt x="22507" y="24261"/>
                    <a:pt x="22608" y="23860"/>
                    <a:pt x="22608" y="23860"/>
                  </a:cubicBezTo>
                  <a:cubicBezTo>
                    <a:pt x="22658" y="23810"/>
                    <a:pt x="22858" y="23735"/>
                    <a:pt x="22858" y="23685"/>
                  </a:cubicBezTo>
                  <a:cubicBezTo>
                    <a:pt x="22858" y="23334"/>
                    <a:pt x="23109" y="22582"/>
                    <a:pt x="22683" y="22407"/>
                  </a:cubicBezTo>
                  <a:close/>
                  <a:moveTo>
                    <a:pt x="15666" y="13243"/>
                  </a:moveTo>
                  <a:cubicBezTo>
                    <a:pt x="15457" y="13243"/>
                    <a:pt x="15201" y="13359"/>
                    <a:pt x="15039" y="13359"/>
                  </a:cubicBezTo>
                  <a:cubicBezTo>
                    <a:pt x="14866" y="13359"/>
                    <a:pt x="14684" y="13310"/>
                    <a:pt x="14486" y="13310"/>
                  </a:cubicBezTo>
                  <a:cubicBezTo>
                    <a:pt x="14367" y="13310"/>
                    <a:pt x="14243" y="13328"/>
                    <a:pt x="14111" y="13384"/>
                  </a:cubicBezTo>
                  <a:cubicBezTo>
                    <a:pt x="13886" y="13484"/>
                    <a:pt x="13710" y="13635"/>
                    <a:pt x="13410" y="13635"/>
                  </a:cubicBezTo>
                  <a:cubicBezTo>
                    <a:pt x="13213" y="13621"/>
                    <a:pt x="13064" y="13546"/>
                    <a:pt x="12967" y="13546"/>
                  </a:cubicBezTo>
                  <a:cubicBezTo>
                    <a:pt x="12879" y="13546"/>
                    <a:pt x="12833" y="13608"/>
                    <a:pt x="12833" y="13835"/>
                  </a:cubicBezTo>
                  <a:lnTo>
                    <a:pt x="12557" y="13835"/>
                  </a:lnTo>
                  <a:cubicBezTo>
                    <a:pt x="12623" y="14083"/>
                    <a:pt x="12559" y="14120"/>
                    <a:pt x="12475" y="14120"/>
                  </a:cubicBezTo>
                  <a:cubicBezTo>
                    <a:pt x="12440" y="14120"/>
                    <a:pt x="12400" y="14113"/>
                    <a:pt x="12366" y="14113"/>
                  </a:cubicBezTo>
                  <a:cubicBezTo>
                    <a:pt x="12327" y="14113"/>
                    <a:pt x="12295" y="14122"/>
                    <a:pt x="12282" y="14161"/>
                  </a:cubicBezTo>
                  <a:cubicBezTo>
                    <a:pt x="12156" y="14386"/>
                    <a:pt x="12181" y="14687"/>
                    <a:pt x="12081" y="14838"/>
                  </a:cubicBezTo>
                  <a:cubicBezTo>
                    <a:pt x="12006" y="14913"/>
                    <a:pt x="11780" y="15038"/>
                    <a:pt x="11680" y="15163"/>
                  </a:cubicBezTo>
                  <a:cubicBezTo>
                    <a:pt x="11555" y="15289"/>
                    <a:pt x="11430" y="15514"/>
                    <a:pt x="11329" y="15690"/>
                  </a:cubicBezTo>
                  <a:cubicBezTo>
                    <a:pt x="11204" y="15865"/>
                    <a:pt x="10728" y="16291"/>
                    <a:pt x="10803" y="16567"/>
                  </a:cubicBezTo>
                  <a:cubicBezTo>
                    <a:pt x="10803" y="16586"/>
                    <a:pt x="10821" y="16592"/>
                    <a:pt x="10850" y="16592"/>
                  </a:cubicBezTo>
                  <a:cubicBezTo>
                    <a:pt x="10896" y="16592"/>
                    <a:pt x="10968" y="16576"/>
                    <a:pt x="11029" y="16576"/>
                  </a:cubicBezTo>
                  <a:cubicBezTo>
                    <a:pt x="11074" y="16576"/>
                    <a:pt x="11113" y="16585"/>
                    <a:pt x="11129" y="16617"/>
                  </a:cubicBezTo>
                  <a:cubicBezTo>
                    <a:pt x="11154" y="16692"/>
                    <a:pt x="11079" y="16717"/>
                    <a:pt x="11079" y="16767"/>
                  </a:cubicBezTo>
                  <a:cubicBezTo>
                    <a:pt x="11154" y="16968"/>
                    <a:pt x="11029" y="17269"/>
                    <a:pt x="11029" y="17469"/>
                  </a:cubicBezTo>
                  <a:cubicBezTo>
                    <a:pt x="11004" y="17720"/>
                    <a:pt x="10978" y="17920"/>
                    <a:pt x="11254" y="18196"/>
                  </a:cubicBezTo>
                  <a:cubicBezTo>
                    <a:pt x="11530" y="18497"/>
                    <a:pt x="11780" y="18722"/>
                    <a:pt x="12106" y="18998"/>
                  </a:cubicBezTo>
                  <a:cubicBezTo>
                    <a:pt x="12207" y="19098"/>
                    <a:pt x="12257" y="19324"/>
                    <a:pt x="12482" y="19349"/>
                  </a:cubicBezTo>
                  <a:cubicBezTo>
                    <a:pt x="12536" y="19359"/>
                    <a:pt x="12580" y="19363"/>
                    <a:pt x="12619" y="19363"/>
                  </a:cubicBezTo>
                  <a:cubicBezTo>
                    <a:pt x="12776" y="19363"/>
                    <a:pt x="12832" y="19294"/>
                    <a:pt x="13034" y="19274"/>
                  </a:cubicBezTo>
                  <a:cubicBezTo>
                    <a:pt x="13066" y="19270"/>
                    <a:pt x="13097" y="19269"/>
                    <a:pt x="13126" y="19269"/>
                  </a:cubicBezTo>
                  <a:cubicBezTo>
                    <a:pt x="13302" y="19269"/>
                    <a:pt x="13431" y="19324"/>
                    <a:pt x="13560" y="19324"/>
                  </a:cubicBezTo>
                  <a:cubicBezTo>
                    <a:pt x="13861" y="19324"/>
                    <a:pt x="13836" y="19198"/>
                    <a:pt x="14086" y="19123"/>
                  </a:cubicBezTo>
                  <a:cubicBezTo>
                    <a:pt x="14188" y="19089"/>
                    <a:pt x="14331" y="19076"/>
                    <a:pt x="14468" y="19076"/>
                  </a:cubicBezTo>
                  <a:cubicBezTo>
                    <a:pt x="14635" y="19076"/>
                    <a:pt x="14794" y="19096"/>
                    <a:pt x="14863" y="19123"/>
                  </a:cubicBezTo>
                  <a:cubicBezTo>
                    <a:pt x="15039" y="19198"/>
                    <a:pt x="14989" y="19324"/>
                    <a:pt x="15264" y="19399"/>
                  </a:cubicBezTo>
                  <a:cubicBezTo>
                    <a:pt x="15400" y="19428"/>
                    <a:pt x="15495" y="19430"/>
                    <a:pt x="15562" y="19430"/>
                  </a:cubicBezTo>
                  <a:cubicBezTo>
                    <a:pt x="15574" y="19430"/>
                    <a:pt x="15584" y="19430"/>
                    <a:pt x="15594" y="19430"/>
                  </a:cubicBezTo>
                  <a:cubicBezTo>
                    <a:pt x="15729" y="19430"/>
                    <a:pt x="15724" y="19441"/>
                    <a:pt x="15740" y="19775"/>
                  </a:cubicBezTo>
                  <a:cubicBezTo>
                    <a:pt x="15740" y="20000"/>
                    <a:pt x="15640" y="20301"/>
                    <a:pt x="15515" y="20452"/>
                  </a:cubicBezTo>
                  <a:cubicBezTo>
                    <a:pt x="16116" y="20627"/>
                    <a:pt x="16492" y="21855"/>
                    <a:pt x="16417" y="22432"/>
                  </a:cubicBezTo>
                  <a:cubicBezTo>
                    <a:pt x="16317" y="23008"/>
                    <a:pt x="15966" y="23033"/>
                    <a:pt x="16267" y="23660"/>
                  </a:cubicBezTo>
                  <a:cubicBezTo>
                    <a:pt x="16442" y="24061"/>
                    <a:pt x="16517" y="24286"/>
                    <a:pt x="16618" y="24712"/>
                  </a:cubicBezTo>
                  <a:cubicBezTo>
                    <a:pt x="16718" y="25138"/>
                    <a:pt x="17069" y="25439"/>
                    <a:pt x="17194" y="25840"/>
                  </a:cubicBezTo>
                  <a:cubicBezTo>
                    <a:pt x="17294" y="26191"/>
                    <a:pt x="17144" y="26291"/>
                    <a:pt x="17294" y="26492"/>
                  </a:cubicBezTo>
                  <a:cubicBezTo>
                    <a:pt x="17416" y="26620"/>
                    <a:pt x="17592" y="26672"/>
                    <a:pt x="17791" y="26672"/>
                  </a:cubicBezTo>
                  <a:cubicBezTo>
                    <a:pt x="18332" y="26672"/>
                    <a:pt x="19043" y="26290"/>
                    <a:pt x="19299" y="26016"/>
                  </a:cubicBezTo>
                  <a:cubicBezTo>
                    <a:pt x="19425" y="25865"/>
                    <a:pt x="19675" y="25615"/>
                    <a:pt x="19750" y="25439"/>
                  </a:cubicBezTo>
                  <a:cubicBezTo>
                    <a:pt x="19826" y="25264"/>
                    <a:pt x="19725" y="25013"/>
                    <a:pt x="19750" y="24913"/>
                  </a:cubicBezTo>
                  <a:cubicBezTo>
                    <a:pt x="19801" y="24838"/>
                    <a:pt x="20101" y="24787"/>
                    <a:pt x="20202" y="24662"/>
                  </a:cubicBezTo>
                  <a:cubicBezTo>
                    <a:pt x="20452" y="24311"/>
                    <a:pt x="20076" y="24186"/>
                    <a:pt x="20126" y="23835"/>
                  </a:cubicBezTo>
                  <a:cubicBezTo>
                    <a:pt x="20202" y="23559"/>
                    <a:pt x="20703" y="23409"/>
                    <a:pt x="20853" y="23259"/>
                  </a:cubicBezTo>
                  <a:cubicBezTo>
                    <a:pt x="21229" y="22933"/>
                    <a:pt x="21254" y="22582"/>
                    <a:pt x="21154" y="22081"/>
                  </a:cubicBezTo>
                  <a:cubicBezTo>
                    <a:pt x="21104" y="21805"/>
                    <a:pt x="20853" y="21379"/>
                    <a:pt x="20953" y="21028"/>
                  </a:cubicBezTo>
                  <a:cubicBezTo>
                    <a:pt x="21104" y="20577"/>
                    <a:pt x="21680" y="20126"/>
                    <a:pt x="22031" y="19825"/>
                  </a:cubicBezTo>
                  <a:cubicBezTo>
                    <a:pt x="22307" y="19599"/>
                    <a:pt x="22557" y="19324"/>
                    <a:pt x="22733" y="19023"/>
                  </a:cubicBezTo>
                  <a:cubicBezTo>
                    <a:pt x="22833" y="18823"/>
                    <a:pt x="22933" y="18797"/>
                    <a:pt x="22958" y="18522"/>
                  </a:cubicBezTo>
                  <a:cubicBezTo>
                    <a:pt x="22994" y="18205"/>
                    <a:pt x="23029" y="18172"/>
                    <a:pt x="22917" y="18172"/>
                  </a:cubicBezTo>
                  <a:cubicBezTo>
                    <a:pt x="22888" y="18172"/>
                    <a:pt x="22848" y="18175"/>
                    <a:pt x="22797" y="18175"/>
                  </a:cubicBezTo>
                  <a:cubicBezTo>
                    <a:pt x="22764" y="18175"/>
                    <a:pt x="22726" y="18174"/>
                    <a:pt x="22683" y="18171"/>
                  </a:cubicBezTo>
                  <a:cubicBezTo>
                    <a:pt x="22420" y="18171"/>
                    <a:pt x="22250" y="18221"/>
                    <a:pt x="22103" y="18221"/>
                  </a:cubicBezTo>
                  <a:cubicBezTo>
                    <a:pt x="21956" y="18221"/>
                    <a:pt x="21831" y="18171"/>
                    <a:pt x="21655" y="17970"/>
                  </a:cubicBezTo>
                  <a:cubicBezTo>
                    <a:pt x="21430" y="17745"/>
                    <a:pt x="21104" y="17519"/>
                    <a:pt x="20903" y="17269"/>
                  </a:cubicBezTo>
                  <a:cubicBezTo>
                    <a:pt x="20703" y="17018"/>
                    <a:pt x="20502" y="16442"/>
                    <a:pt x="20377" y="16141"/>
                  </a:cubicBezTo>
                  <a:cubicBezTo>
                    <a:pt x="20202" y="15665"/>
                    <a:pt x="20101" y="15214"/>
                    <a:pt x="19775" y="14787"/>
                  </a:cubicBezTo>
                  <a:lnTo>
                    <a:pt x="19750" y="14787"/>
                  </a:lnTo>
                  <a:cubicBezTo>
                    <a:pt x="19643" y="14528"/>
                    <a:pt x="19564" y="14491"/>
                    <a:pt x="19434" y="14491"/>
                  </a:cubicBezTo>
                  <a:cubicBezTo>
                    <a:pt x="19383" y="14491"/>
                    <a:pt x="19326" y="14497"/>
                    <a:pt x="19255" y="14497"/>
                  </a:cubicBezTo>
                  <a:cubicBezTo>
                    <a:pt x="19209" y="14497"/>
                    <a:pt x="19157" y="14494"/>
                    <a:pt x="19099" y="14487"/>
                  </a:cubicBezTo>
                  <a:cubicBezTo>
                    <a:pt x="18522" y="14411"/>
                    <a:pt x="18096" y="14236"/>
                    <a:pt x="17570" y="14111"/>
                  </a:cubicBezTo>
                  <a:cubicBezTo>
                    <a:pt x="17570" y="14496"/>
                    <a:pt x="17570" y="14541"/>
                    <a:pt x="17410" y="14541"/>
                  </a:cubicBezTo>
                  <a:cubicBezTo>
                    <a:pt x="17362" y="14541"/>
                    <a:pt x="17300" y="14537"/>
                    <a:pt x="17219" y="14537"/>
                  </a:cubicBezTo>
                  <a:cubicBezTo>
                    <a:pt x="17294" y="14537"/>
                    <a:pt x="16968" y="14437"/>
                    <a:pt x="16968" y="14437"/>
                  </a:cubicBezTo>
                  <a:lnTo>
                    <a:pt x="16693" y="14437"/>
                  </a:lnTo>
                  <a:cubicBezTo>
                    <a:pt x="16668" y="14386"/>
                    <a:pt x="16643" y="14336"/>
                    <a:pt x="16643" y="14286"/>
                  </a:cubicBezTo>
                  <a:cubicBezTo>
                    <a:pt x="16467" y="14236"/>
                    <a:pt x="15966" y="14161"/>
                    <a:pt x="15866" y="14010"/>
                  </a:cubicBezTo>
                  <a:cubicBezTo>
                    <a:pt x="15665" y="13760"/>
                    <a:pt x="16091" y="13710"/>
                    <a:pt x="15740" y="13484"/>
                  </a:cubicBezTo>
                  <a:cubicBezTo>
                    <a:pt x="15816" y="13409"/>
                    <a:pt x="15816" y="13409"/>
                    <a:pt x="15941" y="13384"/>
                  </a:cubicBezTo>
                  <a:cubicBezTo>
                    <a:pt x="15879" y="13278"/>
                    <a:pt x="15780" y="13243"/>
                    <a:pt x="15666" y="13243"/>
                  </a:cubicBezTo>
                  <a:close/>
                  <a:moveTo>
                    <a:pt x="36582" y="22721"/>
                  </a:moveTo>
                  <a:cubicBezTo>
                    <a:pt x="36555" y="22721"/>
                    <a:pt x="36525" y="22724"/>
                    <a:pt x="36492" y="22732"/>
                  </a:cubicBezTo>
                  <a:cubicBezTo>
                    <a:pt x="36292" y="22808"/>
                    <a:pt x="36267" y="23058"/>
                    <a:pt x="36066" y="23058"/>
                  </a:cubicBezTo>
                  <a:cubicBezTo>
                    <a:pt x="36091" y="23133"/>
                    <a:pt x="36116" y="23234"/>
                    <a:pt x="36142" y="23309"/>
                  </a:cubicBezTo>
                  <a:lnTo>
                    <a:pt x="35991" y="23309"/>
                  </a:lnTo>
                  <a:lnTo>
                    <a:pt x="35991" y="23183"/>
                  </a:lnTo>
                  <a:cubicBezTo>
                    <a:pt x="35985" y="23183"/>
                    <a:pt x="35980" y="23183"/>
                    <a:pt x="35974" y="23183"/>
                  </a:cubicBezTo>
                  <a:cubicBezTo>
                    <a:pt x="35736" y="23183"/>
                    <a:pt x="35634" y="23688"/>
                    <a:pt x="35365" y="23810"/>
                  </a:cubicBezTo>
                  <a:cubicBezTo>
                    <a:pt x="35164" y="23935"/>
                    <a:pt x="34838" y="23960"/>
                    <a:pt x="34588" y="24036"/>
                  </a:cubicBezTo>
                  <a:cubicBezTo>
                    <a:pt x="34517" y="24071"/>
                    <a:pt x="34471" y="24245"/>
                    <a:pt x="34405" y="24245"/>
                  </a:cubicBezTo>
                  <a:cubicBezTo>
                    <a:pt x="34378" y="24245"/>
                    <a:pt x="34348" y="24216"/>
                    <a:pt x="34312" y="24136"/>
                  </a:cubicBezTo>
                  <a:lnTo>
                    <a:pt x="34312" y="24136"/>
                  </a:lnTo>
                  <a:cubicBezTo>
                    <a:pt x="34212" y="24462"/>
                    <a:pt x="34187" y="24637"/>
                    <a:pt x="34362" y="24938"/>
                  </a:cubicBezTo>
                  <a:cubicBezTo>
                    <a:pt x="34313" y="24915"/>
                    <a:pt x="34278" y="24905"/>
                    <a:pt x="34253" y="24905"/>
                  </a:cubicBezTo>
                  <a:cubicBezTo>
                    <a:pt x="34084" y="24905"/>
                    <a:pt x="34397" y="25365"/>
                    <a:pt x="34462" y="25539"/>
                  </a:cubicBezTo>
                  <a:cubicBezTo>
                    <a:pt x="34613" y="25965"/>
                    <a:pt x="34763" y="26241"/>
                    <a:pt x="34462" y="26517"/>
                  </a:cubicBezTo>
                  <a:cubicBezTo>
                    <a:pt x="34638" y="26517"/>
                    <a:pt x="34738" y="26667"/>
                    <a:pt x="34938" y="26692"/>
                  </a:cubicBezTo>
                  <a:cubicBezTo>
                    <a:pt x="35715" y="25489"/>
                    <a:pt x="36367" y="24186"/>
                    <a:pt x="36868" y="22833"/>
                  </a:cubicBezTo>
                  <a:cubicBezTo>
                    <a:pt x="36785" y="22812"/>
                    <a:pt x="36718" y="22721"/>
                    <a:pt x="36582" y="22721"/>
                  </a:cubicBezTo>
                  <a:close/>
                  <a:moveTo>
                    <a:pt x="1278" y="17986"/>
                  </a:moveTo>
                  <a:cubicBezTo>
                    <a:pt x="970" y="17986"/>
                    <a:pt x="383" y="18352"/>
                    <a:pt x="176" y="18697"/>
                  </a:cubicBezTo>
                  <a:cubicBezTo>
                    <a:pt x="577" y="21905"/>
                    <a:pt x="1780" y="24888"/>
                    <a:pt x="3585" y="27394"/>
                  </a:cubicBezTo>
                  <a:cubicBezTo>
                    <a:pt x="3685" y="27344"/>
                    <a:pt x="3760" y="27269"/>
                    <a:pt x="3811" y="27168"/>
                  </a:cubicBezTo>
                  <a:cubicBezTo>
                    <a:pt x="3986" y="26793"/>
                    <a:pt x="3635" y="26893"/>
                    <a:pt x="3585" y="26567"/>
                  </a:cubicBezTo>
                  <a:lnTo>
                    <a:pt x="3585" y="26567"/>
                  </a:lnTo>
                  <a:cubicBezTo>
                    <a:pt x="3793" y="26593"/>
                    <a:pt x="3934" y="26639"/>
                    <a:pt x="4063" y="26639"/>
                  </a:cubicBezTo>
                  <a:cubicBezTo>
                    <a:pt x="4182" y="26639"/>
                    <a:pt x="4292" y="26599"/>
                    <a:pt x="4437" y="26467"/>
                  </a:cubicBezTo>
                  <a:cubicBezTo>
                    <a:pt x="4584" y="26344"/>
                    <a:pt x="4707" y="25839"/>
                    <a:pt x="4853" y="25839"/>
                  </a:cubicBezTo>
                  <a:cubicBezTo>
                    <a:pt x="4856" y="25839"/>
                    <a:pt x="4860" y="25840"/>
                    <a:pt x="4863" y="25840"/>
                  </a:cubicBezTo>
                  <a:cubicBezTo>
                    <a:pt x="4863" y="25915"/>
                    <a:pt x="4838" y="25915"/>
                    <a:pt x="4863" y="25991"/>
                  </a:cubicBezTo>
                  <a:cubicBezTo>
                    <a:pt x="5339" y="25740"/>
                    <a:pt x="5214" y="25063"/>
                    <a:pt x="5465" y="24762"/>
                  </a:cubicBezTo>
                  <a:cubicBezTo>
                    <a:pt x="5640" y="24562"/>
                    <a:pt x="5866" y="24462"/>
                    <a:pt x="6116" y="24386"/>
                  </a:cubicBezTo>
                  <a:cubicBezTo>
                    <a:pt x="6492" y="24286"/>
                    <a:pt x="6592" y="24311"/>
                    <a:pt x="6818" y="23935"/>
                  </a:cubicBezTo>
                  <a:cubicBezTo>
                    <a:pt x="7069" y="23484"/>
                    <a:pt x="6968" y="22808"/>
                    <a:pt x="7169" y="22457"/>
                  </a:cubicBezTo>
                  <a:cubicBezTo>
                    <a:pt x="7319" y="22206"/>
                    <a:pt x="7645" y="22056"/>
                    <a:pt x="7720" y="21755"/>
                  </a:cubicBezTo>
                  <a:cubicBezTo>
                    <a:pt x="7795" y="21554"/>
                    <a:pt x="7770" y="21554"/>
                    <a:pt x="7720" y="21379"/>
                  </a:cubicBezTo>
                  <a:cubicBezTo>
                    <a:pt x="7620" y="20978"/>
                    <a:pt x="7620" y="21229"/>
                    <a:pt x="7369" y="21053"/>
                  </a:cubicBezTo>
                  <a:cubicBezTo>
                    <a:pt x="7094" y="20828"/>
                    <a:pt x="6993" y="20777"/>
                    <a:pt x="6668" y="20727"/>
                  </a:cubicBezTo>
                  <a:cubicBezTo>
                    <a:pt x="6467" y="20677"/>
                    <a:pt x="5841" y="20727"/>
                    <a:pt x="6116" y="20602"/>
                  </a:cubicBezTo>
                  <a:cubicBezTo>
                    <a:pt x="6016" y="20527"/>
                    <a:pt x="5841" y="20427"/>
                    <a:pt x="5715" y="20402"/>
                  </a:cubicBezTo>
                  <a:cubicBezTo>
                    <a:pt x="5623" y="20380"/>
                    <a:pt x="5563" y="20371"/>
                    <a:pt x="5519" y="20371"/>
                  </a:cubicBezTo>
                  <a:cubicBezTo>
                    <a:pt x="5408" y="20371"/>
                    <a:pt x="5401" y="20430"/>
                    <a:pt x="5239" y="20502"/>
                  </a:cubicBezTo>
                  <a:cubicBezTo>
                    <a:pt x="5264" y="20477"/>
                    <a:pt x="5339" y="20251"/>
                    <a:pt x="5339" y="20251"/>
                  </a:cubicBezTo>
                  <a:cubicBezTo>
                    <a:pt x="5264" y="20226"/>
                    <a:pt x="5139" y="20176"/>
                    <a:pt x="5064" y="20151"/>
                  </a:cubicBezTo>
                  <a:cubicBezTo>
                    <a:pt x="5060" y="20150"/>
                    <a:pt x="5056" y="20149"/>
                    <a:pt x="5053" y="20149"/>
                  </a:cubicBezTo>
                  <a:cubicBezTo>
                    <a:pt x="4994" y="20149"/>
                    <a:pt x="5003" y="20328"/>
                    <a:pt x="4864" y="20328"/>
                  </a:cubicBezTo>
                  <a:cubicBezTo>
                    <a:pt x="4856" y="20328"/>
                    <a:pt x="4847" y="20328"/>
                    <a:pt x="4838" y="20326"/>
                  </a:cubicBezTo>
                  <a:cubicBezTo>
                    <a:pt x="4888" y="20251"/>
                    <a:pt x="5214" y="19825"/>
                    <a:pt x="4913" y="19825"/>
                  </a:cubicBezTo>
                  <a:cubicBezTo>
                    <a:pt x="4963" y="19249"/>
                    <a:pt x="4437" y="19224"/>
                    <a:pt x="4086" y="19148"/>
                  </a:cubicBezTo>
                  <a:cubicBezTo>
                    <a:pt x="3811" y="19073"/>
                    <a:pt x="3184" y="18772"/>
                    <a:pt x="3184" y="18472"/>
                  </a:cubicBezTo>
                  <a:cubicBezTo>
                    <a:pt x="3145" y="18483"/>
                    <a:pt x="3102" y="18488"/>
                    <a:pt x="3061" y="18488"/>
                  </a:cubicBezTo>
                  <a:cubicBezTo>
                    <a:pt x="2913" y="18488"/>
                    <a:pt x="2788" y="18425"/>
                    <a:pt x="2983" y="18346"/>
                  </a:cubicBezTo>
                  <a:cubicBezTo>
                    <a:pt x="2936" y="18285"/>
                    <a:pt x="2877" y="18262"/>
                    <a:pt x="2814" y="18262"/>
                  </a:cubicBezTo>
                  <a:cubicBezTo>
                    <a:pt x="2647" y="18262"/>
                    <a:pt x="2455" y="18422"/>
                    <a:pt x="2382" y="18422"/>
                  </a:cubicBezTo>
                  <a:cubicBezTo>
                    <a:pt x="2006" y="18396"/>
                    <a:pt x="1856" y="18096"/>
                    <a:pt x="1505" y="18046"/>
                  </a:cubicBezTo>
                  <a:cubicBezTo>
                    <a:pt x="1505" y="18221"/>
                    <a:pt x="1379" y="18196"/>
                    <a:pt x="1279" y="18296"/>
                  </a:cubicBezTo>
                  <a:cubicBezTo>
                    <a:pt x="1254" y="18321"/>
                    <a:pt x="1304" y="18572"/>
                    <a:pt x="1279" y="18597"/>
                  </a:cubicBezTo>
                  <a:cubicBezTo>
                    <a:pt x="1104" y="18447"/>
                    <a:pt x="1154" y="18121"/>
                    <a:pt x="1354" y="17995"/>
                  </a:cubicBezTo>
                  <a:cubicBezTo>
                    <a:pt x="1332" y="17989"/>
                    <a:pt x="1306" y="17986"/>
                    <a:pt x="1278" y="17986"/>
                  </a:cubicBezTo>
                  <a:close/>
                  <a:moveTo>
                    <a:pt x="40352" y="27670"/>
                  </a:moveTo>
                  <a:cubicBezTo>
                    <a:pt x="40352" y="27770"/>
                    <a:pt x="40427" y="27820"/>
                    <a:pt x="40502" y="27845"/>
                  </a:cubicBezTo>
                  <a:cubicBezTo>
                    <a:pt x="40502" y="27695"/>
                    <a:pt x="40452" y="27670"/>
                    <a:pt x="40352" y="27670"/>
                  </a:cubicBezTo>
                  <a:close/>
                </a:path>
              </a:pathLst>
            </a:custGeom>
            <a:solidFill>
              <a:srgbClr val="007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6" name="Google Shape;826;p30"/>
          <p:cNvSpPr/>
          <p:nvPr/>
        </p:nvSpPr>
        <p:spPr>
          <a:xfrm>
            <a:off x="4138689" y="2532988"/>
            <a:ext cx="858000" cy="85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7" name="Google Shape;827;p30"/>
          <p:cNvGrpSpPr/>
          <p:nvPr/>
        </p:nvGrpSpPr>
        <p:grpSpPr>
          <a:xfrm>
            <a:off x="7479113" y="1134820"/>
            <a:ext cx="858021" cy="617972"/>
            <a:chOff x="4594775" y="3646750"/>
            <a:chExt cx="1097775" cy="790650"/>
          </a:xfrm>
        </p:grpSpPr>
        <p:sp>
          <p:nvSpPr>
            <p:cNvPr id="828" name="Google Shape;828;p30"/>
            <p:cNvSpPr/>
            <p:nvPr/>
          </p:nvSpPr>
          <p:spPr>
            <a:xfrm>
              <a:off x="4594775" y="4026575"/>
              <a:ext cx="391625" cy="410825"/>
            </a:xfrm>
            <a:custGeom>
              <a:rect b="b" l="l" r="r" t="t"/>
              <a:pathLst>
                <a:path extrusionOk="0" h="16433" w="15665">
                  <a:moveTo>
                    <a:pt x="9155" y="1"/>
                  </a:moveTo>
                  <a:cubicBezTo>
                    <a:pt x="9028" y="1"/>
                    <a:pt x="8900" y="6"/>
                    <a:pt x="8772" y="17"/>
                  </a:cubicBezTo>
                  <a:cubicBezTo>
                    <a:pt x="7719" y="117"/>
                    <a:pt x="6742" y="343"/>
                    <a:pt x="5815" y="919"/>
                  </a:cubicBezTo>
                  <a:cubicBezTo>
                    <a:pt x="4887" y="1495"/>
                    <a:pt x="3910" y="2047"/>
                    <a:pt x="3183" y="2899"/>
                  </a:cubicBezTo>
                  <a:cubicBezTo>
                    <a:pt x="2055" y="4227"/>
                    <a:pt x="1178" y="5706"/>
                    <a:pt x="727" y="7385"/>
                  </a:cubicBezTo>
                  <a:cubicBezTo>
                    <a:pt x="526" y="8187"/>
                    <a:pt x="451" y="8989"/>
                    <a:pt x="326" y="9816"/>
                  </a:cubicBezTo>
                  <a:cubicBezTo>
                    <a:pt x="0" y="12047"/>
                    <a:pt x="25" y="14277"/>
                    <a:pt x="953" y="16433"/>
                  </a:cubicBezTo>
                  <a:cubicBezTo>
                    <a:pt x="1053" y="16433"/>
                    <a:pt x="1178" y="16433"/>
                    <a:pt x="1303" y="16408"/>
                  </a:cubicBezTo>
                  <a:cubicBezTo>
                    <a:pt x="2832" y="16057"/>
                    <a:pt x="4361" y="15681"/>
                    <a:pt x="5890" y="15380"/>
                  </a:cubicBezTo>
                  <a:cubicBezTo>
                    <a:pt x="7719" y="15029"/>
                    <a:pt x="9474" y="14478"/>
                    <a:pt x="10978" y="13450"/>
                  </a:cubicBezTo>
                  <a:cubicBezTo>
                    <a:pt x="12506" y="12398"/>
                    <a:pt x="14035" y="11245"/>
                    <a:pt x="14862" y="9465"/>
                  </a:cubicBezTo>
                  <a:cubicBezTo>
                    <a:pt x="15138" y="8889"/>
                    <a:pt x="15439" y="8287"/>
                    <a:pt x="15539" y="7661"/>
                  </a:cubicBezTo>
                  <a:cubicBezTo>
                    <a:pt x="15664" y="6809"/>
                    <a:pt x="15614" y="5957"/>
                    <a:pt x="15414" y="5054"/>
                  </a:cubicBezTo>
                  <a:cubicBezTo>
                    <a:pt x="15063" y="3626"/>
                    <a:pt x="14211" y="2573"/>
                    <a:pt x="13334" y="1520"/>
                  </a:cubicBezTo>
                  <a:cubicBezTo>
                    <a:pt x="12807" y="919"/>
                    <a:pt x="12080" y="744"/>
                    <a:pt x="11404" y="468"/>
                  </a:cubicBezTo>
                  <a:cubicBezTo>
                    <a:pt x="10672" y="188"/>
                    <a:pt x="9923" y="1"/>
                    <a:pt x="91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4687500" y="3982825"/>
              <a:ext cx="381600" cy="348900"/>
            </a:xfrm>
            <a:custGeom>
              <a:rect b="b" l="l" r="r" t="t"/>
              <a:pathLst>
                <a:path extrusionOk="0" h="13956" w="15264">
                  <a:moveTo>
                    <a:pt x="14466" y="0"/>
                  </a:moveTo>
                  <a:cubicBezTo>
                    <a:pt x="14328" y="0"/>
                    <a:pt x="14186" y="12"/>
                    <a:pt x="14036" y="12"/>
                  </a:cubicBezTo>
                  <a:cubicBezTo>
                    <a:pt x="12682" y="62"/>
                    <a:pt x="11479" y="614"/>
                    <a:pt x="10301" y="1140"/>
                  </a:cubicBezTo>
                  <a:cubicBezTo>
                    <a:pt x="9098" y="1666"/>
                    <a:pt x="8021" y="2494"/>
                    <a:pt x="6943" y="3270"/>
                  </a:cubicBezTo>
                  <a:cubicBezTo>
                    <a:pt x="5915" y="4047"/>
                    <a:pt x="5063" y="4950"/>
                    <a:pt x="4236" y="5902"/>
                  </a:cubicBezTo>
                  <a:cubicBezTo>
                    <a:pt x="3108" y="7230"/>
                    <a:pt x="2206" y="8709"/>
                    <a:pt x="1329" y="10188"/>
                  </a:cubicBezTo>
                  <a:cubicBezTo>
                    <a:pt x="727" y="11240"/>
                    <a:pt x="226" y="12318"/>
                    <a:pt x="76" y="13521"/>
                  </a:cubicBezTo>
                  <a:cubicBezTo>
                    <a:pt x="51" y="13697"/>
                    <a:pt x="0" y="13897"/>
                    <a:pt x="201" y="13947"/>
                  </a:cubicBezTo>
                  <a:cubicBezTo>
                    <a:pt x="222" y="13953"/>
                    <a:pt x="241" y="13956"/>
                    <a:pt x="259" y="13956"/>
                  </a:cubicBezTo>
                  <a:cubicBezTo>
                    <a:pt x="394" y="13956"/>
                    <a:pt x="458" y="13804"/>
                    <a:pt x="502" y="13672"/>
                  </a:cubicBezTo>
                  <a:cubicBezTo>
                    <a:pt x="978" y="12368"/>
                    <a:pt x="1655" y="11165"/>
                    <a:pt x="2457" y="10012"/>
                  </a:cubicBezTo>
                  <a:cubicBezTo>
                    <a:pt x="3309" y="8809"/>
                    <a:pt x="4161" y="7606"/>
                    <a:pt x="5163" y="6479"/>
                  </a:cubicBezTo>
                  <a:cubicBezTo>
                    <a:pt x="5890" y="5702"/>
                    <a:pt x="6667" y="4975"/>
                    <a:pt x="7519" y="4348"/>
                  </a:cubicBezTo>
                  <a:cubicBezTo>
                    <a:pt x="8371" y="3722"/>
                    <a:pt x="9148" y="3070"/>
                    <a:pt x="10101" y="2594"/>
                  </a:cubicBezTo>
                  <a:cubicBezTo>
                    <a:pt x="11429" y="1892"/>
                    <a:pt x="12808" y="1516"/>
                    <a:pt x="14286" y="1316"/>
                  </a:cubicBezTo>
                  <a:cubicBezTo>
                    <a:pt x="14662" y="1265"/>
                    <a:pt x="15163" y="1140"/>
                    <a:pt x="15239" y="539"/>
                  </a:cubicBezTo>
                  <a:cubicBezTo>
                    <a:pt x="15264" y="413"/>
                    <a:pt x="15214" y="288"/>
                    <a:pt x="15063" y="163"/>
                  </a:cubicBezTo>
                  <a:cubicBezTo>
                    <a:pt x="14868" y="27"/>
                    <a:pt x="14672" y="0"/>
                    <a:pt x="14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5173100" y="3672475"/>
              <a:ext cx="519450" cy="399525"/>
            </a:xfrm>
            <a:custGeom>
              <a:rect b="b" l="l" r="r" t="t"/>
              <a:pathLst>
                <a:path extrusionOk="0" h="15981" w="20778">
                  <a:moveTo>
                    <a:pt x="6185" y="0"/>
                  </a:moveTo>
                  <a:cubicBezTo>
                    <a:pt x="4863" y="0"/>
                    <a:pt x="3628" y="291"/>
                    <a:pt x="2431" y="922"/>
                  </a:cubicBezTo>
                  <a:cubicBezTo>
                    <a:pt x="1830" y="1273"/>
                    <a:pt x="1278" y="1725"/>
                    <a:pt x="627" y="2025"/>
                  </a:cubicBezTo>
                  <a:cubicBezTo>
                    <a:pt x="226" y="2201"/>
                    <a:pt x="75" y="2451"/>
                    <a:pt x="50" y="2852"/>
                  </a:cubicBezTo>
                  <a:cubicBezTo>
                    <a:pt x="0" y="4481"/>
                    <a:pt x="150" y="6085"/>
                    <a:pt x="652" y="7639"/>
                  </a:cubicBezTo>
                  <a:cubicBezTo>
                    <a:pt x="1128" y="9193"/>
                    <a:pt x="1830" y="10647"/>
                    <a:pt x="2832" y="11950"/>
                  </a:cubicBezTo>
                  <a:cubicBezTo>
                    <a:pt x="3960" y="13404"/>
                    <a:pt x="5313" y="14582"/>
                    <a:pt x="7093" y="15208"/>
                  </a:cubicBezTo>
                  <a:cubicBezTo>
                    <a:pt x="7795" y="15459"/>
                    <a:pt x="8496" y="15760"/>
                    <a:pt x="9223" y="15860"/>
                  </a:cubicBezTo>
                  <a:cubicBezTo>
                    <a:pt x="9735" y="15940"/>
                    <a:pt x="10247" y="15980"/>
                    <a:pt x="10756" y="15980"/>
                  </a:cubicBezTo>
                  <a:cubicBezTo>
                    <a:pt x="11993" y="15980"/>
                    <a:pt x="13215" y="15745"/>
                    <a:pt x="14386" y="15283"/>
                  </a:cubicBezTo>
                  <a:cubicBezTo>
                    <a:pt x="16516" y="14456"/>
                    <a:pt x="18597" y="13479"/>
                    <a:pt x="20777" y="12527"/>
                  </a:cubicBezTo>
                  <a:cubicBezTo>
                    <a:pt x="20677" y="12301"/>
                    <a:pt x="20627" y="12100"/>
                    <a:pt x="20527" y="11925"/>
                  </a:cubicBezTo>
                  <a:cubicBezTo>
                    <a:pt x="19850" y="10747"/>
                    <a:pt x="19198" y="9544"/>
                    <a:pt x="18496" y="8391"/>
                  </a:cubicBezTo>
                  <a:cubicBezTo>
                    <a:pt x="17970" y="7514"/>
                    <a:pt x="17469" y="6637"/>
                    <a:pt x="16842" y="5835"/>
                  </a:cubicBezTo>
                  <a:cubicBezTo>
                    <a:pt x="16040" y="4832"/>
                    <a:pt x="15163" y="3880"/>
                    <a:pt x="14236" y="3003"/>
                  </a:cubicBezTo>
                  <a:cubicBezTo>
                    <a:pt x="13609" y="2401"/>
                    <a:pt x="12907" y="1800"/>
                    <a:pt x="12131" y="1424"/>
                  </a:cubicBezTo>
                  <a:cubicBezTo>
                    <a:pt x="10451" y="622"/>
                    <a:pt x="8697" y="120"/>
                    <a:pt x="6792" y="20"/>
                  </a:cubicBezTo>
                  <a:cubicBezTo>
                    <a:pt x="6588" y="7"/>
                    <a:pt x="6385" y="0"/>
                    <a:pt x="6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5071575" y="3646750"/>
              <a:ext cx="488750" cy="285975"/>
            </a:xfrm>
            <a:custGeom>
              <a:rect b="b" l="l" r="r" t="t"/>
              <a:pathLst>
                <a:path extrusionOk="0" h="11439" w="19550">
                  <a:moveTo>
                    <a:pt x="540" y="1"/>
                  </a:moveTo>
                  <a:cubicBezTo>
                    <a:pt x="337" y="1"/>
                    <a:pt x="219" y="185"/>
                    <a:pt x="101" y="322"/>
                  </a:cubicBezTo>
                  <a:cubicBezTo>
                    <a:pt x="1" y="448"/>
                    <a:pt x="51" y="673"/>
                    <a:pt x="201" y="799"/>
                  </a:cubicBezTo>
                  <a:cubicBezTo>
                    <a:pt x="828" y="1375"/>
                    <a:pt x="1455" y="1926"/>
                    <a:pt x="2106" y="2478"/>
                  </a:cubicBezTo>
                  <a:cubicBezTo>
                    <a:pt x="2733" y="2979"/>
                    <a:pt x="3510" y="3280"/>
                    <a:pt x="4161" y="3731"/>
                  </a:cubicBezTo>
                  <a:cubicBezTo>
                    <a:pt x="5314" y="4558"/>
                    <a:pt x="6542" y="5285"/>
                    <a:pt x="7745" y="6012"/>
                  </a:cubicBezTo>
                  <a:cubicBezTo>
                    <a:pt x="9700" y="7165"/>
                    <a:pt x="11705" y="8217"/>
                    <a:pt x="13735" y="9220"/>
                  </a:cubicBezTo>
                  <a:cubicBezTo>
                    <a:pt x="15389" y="10047"/>
                    <a:pt x="17119" y="10698"/>
                    <a:pt x="18823" y="11350"/>
                  </a:cubicBezTo>
                  <a:cubicBezTo>
                    <a:pt x="18931" y="11391"/>
                    <a:pt x="19054" y="11439"/>
                    <a:pt x="19164" y="11439"/>
                  </a:cubicBezTo>
                  <a:cubicBezTo>
                    <a:pt x="19258" y="11439"/>
                    <a:pt x="19342" y="11404"/>
                    <a:pt x="19400" y="11300"/>
                  </a:cubicBezTo>
                  <a:cubicBezTo>
                    <a:pt x="19550" y="10999"/>
                    <a:pt x="19249" y="10899"/>
                    <a:pt x="19074" y="10774"/>
                  </a:cubicBezTo>
                  <a:cubicBezTo>
                    <a:pt x="19024" y="10723"/>
                    <a:pt x="18948" y="10723"/>
                    <a:pt x="18898" y="10698"/>
                  </a:cubicBezTo>
                  <a:cubicBezTo>
                    <a:pt x="18197" y="10247"/>
                    <a:pt x="17369" y="10097"/>
                    <a:pt x="16643" y="9746"/>
                  </a:cubicBezTo>
                  <a:cubicBezTo>
                    <a:pt x="14988" y="8919"/>
                    <a:pt x="13309" y="8167"/>
                    <a:pt x="11680" y="7290"/>
                  </a:cubicBezTo>
                  <a:cubicBezTo>
                    <a:pt x="9450" y="6062"/>
                    <a:pt x="7069" y="5134"/>
                    <a:pt x="5139" y="3355"/>
                  </a:cubicBezTo>
                  <a:cubicBezTo>
                    <a:pt x="3961" y="2252"/>
                    <a:pt x="2607" y="1300"/>
                    <a:pt x="1329" y="297"/>
                  </a:cubicBezTo>
                  <a:cubicBezTo>
                    <a:pt x="1154" y="147"/>
                    <a:pt x="953" y="47"/>
                    <a:pt x="728" y="47"/>
                  </a:cubicBezTo>
                  <a:cubicBezTo>
                    <a:pt x="658" y="14"/>
                    <a:pt x="596" y="1"/>
                    <a:pt x="5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30"/>
          <p:cNvGrpSpPr/>
          <p:nvPr/>
        </p:nvGrpSpPr>
        <p:grpSpPr>
          <a:xfrm flipH="1">
            <a:off x="1100563" y="1087413"/>
            <a:ext cx="612175" cy="560125"/>
            <a:chOff x="5272725" y="2016325"/>
            <a:chExt cx="612175" cy="560125"/>
          </a:xfrm>
        </p:grpSpPr>
        <p:sp>
          <p:nvSpPr>
            <p:cNvPr id="833" name="Google Shape;833;p30"/>
            <p:cNvSpPr/>
            <p:nvPr/>
          </p:nvSpPr>
          <p:spPr>
            <a:xfrm>
              <a:off x="5509550" y="2189850"/>
              <a:ext cx="375350" cy="146675"/>
            </a:xfrm>
            <a:custGeom>
              <a:rect b="b" l="l" r="r" t="t"/>
              <a:pathLst>
                <a:path extrusionOk="0" h="5867" w="15014">
                  <a:moveTo>
                    <a:pt x="9848" y="1"/>
                  </a:moveTo>
                  <a:cubicBezTo>
                    <a:pt x="7754" y="1"/>
                    <a:pt x="5712" y="432"/>
                    <a:pt x="3835" y="1480"/>
                  </a:cubicBezTo>
                  <a:cubicBezTo>
                    <a:pt x="2607" y="2157"/>
                    <a:pt x="1429" y="2884"/>
                    <a:pt x="452" y="3886"/>
                  </a:cubicBezTo>
                  <a:cubicBezTo>
                    <a:pt x="1" y="4337"/>
                    <a:pt x="1" y="4513"/>
                    <a:pt x="352" y="5039"/>
                  </a:cubicBezTo>
                  <a:cubicBezTo>
                    <a:pt x="377" y="5165"/>
                    <a:pt x="402" y="5290"/>
                    <a:pt x="402" y="5390"/>
                  </a:cubicBezTo>
                  <a:cubicBezTo>
                    <a:pt x="402" y="5540"/>
                    <a:pt x="352" y="5666"/>
                    <a:pt x="327" y="5816"/>
                  </a:cubicBezTo>
                  <a:cubicBezTo>
                    <a:pt x="903" y="5841"/>
                    <a:pt x="1505" y="5866"/>
                    <a:pt x="2106" y="5866"/>
                  </a:cubicBezTo>
                  <a:cubicBezTo>
                    <a:pt x="3284" y="5841"/>
                    <a:pt x="4462" y="5866"/>
                    <a:pt x="5615" y="5766"/>
                  </a:cubicBezTo>
                  <a:cubicBezTo>
                    <a:pt x="6492" y="5666"/>
                    <a:pt x="7319" y="5340"/>
                    <a:pt x="8171" y="5190"/>
                  </a:cubicBezTo>
                  <a:cubicBezTo>
                    <a:pt x="9450" y="4939"/>
                    <a:pt x="10602" y="4363"/>
                    <a:pt x="11705" y="3711"/>
                  </a:cubicBezTo>
                  <a:cubicBezTo>
                    <a:pt x="12557" y="3210"/>
                    <a:pt x="13384" y="2633"/>
                    <a:pt x="14161" y="2032"/>
                  </a:cubicBezTo>
                  <a:cubicBezTo>
                    <a:pt x="14512" y="1756"/>
                    <a:pt x="15013" y="1530"/>
                    <a:pt x="14988" y="954"/>
                  </a:cubicBezTo>
                  <a:cubicBezTo>
                    <a:pt x="14913" y="904"/>
                    <a:pt x="14838" y="854"/>
                    <a:pt x="14763" y="829"/>
                  </a:cubicBezTo>
                  <a:cubicBezTo>
                    <a:pt x="13259" y="152"/>
                    <a:pt x="11630" y="2"/>
                    <a:pt x="10026" y="2"/>
                  </a:cubicBezTo>
                  <a:cubicBezTo>
                    <a:pt x="9966" y="1"/>
                    <a:pt x="9907" y="1"/>
                    <a:pt x="9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5392400" y="2382225"/>
              <a:ext cx="197375" cy="194225"/>
            </a:xfrm>
            <a:custGeom>
              <a:rect b="b" l="l" r="r" t="t"/>
              <a:pathLst>
                <a:path extrusionOk="0" h="7769" w="7895">
                  <a:moveTo>
                    <a:pt x="677" y="1"/>
                  </a:moveTo>
                  <a:cubicBezTo>
                    <a:pt x="451" y="176"/>
                    <a:pt x="251" y="352"/>
                    <a:pt x="0" y="552"/>
                  </a:cubicBezTo>
                  <a:cubicBezTo>
                    <a:pt x="426" y="1404"/>
                    <a:pt x="727" y="2257"/>
                    <a:pt x="1228" y="2958"/>
                  </a:cubicBezTo>
                  <a:cubicBezTo>
                    <a:pt x="1830" y="3810"/>
                    <a:pt x="2607" y="4562"/>
                    <a:pt x="3333" y="5314"/>
                  </a:cubicBezTo>
                  <a:cubicBezTo>
                    <a:pt x="4311" y="6317"/>
                    <a:pt x="5564" y="6918"/>
                    <a:pt x="6792" y="7520"/>
                  </a:cubicBezTo>
                  <a:cubicBezTo>
                    <a:pt x="6961" y="7612"/>
                    <a:pt x="7166" y="7769"/>
                    <a:pt x="7404" y="7769"/>
                  </a:cubicBezTo>
                  <a:cubicBezTo>
                    <a:pt x="7555" y="7769"/>
                    <a:pt x="7719" y="7705"/>
                    <a:pt x="7895" y="7520"/>
                  </a:cubicBezTo>
                  <a:cubicBezTo>
                    <a:pt x="6416" y="4111"/>
                    <a:pt x="3835" y="1805"/>
                    <a:pt x="6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5445025" y="2016325"/>
              <a:ext cx="295750" cy="331475"/>
            </a:xfrm>
            <a:custGeom>
              <a:rect b="b" l="l" r="r" t="t"/>
              <a:pathLst>
                <a:path extrusionOk="0" h="13259" w="11830">
                  <a:moveTo>
                    <a:pt x="11830" y="0"/>
                  </a:moveTo>
                  <a:lnTo>
                    <a:pt x="11830" y="0"/>
                  </a:lnTo>
                  <a:cubicBezTo>
                    <a:pt x="11554" y="75"/>
                    <a:pt x="11379" y="75"/>
                    <a:pt x="11279" y="151"/>
                  </a:cubicBezTo>
                  <a:cubicBezTo>
                    <a:pt x="10025" y="802"/>
                    <a:pt x="8747" y="1379"/>
                    <a:pt x="7569" y="2131"/>
                  </a:cubicBezTo>
                  <a:cubicBezTo>
                    <a:pt x="6040" y="3108"/>
                    <a:pt x="4612" y="4261"/>
                    <a:pt x="3559" y="5790"/>
                  </a:cubicBezTo>
                  <a:cubicBezTo>
                    <a:pt x="3033" y="6567"/>
                    <a:pt x="2482" y="7293"/>
                    <a:pt x="2005" y="8095"/>
                  </a:cubicBezTo>
                  <a:cubicBezTo>
                    <a:pt x="1529" y="8948"/>
                    <a:pt x="1128" y="9825"/>
                    <a:pt x="752" y="10702"/>
                  </a:cubicBezTo>
                  <a:cubicBezTo>
                    <a:pt x="401" y="11529"/>
                    <a:pt x="0" y="12331"/>
                    <a:pt x="351" y="13258"/>
                  </a:cubicBezTo>
                  <a:cubicBezTo>
                    <a:pt x="401" y="13233"/>
                    <a:pt x="502" y="13183"/>
                    <a:pt x="602" y="13183"/>
                  </a:cubicBezTo>
                  <a:cubicBezTo>
                    <a:pt x="1930" y="13108"/>
                    <a:pt x="3108" y="12632"/>
                    <a:pt x="4061" y="11755"/>
                  </a:cubicBezTo>
                  <a:cubicBezTo>
                    <a:pt x="5038" y="10852"/>
                    <a:pt x="5990" y="9925"/>
                    <a:pt x="6893" y="8973"/>
                  </a:cubicBezTo>
                  <a:cubicBezTo>
                    <a:pt x="7995" y="7820"/>
                    <a:pt x="8973" y="6567"/>
                    <a:pt x="9675" y="5138"/>
                  </a:cubicBezTo>
                  <a:cubicBezTo>
                    <a:pt x="10226" y="4060"/>
                    <a:pt x="10652" y="2933"/>
                    <a:pt x="11128" y="1830"/>
                  </a:cubicBezTo>
                  <a:cubicBezTo>
                    <a:pt x="11354" y="1278"/>
                    <a:pt x="11579" y="702"/>
                    <a:pt x="118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5394275" y="2381675"/>
              <a:ext cx="320875" cy="170100"/>
            </a:xfrm>
            <a:custGeom>
              <a:rect b="b" l="l" r="r" t="t"/>
              <a:pathLst>
                <a:path extrusionOk="0" h="6804" w="12835">
                  <a:moveTo>
                    <a:pt x="1430" y="0"/>
                  </a:moveTo>
                  <a:cubicBezTo>
                    <a:pt x="962" y="0"/>
                    <a:pt x="486" y="24"/>
                    <a:pt x="0" y="73"/>
                  </a:cubicBezTo>
                  <a:cubicBezTo>
                    <a:pt x="401" y="399"/>
                    <a:pt x="677" y="725"/>
                    <a:pt x="1003" y="950"/>
                  </a:cubicBezTo>
                  <a:cubicBezTo>
                    <a:pt x="2306" y="1852"/>
                    <a:pt x="3634" y="2730"/>
                    <a:pt x="4938" y="3657"/>
                  </a:cubicBezTo>
                  <a:cubicBezTo>
                    <a:pt x="6341" y="4685"/>
                    <a:pt x="7795" y="5637"/>
                    <a:pt x="9499" y="6113"/>
                  </a:cubicBezTo>
                  <a:cubicBezTo>
                    <a:pt x="10401" y="6364"/>
                    <a:pt x="11329" y="6564"/>
                    <a:pt x="12231" y="6765"/>
                  </a:cubicBezTo>
                  <a:cubicBezTo>
                    <a:pt x="12314" y="6787"/>
                    <a:pt x="12404" y="6803"/>
                    <a:pt x="12488" y="6803"/>
                  </a:cubicBezTo>
                  <a:cubicBezTo>
                    <a:pt x="12680" y="6803"/>
                    <a:pt x="12835" y="6719"/>
                    <a:pt x="12782" y="6439"/>
                  </a:cubicBezTo>
                  <a:cubicBezTo>
                    <a:pt x="12732" y="5988"/>
                    <a:pt x="12607" y="5487"/>
                    <a:pt x="12381" y="5111"/>
                  </a:cubicBezTo>
                  <a:cubicBezTo>
                    <a:pt x="11379" y="3456"/>
                    <a:pt x="9750" y="2504"/>
                    <a:pt x="8096" y="1677"/>
                  </a:cubicBezTo>
                  <a:cubicBezTo>
                    <a:pt x="6018" y="628"/>
                    <a:pt x="3835" y="0"/>
                    <a:pt x="14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272725" y="2319575"/>
              <a:ext cx="252525" cy="132325"/>
            </a:xfrm>
            <a:custGeom>
              <a:rect b="b" l="l" r="r" t="t"/>
              <a:pathLst>
                <a:path extrusionOk="0" h="5293" w="10101">
                  <a:moveTo>
                    <a:pt x="10100" y="1"/>
                  </a:moveTo>
                  <a:cubicBezTo>
                    <a:pt x="8647" y="76"/>
                    <a:pt x="7419" y="828"/>
                    <a:pt x="6140" y="1454"/>
                  </a:cubicBezTo>
                  <a:cubicBezTo>
                    <a:pt x="4862" y="2056"/>
                    <a:pt x="3609" y="2783"/>
                    <a:pt x="2381" y="3509"/>
                  </a:cubicBezTo>
                  <a:cubicBezTo>
                    <a:pt x="1704" y="3935"/>
                    <a:pt x="952" y="4286"/>
                    <a:pt x="376" y="4863"/>
                  </a:cubicBezTo>
                  <a:cubicBezTo>
                    <a:pt x="276" y="4963"/>
                    <a:pt x="0" y="5038"/>
                    <a:pt x="150" y="5239"/>
                  </a:cubicBezTo>
                  <a:cubicBezTo>
                    <a:pt x="182" y="5278"/>
                    <a:pt x="223" y="5293"/>
                    <a:pt x="270" y="5293"/>
                  </a:cubicBezTo>
                  <a:cubicBezTo>
                    <a:pt x="372" y="5293"/>
                    <a:pt x="498" y="5223"/>
                    <a:pt x="602" y="5189"/>
                  </a:cubicBezTo>
                  <a:cubicBezTo>
                    <a:pt x="1805" y="4687"/>
                    <a:pt x="2882" y="4011"/>
                    <a:pt x="3985" y="3384"/>
                  </a:cubicBezTo>
                  <a:cubicBezTo>
                    <a:pt x="5238" y="2682"/>
                    <a:pt x="6466" y="1981"/>
                    <a:pt x="7770" y="1354"/>
                  </a:cubicBezTo>
                  <a:cubicBezTo>
                    <a:pt x="8572" y="953"/>
                    <a:pt x="9399" y="577"/>
                    <a:pt x="1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5668700" y="2531975"/>
              <a:ext cx="1275" cy="1300"/>
            </a:xfrm>
            <a:custGeom>
              <a:rect b="b" l="l" r="r" t="t"/>
              <a:pathLst>
                <a:path extrusionOk="0" h="52" w="51">
                  <a:moveTo>
                    <a:pt x="51" y="1"/>
                  </a:moveTo>
                  <a:lnTo>
                    <a:pt x="1" y="26"/>
                  </a:lnTo>
                  <a:lnTo>
                    <a:pt x="51" y="5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9" name="Google Shape;839;p30"/>
          <p:cNvSpPr/>
          <p:nvPr/>
        </p:nvSpPr>
        <p:spPr>
          <a:xfrm flipH="1">
            <a:off x="1595825" y="1035725"/>
            <a:ext cx="120325" cy="165425"/>
          </a:xfrm>
          <a:custGeom>
            <a:rect b="b" l="l" r="r" t="t"/>
            <a:pathLst>
              <a:path extrusionOk="0" h="6617" w="4813">
                <a:moveTo>
                  <a:pt x="4287" y="0"/>
                </a:moveTo>
                <a:cubicBezTo>
                  <a:pt x="2006" y="477"/>
                  <a:pt x="1" y="4863"/>
                  <a:pt x="1254" y="6617"/>
                </a:cubicBezTo>
                <a:cubicBezTo>
                  <a:pt x="2482" y="6266"/>
                  <a:pt x="3334" y="5439"/>
                  <a:pt x="3986" y="4361"/>
                </a:cubicBezTo>
                <a:cubicBezTo>
                  <a:pt x="4813" y="3058"/>
                  <a:pt x="4487" y="1604"/>
                  <a:pt x="4412" y="176"/>
                </a:cubicBezTo>
                <a:cubicBezTo>
                  <a:pt x="4412" y="126"/>
                  <a:pt x="4337" y="76"/>
                  <a:pt x="42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0" name="Google Shape;840;p30"/>
          <p:cNvGrpSpPr/>
          <p:nvPr/>
        </p:nvGrpSpPr>
        <p:grpSpPr>
          <a:xfrm>
            <a:off x="6849215" y="2541973"/>
            <a:ext cx="857871" cy="847228"/>
            <a:chOff x="1621250" y="3618750"/>
            <a:chExt cx="961200" cy="949275"/>
          </a:xfrm>
        </p:grpSpPr>
        <p:sp>
          <p:nvSpPr>
            <p:cNvPr id="841" name="Google Shape;841;p30"/>
            <p:cNvSpPr/>
            <p:nvPr/>
          </p:nvSpPr>
          <p:spPr>
            <a:xfrm>
              <a:off x="1632525" y="3618750"/>
              <a:ext cx="949925" cy="949275"/>
            </a:xfrm>
            <a:custGeom>
              <a:rect b="b" l="l" r="r" t="t"/>
              <a:pathLst>
                <a:path extrusionOk="0" h="37971" w="37997">
                  <a:moveTo>
                    <a:pt x="18998" y="1"/>
                  </a:moveTo>
                  <a:cubicBezTo>
                    <a:pt x="13134" y="1"/>
                    <a:pt x="7871" y="2657"/>
                    <a:pt x="4387" y="6868"/>
                  </a:cubicBezTo>
                  <a:cubicBezTo>
                    <a:pt x="3159" y="8322"/>
                    <a:pt x="2156" y="9976"/>
                    <a:pt x="1429" y="11780"/>
                  </a:cubicBezTo>
                  <a:cubicBezTo>
                    <a:pt x="1003" y="12808"/>
                    <a:pt x="678" y="13861"/>
                    <a:pt x="452" y="14963"/>
                  </a:cubicBezTo>
                  <a:cubicBezTo>
                    <a:pt x="427" y="15013"/>
                    <a:pt x="427" y="15039"/>
                    <a:pt x="402" y="15089"/>
                  </a:cubicBezTo>
                  <a:cubicBezTo>
                    <a:pt x="226" y="16016"/>
                    <a:pt x="101" y="16968"/>
                    <a:pt x="51" y="17921"/>
                  </a:cubicBezTo>
                  <a:cubicBezTo>
                    <a:pt x="26" y="18021"/>
                    <a:pt x="26" y="18121"/>
                    <a:pt x="26" y="18221"/>
                  </a:cubicBezTo>
                  <a:lnTo>
                    <a:pt x="26" y="18547"/>
                  </a:lnTo>
                  <a:cubicBezTo>
                    <a:pt x="1" y="18673"/>
                    <a:pt x="1" y="18823"/>
                    <a:pt x="1" y="18948"/>
                  </a:cubicBezTo>
                  <a:lnTo>
                    <a:pt x="1" y="18973"/>
                  </a:lnTo>
                  <a:cubicBezTo>
                    <a:pt x="1" y="20151"/>
                    <a:pt x="126" y="21304"/>
                    <a:pt x="327" y="22432"/>
                  </a:cubicBezTo>
                  <a:cubicBezTo>
                    <a:pt x="327" y="22507"/>
                    <a:pt x="352" y="22582"/>
                    <a:pt x="352" y="22633"/>
                  </a:cubicBezTo>
                  <a:cubicBezTo>
                    <a:pt x="377" y="22708"/>
                    <a:pt x="402" y="22783"/>
                    <a:pt x="402" y="22833"/>
                  </a:cubicBezTo>
                  <a:cubicBezTo>
                    <a:pt x="427" y="22933"/>
                    <a:pt x="427" y="23008"/>
                    <a:pt x="452" y="23084"/>
                  </a:cubicBezTo>
                  <a:cubicBezTo>
                    <a:pt x="577" y="23660"/>
                    <a:pt x="728" y="24211"/>
                    <a:pt x="903" y="24738"/>
                  </a:cubicBezTo>
                  <a:cubicBezTo>
                    <a:pt x="928" y="24788"/>
                    <a:pt x="928" y="24838"/>
                    <a:pt x="953" y="24888"/>
                  </a:cubicBezTo>
                  <a:cubicBezTo>
                    <a:pt x="978" y="24963"/>
                    <a:pt x="978" y="25014"/>
                    <a:pt x="1003" y="25089"/>
                  </a:cubicBezTo>
                  <a:cubicBezTo>
                    <a:pt x="1079" y="25264"/>
                    <a:pt x="1129" y="25440"/>
                    <a:pt x="1204" y="25615"/>
                  </a:cubicBezTo>
                  <a:cubicBezTo>
                    <a:pt x="1279" y="25841"/>
                    <a:pt x="1379" y="26091"/>
                    <a:pt x="1480" y="26317"/>
                  </a:cubicBezTo>
                  <a:cubicBezTo>
                    <a:pt x="1480" y="26317"/>
                    <a:pt x="1480" y="26342"/>
                    <a:pt x="1480" y="26342"/>
                  </a:cubicBezTo>
                  <a:cubicBezTo>
                    <a:pt x="1780" y="27019"/>
                    <a:pt x="2106" y="27670"/>
                    <a:pt x="2457" y="28297"/>
                  </a:cubicBezTo>
                  <a:cubicBezTo>
                    <a:pt x="2883" y="29049"/>
                    <a:pt x="3359" y="29775"/>
                    <a:pt x="3886" y="30477"/>
                  </a:cubicBezTo>
                  <a:cubicBezTo>
                    <a:pt x="7344" y="35039"/>
                    <a:pt x="12833" y="37971"/>
                    <a:pt x="18998" y="37971"/>
                  </a:cubicBezTo>
                  <a:cubicBezTo>
                    <a:pt x="28297" y="37971"/>
                    <a:pt x="36041" y="31279"/>
                    <a:pt x="37670" y="22457"/>
                  </a:cubicBezTo>
                  <a:cubicBezTo>
                    <a:pt x="37770" y="21931"/>
                    <a:pt x="37846" y="21404"/>
                    <a:pt x="37896" y="20878"/>
                  </a:cubicBezTo>
                  <a:cubicBezTo>
                    <a:pt x="37896" y="20728"/>
                    <a:pt x="37921" y="20577"/>
                    <a:pt x="37921" y="20427"/>
                  </a:cubicBezTo>
                  <a:cubicBezTo>
                    <a:pt x="37971" y="19951"/>
                    <a:pt x="37996" y="19475"/>
                    <a:pt x="37996" y="18973"/>
                  </a:cubicBezTo>
                  <a:cubicBezTo>
                    <a:pt x="37996" y="14713"/>
                    <a:pt x="36567" y="10753"/>
                    <a:pt x="34187" y="7570"/>
                  </a:cubicBezTo>
                  <a:cubicBezTo>
                    <a:pt x="34161" y="7545"/>
                    <a:pt x="34136" y="7520"/>
                    <a:pt x="34111" y="7470"/>
                  </a:cubicBezTo>
                  <a:cubicBezTo>
                    <a:pt x="34086" y="7444"/>
                    <a:pt x="34061" y="7419"/>
                    <a:pt x="34061" y="7419"/>
                  </a:cubicBezTo>
                  <a:cubicBezTo>
                    <a:pt x="33084" y="6141"/>
                    <a:pt x="31956" y="5013"/>
                    <a:pt x="30703" y="4036"/>
                  </a:cubicBezTo>
                  <a:cubicBezTo>
                    <a:pt x="30653" y="3986"/>
                    <a:pt x="30577" y="3936"/>
                    <a:pt x="30502" y="3861"/>
                  </a:cubicBezTo>
                  <a:lnTo>
                    <a:pt x="30477" y="3861"/>
                  </a:lnTo>
                  <a:cubicBezTo>
                    <a:pt x="30352" y="3760"/>
                    <a:pt x="30227" y="3660"/>
                    <a:pt x="30101" y="3585"/>
                  </a:cubicBezTo>
                  <a:cubicBezTo>
                    <a:pt x="29876" y="3409"/>
                    <a:pt x="29625" y="3259"/>
                    <a:pt x="29400" y="3084"/>
                  </a:cubicBezTo>
                  <a:cubicBezTo>
                    <a:pt x="29274" y="3008"/>
                    <a:pt x="29149" y="2933"/>
                    <a:pt x="29024" y="2858"/>
                  </a:cubicBezTo>
                  <a:cubicBezTo>
                    <a:pt x="28948" y="2808"/>
                    <a:pt x="28898" y="2758"/>
                    <a:pt x="28823" y="2733"/>
                  </a:cubicBezTo>
                  <a:cubicBezTo>
                    <a:pt x="28723" y="2657"/>
                    <a:pt x="28597" y="2607"/>
                    <a:pt x="28497" y="2532"/>
                  </a:cubicBezTo>
                  <a:cubicBezTo>
                    <a:pt x="25715" y="928"/>
                    <a:pt x="22457" y="1"/>
                    <a:pt x="18998" y="1"/>
                  </a:cubicBezTo>
                  <a:close/>
                </a:path>
              </a:pathLst>
            </a:custGeom>
            <a:solidFill>
              <a:srgbClr val="5CCA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1621250" y="3681925"/>
              <a:ext cx="961200" cy="781650"/>
            </a:xfrm>
            <a:custGeom>
              <a:rect b="b" l="l" r="r" t="t"/>
              <a:pathLst>
                <a:path extrusionOk="0" h="31266" w="38448">
                  <a:moveTo>
                    <a:pt x="23710" y="782"/>
                  </a:moveTo>
                  <a:cubicBezTo>
                    <a:pt x="23712" y="783"/>
                    <a:pt x="23714" y="784"/>
                    <a:pt x="23716" y="784"/>
                  </a:cubicBezTo>
                  <a:lnTo>
                    <a:pt x="23716" y="784"/>
                  </a:lnTo>
                  <a:cubicBezTo>
                    <a:pt x="23714" y="784"/>
                    <a:pt x="23712" y="783"/>
                    <a:pt x="23710" y="782"/>
                  </a:cubicBezTo>
                  <a:close/>
                  <a:moveTo>
                    <a:pt x="19534" y="601"/>
                  </a:moveTo>
                  <a:cubicBezTo>
                    <a:pt x="19733" y="601"/>
                    <a:pt x="19942" y="660"/>
                    <a:pt x="20026" y="807"/>
                  </a:cubicBezTo>
                  <a:cubicBezTo>
                    <a:pt x="19853" y="769"/>
                    <a:pt x="19622" y="672"/>
                    <a:pt x="19433" y="606"/>
                  </a:cubicBezTo>
                  <a:lnTo>
                    <a:pt x="19433" y="606"/>
                  </a:lnTo>
                  <a:cubicBezTo>
                    <a:pt x="19466" y="602"/>
                    <a:pt x="19500" y="601"/>
                    <a:pt x="19534" y="601"/>
                  </a:cubicBezTo>
                  <a:close/>
                  <a:moveTo>
                    <a:pt x="16463" y="1493"/>
                  </a:moveTo>
                  <a:cubicBezTo>
                    <a:pt x="16436" y="1493"/>
                    <a:pt x="16404" y="1498"/>
                    <a:pt x="16367" y="1509"/>
                  </a:cubicBezTo>
                  <a:lnTo>
                    <a:pt x="16367" y="1609"/>
                  </a:lnTo>
                  <a:cubicBezTo>
                    <a:pt x="16458" y="1646"/>
                    <a:pt x="16510" y="1669"/>
                    <a:pt x="16570" y="1669"/>
                  </a:cubicBezTo>
                  <a:cubicBezTo>
                    <a:pt x="16592" y="1669"/>
                    <a:pt x="16616" y="1666"/>
                    <a:pt x="16642" y="1659"/>
                  </a:cubicBezTo>
                  <a:cubicBezTo>
                    <a:pt x="16603" y="1561"/>
                    <a:pt x="16564" y="1493"/>
                    <a:pt x="16463" y="1493"/>
                  </a:cubicBezTo>
                  <a:close/>
                  <a:moveTo>
                    <a:pt x="14463" y="2075"/>
                  </a:moveTo>
                  <a:cubicBezTo>
                    <a:pt x="14328" y="2075"/>
                    <a:pt x="14181" y="2140"/>
                    <a:pt x="14086" y="2236"/>
                  </a:cubicBezTo>
                  <a:lnTo>
                    <a:pt x="14738" y="2236"/>
                  </a:lnTo>
                  <a:cubicBezTo>
                    <a:pt x="14680" y="2121"/>
                    <a:pt x="14576" y="2075"/>
                    <a:pt x="14463" y="2075"/>
                  </a:cubicBezTo>
                  <a:close/>
                  <a:moveTo>
                    <a:pt x="17490" y="1043"/>
                  </a:moveTo>
                  <a:cubicBezTo>
                    <a:pt x="17455" y="1043"/>
                    <a:pt x="17437" y="1055"/>
                    <a:pt x="17444" y="1083"/>
                  </a:cubicBezTo>
                  <a:cubicBezTo>
                    <a:pt x="17482" y="1083"/>
                    <a:pt x="17520" y="1070"/>
                    <a:pt x="17551" y="1070"/>
                  </a:cubicBezTo>
                  <a:cubicBezTo>
                    <a:pt x="17582" y="1070"/>
                    <a:pt x="17607" y="1083"/>
                    <a:pt x="17620" y="1133"/>
                  </a:cubicBezTo>
                  <a:cubicBezTo>
                    <a:pt x="17620" y="1158"/>
                    <a:pt x="17294" y="1183"/>
                    <a:pt x="17244" y="1183"/>
                  </a:cubicBezTo>
                  <a:cubicBezTo>
                    <a:pt x="17344" y="1233"/>
                    <a:pt x="17344" y="1308"/>
                    <a:pt x="17394" y="1359"/>
                  </a:cubicBezTo>
                  <a:cubicBezTo>
                    <a:pt x="17361" y="1350"/>
                    <a:pt x="17330" y="1347"/>
                    <a:pt x="17301" y="1347"/>
                  </a:cubicBezTo>
                  <a:cubicBezTo>
                    <a:pt x="17244" y="1347"/>
                    <a:pt x="17194" y="1359"/>
                    <a:pt x="17144" y="1359"/>
                  </a:cubicBezTo>
                  <a:cubicBezTo>
                    <a:pt x="17119" y="1434"/>
                    <a:pt x="17068" y="1559"/>
                    <a:pt x="17068" y="1659"/>
                  </a:cubicBezTo>
                  <a:cubicBezTo>
                    <a:pt x="17294" y="1885"/>
                    <a:pt x="17620" y="1684"/>
                    <a:pt x="17870" y="1885"/>
                  </a:cubicBezTo>
                  <a:cubicBezTo>
                    <a:pt x="17720" y="1885"/>
                    <a:pt x="17570" y="1960"/>
                    <a:pt x="17444" y="1985"/>
                  </a:cubicBezTo>
                  <a:cubicBezTo>
                    <a:pt x="17632" y="2155"/>
                    <a:pt x="17854" y="2256"/>
                    <a:pt x="18079" y="2256"/>
                  </a:cubicBezTo>
                  <a:cubicBezTo>
                    <a:pt x="18185" y="2256"/>
                    <a:pt x="18292" y="2234"/>
                    <a:pt x="18397" y="2186"/>
                  </a:cubicBezTo>
                  <a:cubicBezTo>
                    <a:pt x="18447" y="2136"/>
                    <a:pt x="18547" y="2186"/>
                    <a:pt x="18522" y="2010"/>
                  </a:cubicBezTo>
                  <a:lnTo>
                    <a:pt x="18522" y="2010"/>
                  </a:lnTo>
                  <a:cubicBezTo>
                    <a:pt x="18578" y="2017"/>
                    <a:pt x="18628" y="2021"/>
                    <a:pt x="18672" y="2021"/>
                  </a:cubicBezTo>
                  <a:cubicBezTo>
                    <a:pt x="19093" y="2021"/>
                    <a:pt x="18938" y="1711"/>
                    <a:pt x="18597" y="1484"/>
                  </a:cubicBezTo>
                  <a:lnTo>
                    <a:pt x="18597" y="1484"/>
                  </a:lnTo>
                  <a:cubicBezTo>
                    <a:pt x="18598" y="1484"/>
                    <a:pt x="18598" y="1485"/>
                    <a:pt x="18597" y="1485"/>
                  </a:cubicBezTo>
                  <a:cubicBezTo>
                    <a:pt x="18578" y="1485"/>
                    <a:pt x="17705" y="1043"/>
                    <a:pt x="17490" y="1043"/>
                  </a:cubicBezTo>
                  <a:close/>
                  <a:moveTo>
                    <a:pt x="16778" y="2078"/>
                  </a:moveTo>
                  <a:cubicBezTo>
                    <a:pt x="16753" y="2078"/>
                    <a:pt x="16732" y="2080"/>
                    <a:pt x="16718" y="2085"/>
                  </a:cubicBezTo>
                  <a:cubicBezTo>
                    <a:pt x="16758" y="2266"/>
                    <a:pt x="16879" y="2383"/>
                    <a:pt x="17042" y="2383"/>
                  </a:cubicBezTo>
                  <a:cubicBezTo>
                    <a:pt x="17082" y="2383"/>
                    <a:pt x="17124" y="2376"/>
                    <a:pt x="17169" y="2361"/>
                  </a:cubicBezTo>
                  <a:cubicBezTo>
                    <a:pt x="17598" y="2271"/>
                    <a:pt x="17008" y="2078"/>
                    <a:pt x="16778" y="2078"/>
                  </a:cubicBezTo>
                  <a:close/>
                  <a:moveTo>
                    <a:pt x="15632" y="1876"/>
                  </a:moveTo>
                  <a:cubicBezTo>
                    <a:pt x="15539" y="1876"/>
                    <a:pt x="15454" y="1887"/>
                    <a:pt x="15389" y="1910"/>
                  </a:cubicBezTo>
                  <a:cubicBezTo>
                    <a:pt x="15540" y="1960"/>
                    <a:pt x="15590" y="2060"/>
                    <a:pt x="15690" y="2161"/>
                  </a:cubicBezTo>
                  <a:lnTo>
                    <a:pt x="15540" y="2161"/>
                  </a:lnTo>
                  <a:cubicBezTo>
                    <a:pt x="15690" y="2336"/>
                    <a:pt x="16266" y="2361"/>
                    <a:pt x="16517" y="2461"/>
                  </a:cubicBezTo>
                  <a:cubicBezTo>
                    <a:pt x="16640" y="2094"/>
                    <a:pt x="16046" y="1876"/>
                    <a:pt x="15632" y="1876"/>
                  </a:cubicBezTo>
                  <a:close/>
                  <a:moveTo>
                    <a:pt x="13746" y="2306"/>
                  </a:moveTo>
                  <a:cubicBezTo>
                    <a:pt x="13728" y="2306"/>
                    <a:pt x="13708" y="2308"/>
                    <a:pt x="13685" y="2311"/>
                  </a:cubicBezTo>
                  <a:cubicBezTo>
                    <a:pt x="13735" y="2461"/>
                    <a:pt x="13810" y="2436"/>
                    <a:pt x="13936" y="2486"/>
                  </a:cubicBezTo>
                  <a:cubicBezTo>
                    <a:pt x="13892" y="2377"/>
                    <a:pt x="13867" y="2306"/>
                    <a:pt x="13746" y="2306"/>
                  </a:cubicBezTo>
                  <a:close/>
                  <a:moveTo>
                    <a:pt x="15939" y="2405"/>
                  </a:moveTo>
                  <a:cubicBezTo>
                    <a:pt x="15917" y="2405"/>
                    <a:pt x="15893" y="2407"/>
                    <a:pt x="15865" y="2411"/>
                  </a:cubicBezTo>
                  <a:cubicBezTo>
                    <a:pt x="15906" y="2492"/>
                    <a:pt x="15946" y="2515"/>
                    <a:pt x="15998" y="2515"/>
                  </a:cubicBezTo>
                  <a:cubicBezTo>
                    <a:pt x="16043" y="2515"/>
                    <a:pt x="16097" y="2498"/>
                    <a:pt x="16166" y="2486"/>
                  </a:cubicBezTo>
                  <a:cubicBezTo>
                    <a:pt x="16084" y="2445"/>
                    <a:pt x="16036" y="2405"/>
                    <a:pt x="15939" y="2405"/>
                  </a:cubicBezTo>
                  <a:close/>
                  <a:moveTo>
                    <a:pt x="17428" y="2420"/>
                  </a:moveTo>
                  <a:cubicBezTo>
                    <a:pt x="17294" y="2420"/>
                    <a:pt x="17178" y="2457"/>
                    <a:pt x="17144" y="2612"/>
                  </a:cubicBezTo>
                  <a:cubicBezTo>
                    <a:pt x="17294" y="2587"/>
                    <a:pt x="17469" y="2587"/>
                    <a:pt x="17620" y="2537"/>
                  </a:cubicBezTo>
                  <a:lnTo>
                    <a:pt x="17620" y="2436"/>
                  </a:lnTo>
                  <a:cubicBezTo>
                    <a:pt x="17556" y="2428"/>
                    <a:pt x="17491" y="2420"/>
                    <a:pt x="17428" y="2420"/>
                  </a:cubicBezTo>
                  <a:close/>
                  <a:moveTo>
                    <a:pt x="14485" y="2348"/>
                  </a:moveTo>
                  <a:cubicBezTo>
                    <a:pt x="14338" y="2348"/>
                    <a:pt x="14199" y="2375"/>
                    <a:pt x="14061" y="2461"/>
                  </a:cubicBezTo>
                  <a:cubicBezTo>
                    <a:pt x="14111" y="2587"/>
                    <a:pt x="14161" y="2612"/>
                    <a:pt x="14261" y="2637"/>
                  </a:cubicBezTo>
                  <a:cubicBezTo>
                    <a:pt x="14462" y="2637"/>
                    <a:pt x="14688" y="2612"/>
                    <a:pt x="14512" y="2436"/>
                  </a:cubicBezTo>
                  <a:cubicBezTo>
                    <a:pt x="14612" y="2411"/>
                    <a:pt x="14637" y="2436"/>
                    <a:pt x="14688" y="2361"/>
                  </a:cubicBezTo>
                  <a:cubicBezTo>
                    <a:pt x="14618" y="2353"/>
                    <a:pt x="14551" y="2348"/>
                    <a:pt x="14485" y="2348"/>
                  </a:cubicBezTo>
                  <a:close/>
                  <a:moveTo>
                    <a:pt x="18071" y="2493"/>
                  </a:moveTo>
                  <a:cubicBezTo>
                    <a:pt x="18027" y="2493"/>
                    <a:pt x="17977" y="2502"/>
                    <a:pt x="17921" y="2511"/>
                  </a:cubicBezTo>
                  <a:cubicBezTo>
                    <a:pt x="17896" y="2562"/>
                    <a:pt x="17870" y="2612"/>
                    <a:pt x="17820" y="2637"/>
                  </a:cubicBezTo>
                  <a:cubicBezTo>
                    <a:pt x="17899" y="2659"/>
                    <a:pt x="17968" y="2672"/>
                    <a:pt x="18031" y="2672"/>
                  </a:cubicBezTo>
                  <a:cubicBezTo>
                    <a:pt x="18108" y="2672"/>
                    <a:pt x="18177" y="2653"/>
                    <a:pt x="18246" y="2612"/>
                  </a:cubicBezTo>
                  <a:cubicBezTo>
                    <a:pt x="18200" y="2518"/>
                    <a:pt x="18143" y="2493"/>
                    <a:pt x="18071" y="2493"/>
                  </a:cubicBezTo>
                  <a:close/>
                  <a:moveTo>
                    <a:pt x="15339" y="2436"/>
                  </a:moveTo>
                  <a:lnTo>
                    <a:pt x="15339" y="2436"/>
                  </a:lnTo>
                  <a:cubicBezTo>
                    <a:pt x="15360" y="2581"/>
                    <a:pt x="15415" y="2675"/>
                    <a:pt x="15532" y="2675"/>
                  </a:cubicBezTo>
                  <a:cubicBezTo>
                    <a:pt x="15557" y="2675"/>
                    <a:pt x="15584" y="2671"/>
                    <a:pt x="15615" y="2662"/>
                  </a:cubicBezTo>
                  <a:cubicBezTo>
                    <a:pt x="15540" y="2562"/>
                    <a:pt x="15464" y="2486"/>
                    <a:pt x="15339" y="2436"/>
                  </a:cubicBezTo>
                  <a:close/>
                  <a:moveTo>
                    <a:pt x="14011" y="2762"/>
                  </a:moveTo>
                  <a:cubicBezTo>
                    <a:pt x="13986" y="2775"/>
                    <a:pt x="13954" y="2781"/>
                    <a:pt x="13920" y="2781"/>
                  </a:cubicBezTo>
                  <a:cubicBezTo>
                    <a:pt x="13886" y="2781"/>
                    <a:pt x="13848" y="2775"/>
                    <a:pt x="13810" y="2762"/>
                  </a:cubicBezTo>
                  <a:lnTo>
                    <a:pt x="13810" y="2762"/>
                  </a:lnTo>
                  <a:cubicBezTo>
                    <a:pt x="13855" y="2784"/>
                    <a:pt x="13880" y="2866"/>
                    <a:pt x="13991" y="2866"/>
                  </a:cubicBezTo>
                  <a:cubicBezTo>
                    <a:pt x="14004" y="2866"/>
                    <a:pt x="14019" y="2865"/>
                    <a:pt x="14036" y="2862"/>
                  </a:cubicBezTo>
                  <a:cubicBezTo>
                    <a:pt x="14036" y="2837"/>
                    <a:pt x="14036" y="2787"/>
                    <a:pt x="14011" y="2762"/>
                  </a:cubicBezTo>
                  <a:close/>
                  <a:moveTo>
                    <a:pt x="17244" y="2709"/>
                  </a:moveTo>
                  <a:cubicBezTo>
                    <a:pt x="17227" y="2709"/>
                    <a:pt x="17210" y="2710"/>
                    <a:pt x="17194" y="2712"/>
                  </a:cubicBezTo>
                  <a:cubicBezTo>
                    <a:pt x="16743" y="2787"/>
                    <a:pt x="17319" y="3038"/>
                    <a:pt x="17520" y="3038"/>
                  </a:cubicBezTo>
                  <a:cubicBezTo>
                    <a:pt x="17705" y="2852"/>
                    <a:pt x="17461" y="2709"/>
                    <a:pt x="17244" y="2709"/>
                  </a:cubicBezTo>
                  <a:close/>
                  <a:moveTo>
                    <a:pt x="21555" y="231"/>
                  </a:moveTo>
                  <a:cubicBezTo>
                    <a:pt x="21524" y="329"/>
                    <a:pt x="21413" y="357"/>
                    <a:pt x="21275" y="357"/>
                  </a:cubicBezTo>
                  <a:cubicBezTo>
                    <a:pt x="21102" y="357"/>
                    <a:pt x="20886" y="314"/>
                    <a:pt x="20731" y="314"/>
                  </a:cubicBezTo>
                  <a:cubicBezTo>
                    <a:pt x="20600" y="314"/>
                    <a:pt x="20511" y="344"/>
                    <a:pt x="20527" y="456"/>
                  </a:cubicBezTo>
                  <a:cubicBezTo>
                    <a:pt x="20402" y="411"/>
                    <a:pt x="20210" y="370"/>
                    <a:pt x="20016" y="370"/>
                  </a:cubicBezTo>
                  <a:cubicBezTo>
                    <a:pt x="19784" y="370"/>
                    <a:pt x="19550" y="428"/>
                    <a:pt x="19427" y="604"/>
                  </a:cubicBezTo>
                  <a:lnTo>
                    <a:pt x="19427" y="604"/>
                  </a:lnTo>
                  <a:cubicBezTo>
                    <a:pt x="19371" y="584"/>
                    <a:pt x="19319" y="568"/>
                    <a:pt x="19274" y="557"/>
                  </a:cubicBezTo>
                  <a:cubicBezTo>
                    <a:pt x="19252" y="554"/>
                    <a:pt x="19230" y="553"/>
                    <a:pt x="19209" y="553"/>
                  </a:cubicBezTo>
                  <a:cubicBezTo>
                    <a:pt x="19036" y="553"/>
                    <a:pt x="18890" y="634"/>
                    <a:pt x="18823" y="657"/>
                  </a:cubicBezTo>
                  <a:cubicBezTo>
                    <a:pt x="18597" y="682"/>
                    <a:pt x="18146" y="807"/>
                    <a:pt x="17870" y="857"/>
                  </a:cubicBezTo>
                  <a:cubicBezTo>
                    <a:pt x="17870" y="882"/>
                    <a:pt x="17870" y="907"/>
                    <a:pt x="17870" y="933"/>
                  </a:cubicBezTo>
                  <a:cubicBezTo>
                    <a:pt x="18096" y="1008"/>
                    <a:pt x="18121" y="1158"/>
                    <a:pt x="18372" y="1233"/>
                  </a:cubicBezTo>
                  <a:cubicBezTo>
                    <a:pt x="18446" y="1253"/>
                    <a:pt x="18506" y="1261"/>
                    <a:pt x="18556" y="1261"/>
                  </a:cubicBezTo>
                  <a:cubicBezTo>
                    <a:pt x="18760" y="1261"/>
                    <a:pt x="18812" y="1128"/>
                    <a:pt x="19074" y="1108"/>
                  </a:cubicBezTo>
                  <a:lnTo>
                    <a:pt x="19074" y="1108"/>
                  </a:lnTo>
                  <a:cubicBezTo>
                    <a:pt x="18726" y="1303"/>
                    <a:pt x="18872" y="1351"/>
                    <a:pt x="19101" y="1351"/>
                  </a:cubicBezTo>
                  <a:cubicBezTo>
                    <a:pt x="19284" y="1351"/>
                    <a:pt x="19522" y="1320"/>
                    <a:pt x="19600" y="1308"/>
                  </a:cubicBezTo>
                  <a:cubicBezTo>
                    <a:pt x="19951" y="1208"/>
                    <a:pt x="20201" y="1008"/>
                    <a:pt x="20577" y="1008"/>
                  </a:cubicBezTo>
                  <a:cubicBezTo>
                    <a:pt x="20427" y="1033"/>
                    <a:pt x="20277" y="1108"/>
                    <a:pt x="20151" y="1208"/>
                  </a:cubicBezTo>
                  <a:cubicBezTo>
                    <a:pt x="20183" y="1203"/>
                    <a:pt x="20214" y="1201"/>
                    <a:pt x="20243" y="1201"/>
                  </a:cubicBezTo>
                  <a:cubicBezTo>
                    <a:pt x="20325" y="1201"/>
                    <a:pt x="20400" y="1215"/>
                    <a:pt x="20473" y="1215"/>
                  </a:cubicBezTo>
                  <a:cubicBezTo>
                    <a:pt x="20499" y="1215"/>
                    <a:pt x="20526" y="1213"/>
                    <a:pt x="20552" y="1208"/>
                  </a:cubicBezTo>
                  <a:lnTo>
                    <a:pt x="20552" y="1208"/>
                  </a:lnTo>
                  <a:cubicBezTo>
                    <a:pt x="20352" y="1359"/>
                    <a:pt x="19750" y="1409"/>
                    <a:pt x="19475" y="1434"/>
                  </a:cubicBezTo>
                  <a:lnTo>
                    <a:pt x="19475" y="1509"/>
                  </a:lnTo>
                  <a:cubicBezTo>
                    <a:pt x="19650" y="1584"/>
                    <a:pt x="19775" y="1735"/>
                    <a:pt x="19976" y="1735"/>
                  </a:cubicBezTo>
                  <a:cubicBezTo>
                    <a:pt x="19940" y="1743"/>
                    <a:pt x="19903" y="1747"/>
                    <a:pt x="19864" y="1747"/>
                  </a:cubicBezTo>
                  <a:cubicBezTo>
                    <a:pt x="19552" y="1747"/>
                    <a:pt x="19160" y="1503"/>
                    <a:pt x="18848" y="1459"/>
                  </a:cubicBezTo>
                  <a:lnTo>
                    <a:pt x="18848" y="1459"/>
                  </a:lnTo>
                  <a:cubicBezTo>
                    <a:pt x="18872" y="1746"/>
                    <a:pt x="19352" y="1987"/>
                    <a:pt x="19679" y="1987"/>
                  </a:cubicBezTo>
                  <a:cubicBezTo>
                    <a:pt x="19695" y="1987"/>
                    <a:pt x="19710" y="1986"/>
                    <a:pt x="19725" y="1985"/>
                  </a:cubicBezTo>
                  <a:lnTo>
                    <a:pt x="19725" y="1985"/>
                  </a:lnTo>
                  <a:cubicBezTo>
                    <a:pt x="19650" y="2060"/>
                    <a:pt x="19625" y="2136"/>
                    <a:pt x="19550" y="2186"/>
                  </a:cubicBezTo>
                  <a:cubicBezTo>
                    <a:pt x="19421" y="2063"/>
                    <a:pt x="19276" y="2018"/>
                    <a:pt x="19144" y="2018"/>
                  </a:cubicBezTo>
                  <a:cubicBezTo>
                    <a:pt x="18794" y="2018"/>
                    <a:pt x="18543" y="2337"/>
                    <a:pt x="18972" y="2337"/>
                  </a:cubicBezTo>
                  <a:cubicBezTo>
                    <a:pt x="19038" y="2337"/>
                    <a:pt x="19122" y="2329"/>
                    <a:pt x="19224" y="2311"/>
                  </a:cubicBezTo>
                  <a:lnTo>
                    <a:pt x="19224" y="2311"/>
                  </a:lnTo>
                  <a:cubicBezTo>
                    <a:pt x="19174" y="2336"/>
                    <a:pt x="19099" y="2361"/>
                    <a:pt x="19048" y="2386"/>
                  </a:cubicBezTo>
                  <a:cubicBezTo>
                    <a:pt x="19102" y="2473"/>
                    <a:pt x="19171" y="2508"/>
                    <a:pt x="19244" y="2508"/>
                  </a:cubicBezTo>
                  <a:cubicBezTo>
                    <a:pt x="19342" y="2508"/>
                    <a:pt x="19450" y="2447"/>
                    <a:pt x="19550" y="2361"/>
                  </a:cubicBezTo>
                  <a:lnTo>
                    <a:pt x="19550" y="2361"/>
                  </a:lnTo>
                  <a:cubicBezTo>
                    <a:pt x="19480" y="2527"/>
                    <a:pt x="19370" y="2580"/>
                    <a:pt x="19243" y="2580"/>
                  </a:cubicBezTo>
                  <a:cubicBezTo>
                    <a:pt x="19016" y="2580"/>
                    <a:pt x="18734" y="2410"/>
                    <a:pt x="18524" y="2410"/>
                  </a:cubicBezTo>
                  <a:cubicBezTo>
                    <a:pt x="18515" y="2410"/>
                    <a:pt x="18506" y="2411"/>
                    <a:pt x="18497" y="2411"/>
                  </a:cubicBezTo>
                  <a:cubicBezTo>
                    <a:pt x="18622" y="2637"/>
                    <a:pt x="18497" y="2712"/>
                    <a:pt x="18322" y="2812"/>
                  </a:cubicBezTo>
                  <a:cubicBezTo>
                    <a:pt x="18422" y="2963"/>
                    <a:pt x="18698" y="3006"/>
                    <a:pt x="18989" y="3006"/>
                  </a:cubicBezTo>
                  <a:cubicBezTo>
                    <a:pt x="19280" y="3006"/>
                    <a:pt x="19587" y="2963"/>
                    <a:pt x="19750" y="2938"/>
                  </a:cubicBezTo>
                  <a:cubicBezTo>
                    <a:pt x="19777" y="3017"/>
                    <a:pt x="19859" y="3053"/>
                    <a:pt x="19955" y="3053"/>
                  </a:cubicBezTo>
                  <a:cubicBezTo>
                    <a:pt x="20131" y="3053"/>
                    <a:pt x="20352" y="2932"/>
                    <a:pt x="20352" y="2737"/>
                  </a:cubicBezTo>
                  <a:lnTo>
                    <a:pt x="20352" y="2737"/>
                  </a:lnTo>
                  <a:lnTo>
                    <a:pt x="20201" y="2812"/>
                  </a:lnTo>
                  <a:cubicBezTo>
                    <a:pt x="20176" y="2762"/>
                    <a:pt x="20151" y="2712"/>
                    <a:pt x="20151" y="2662"/>
                  </a:cubicBezTo>
                  <a:cubicBezTo>
                    <a:pt x="20352" y="2637"/>
                    <a:pt x="20352" y="2562"/>
                    <a:pt x="20302" y="2386"/>
                  </a:cubicBezTo>
                  <a:lnTo>
                    <a:pt x="20302" y="2386"/>
                  </a:lnTo>
                  <a:cubicBezTo>
                    <a:pt x="20371" y="2407"/>
                    <a:pt x="20439" y="2418"/>
                    <a:pt x="20496" y="2418"/>
                  </a:cubicBezTo>
                  <a:cubicBezTo>
                    <a:pt x="20646" y="2418"/>
                    <a:pt x="20729" y="2342"/>
                    <a:pt x="20602" y="2161"/>
                  </a:cubicBezTo>
                  <a:cubicBezTo>
                    <a:pt x="20590" y="2148"/>
                    <a:pt x="20659" y="2148"/>
                    <a:pt x="20731" y="2148"/>
                  </a:cubicBezTo>
                  <a:cubicBezTo>
                    <a:pt x="20803" y="2148"/>
                    <a:pt x="20878" y="2148"/>
                    <a:pt x="20878" y="2136"/>
                  </a:cubicBezTo>
                  <a:cubicBezTo>
                    <a:pt x="20878" y="2002"/>
                    <a:pt x="20767" y="1957"/>
                    <a:pt x="20637" y="1957"/>
                  </a:cubicBezTo>
                  <a:cubicBezTo>
                    <a:pt x="20500" y="1957"/>
                    <a:pt x="20341" y="2009"/>
                    <a:pt x="20277" y="2060"/>
                  </a:cubicBezTo>
                  <a:cubicBezTo>
                    <a:pt x="20277" y="2035"/>
                    <a:pt x="20251" y="1985"/>
                    <a:pt x="20251" y="1960"/>
                  </a:cubicBezTo>
                  <a:cubicBezTo>
                    <a:pt x="20339" y="1902"/>
                    <a:pt x="20429" y="1886"/>
                    <a:pt x="20519" y="1886"/>
                  </a:cubicBezTo>
                  <a:cubicBezTo>
                    <a:pt x="20628" y="1886"/>
                    <a:pt x="20737" y="1909"/>
                    <a:pt x="20846" y="1909"/>
                  </a:cubicBezTo>
                  <a:cubicBezTo>
                    <a:pt x="20958" y="1909"/>
                    <a:pt x="21070" y="1884"/>
                    <a:pt x="21179" y="1785"/>
                  </a:cubicBezTo>
                  <a:cubicBezTo>
                    <a:pt x="21104" y="1760"/>
                    <a:pt x="21053" y="1709"/>
                    <a:pt x="21003" y="1659"/>
                  </a:cubicBezTo>
                  <a:lnTo>
                    <a:pt x="21003" y="1659"/>
                  </a:lnTo>
                  <a:cubicBezTo>
                    <a:pt x="21130" y="1691"/>
                    <a:pt x="21247" y="1723"/>
                    <a:pt x="21366" y="1723"/>
                  </a:cubicBezTo>
                  <a:cubicBezTo>
                    <a:pt x="21436" y="1723"/>
                    <a:pt x="21506" y="1712"/>
                    <a:pt x="21580" y="1684"/>
                  </a:cubicBezTo>
                  <a:cubicBezTo>
                    <a:pt x="21505" y="1609"/>
                    <a:pt x="21505" y="1559"/>
                    <a:pt x="21404" y="1509"/>
                  </a:cubicBezTo>
                  <a:lnTo>
                    <a:pt x="21404" y="1509"/>
                  </a:lnTo>
                  <a:cubicBezTo>
                    <a:pt x="21444" y="1518"/>
                    <a:pt x="21485" y="1523"/>
                    <a:pt x="21527" y="1523"/>
                  </a:cubicBezTo>
                  <a:cubicBezTo>
                    <a:pt x="21928" y="1523"/>
                    <a:pt x="22394" y="1121"/>
                    <a:pt x="22758" y="1008"/>
                  </a:cubicBezTo>
                  <a:cubicBezTo>
                    <a:pt x="22714" y="964"/>
                    <a:pt x="22644" y="951"/>
                    <a:pt x="22562" y="951"/>
                  </a:cubicBezTo>
                  <a:cubicBezTo>
                    <a:pt x="22428" y="951"/>
                    <a:pt x="22261" y="986"/>
                    <a:pt x="22124" y="986"/>
                  </a:cubicBezTo>
                  <a:cubicBezTo>
                    <a:pt x="22100" y="986"/>
                    <a:pt x="22078" y="985"/>
                    <a:pt x="22056" y="983"/>
                  </a:cubicBezTo>
                  <a:cubicBezTo>
                    <a:pt x="22231" y="757"/>
                    <a:pt x="23259" y="983"/>
                    <a:pt x="23334" y="657"/>
                  </a:cubicBezTo>
                  <a:cubicBezTo>
                    <a:pt x="23352" y="495"/>
                    <a:pt x="22882" y="424"/>
                    <a:pt x="22530" y="424"/>
                  </a:cubicBezTo>
                  <a:cubicBezTo>
                    <a:pt x="22391" y="424"/>
                    <a:pt x="22270" y="435"/>
                    <a:pt x="22206" y="456"/>
                  </a:cubicBezTo>
                  <a:cubicBezTo>
                    <a:pt x="22131" y="356"/>
                    <a:pt x="21780" y="256"/>
                    <a:pt x="21555" y="231"/>
                  </a:cubicBezTo>
                  <a:close/>
                  <a:moveTo>
                    <a:pt x="13420" y="2560"/>
                  </a:moveTo>
                  <a:cubicBezTo>
                    <a:pt x="13009" y="2560"/>
                    <a:pt x="12818" y="2969"/>
                    <a:pt x="12357" y="3013"/>
                  </a:cubicBezTo>
                  <a:cubicBezTo>
                    <a:pt x="12440" y="3138"/>
                    <a:pt x="12535" y="3185"/>
                    <a:pt x="12632" y="3185"/>
                  </a:cubicBezTo>
                  <a:cubicBezTo>
                    <a:pt x="12827" y="3185"/>
                    <a:pt x="13033" y="2996"/>
                    <a:pt x="13184" y="2862"/>
                  </a:cubicBezTo>
                  <a:cubicBezTo>
                    <a:pt x="13204" y="2924"/>
                    <a:pt x="13229" y="2939"/>
                    <a:pt x="13255" y="2939"/>
                  </a:cubicBezTo>
                  <a:cubicBezTo>
                    <a:pt x="13280" y="2939"/>
                    <a:pt x="13305" y="2925"/>
                    <a:pt x="13328" y="2925"/>
                  </a:cubicBezTo>
                  <a:cubicBezTo>
                    <a:pt x="13339" y="2925"/>
                    <a:pt x="13350" y="2928"/>
                    <a:pt x="13359" y="2938"/>
                  </a:cubicBezTo>
                  <a:cubicBezTo>
                    <a:pt x="13510" y="2887"/>
                    <a:pt x="13585" y="2762"/>
                    <a:pt x="13610" y="2587"/>
                  </a:cubicBezTo>
                  <a:cubicBezTo>
                    <a:pt x="13541" y="2568"/>
                    <a:pt x="13479" y="2560"/>
                    <a:pt x="13420" y="2560"/>
                  </a:cubicBezTo>
                  <a:close/>
                  <a:moveTo>
                    <a:pt x="13234" y="3113"/>
                  </a:moveTo>
                  <a:lnTo>
                    <a:pt x="13234" y="3113"/>
                  </a:lnTo>
                  <a:cubicBezTo>
                    <a:pt x="13184" y="3138"/>
                    <a:pt x="13134" y="3163"/>
                    <a:pt x="13058" y="3163"/>
                  </a:cubicBezTo>
                  <a:cubicBezTo>
                    <a:pt x="13033" y="3213"/>
                    <a:pt x="13008" y="3238"/>
                    <a:pt x="12958" y="3288"/>
                  </a:cubicBezTo>
                  <a:cubicBezTo>
                    <a:pt x="13003" y="3288"/>
                    <a:pt x="13037" y="3289"/>
                    <a:pt x="13064" y="3289"/>
                  </a:cubicBezTo>
                  <a:cubicBezTo>
                    <a:pt x="13170" y="3289"/>
                    <a:pt x="13154" y="3273"/>
                    <a:pt x="13234" y="3113"/>
                  </a:cubicBezTo>
                  <a:close/>
                  <a:moveTo>
                    <a:pt x="15698" y="3326"/>
                  </a:moveTo>
                  <a:cubicBezTo>
                    <a:pt x="15637" y="3326"/>
                    <a:pt x="15555" y="3364"/>
                    <a:pt x="15540" y="3364"/>
                  </a:cubicBezTo>
                  <a:cubicBezTo>
                    <a:pt x="15557" y="3380"/>
                    <a:pt x="15653" y="3477"/>
                    <a:pt x="15714" y="3477"/>
                  </a:cubicBezTo>
                  <a:cubicBezTo>
                    <a:pt x="15744" y="3477"/>
                    <a:pt x="15765" y="3454"/>
                    <a:pt x="15765" y="3389"/>
                  </a:cubicBezTo>
                  <a:cubicBezTo>
                    <a:pt x="15765" y="3340"/>
                    <a:pt x="15736" y="3326"/>
                    <a:pt x="15698" y="3326"/>
                  </a:cubicBezTo>
                  <a:close/>
                  <a:moveTo>
                    <a:pt x="15615" y="2812"/>
                  </a:moveTo>
                  <a:lnTo>
                    <a:pt x="15615" y="2812"/>
                  </a:lnTo>
                  <a:cubicBezTo>
                    <a:pt x="15590" y="3088"/>
                    <a:pt x="15840" y="3238"/>
                    <a:pt x="16091" y="3288"/>
                  </a:cubicBezTo>
                  <a:cubicBezTo>
                    <a:pt x="16142" y="3269"/>
                    <a:pt x="16187" y="3260"/>
                    <a:pt x="16226" y="3260"/>
                  </a:cubicBezTo>
                  <a:cubicBezTo>
                    <a:pt x="16339" y="3260"/>
                    <a:pt x="16405" y="3340"/>
                    <a:pt x="16442" y="3489"/>
                  </a:cubicBezTo>
                  <a:cubicBezTo>
                    <a:pt x="16693" y="3489"/>
                    <a:pt x="16868" y="3389"/>
                    <a:pt x="16843" y="3138"/>
                  </a:cubicBezTo>
                  <a:cubicBezTo>
                    <a:pt x="16818" y="2837"/>
                    <a:pt x="16517" y="2963"/>
                    <a:pt x="16241" y="2862"/>
                  </a:cubicBezTo>
                  <a:lnTo>
                    <a:pt x="16241" y="2862"/>
                  </a:lnTo>
                  <a:cubicBezTo>
                    <a:pt x="16342" y="2912"/>
                    <a:pt x="16442" y="3013"/>
                    <a:pt x="16492" y="3113"/>
                  </a:cubicBezTo>
                  <a:cubicBezTo>
                    <a:pt x="16492" y="3113"/>
                    <a:pt x="16116" y="2963"/>
                    <a:pt x="16041" y="2963"/>
                  </a:cubicBezTo>
                  <a:cubicBezTo>
                    <a:pt x="16066" y="3038"/>
                    <a:pt x="16066" y="3113"/>
                    <a:pt x="16091" y="3188"/>
                  </a:cubicBezTo>
                  <a:cubicBezTo>
                    <a:pt x="15916" y="3063"/>
                    <a:pt x="15840" y="2837"/>
                    <a:pt x="15615" y="2812"/>
                  </a:cubicBezTo>
                  <a:close/>
                  <a:moveTo>
                    <a:pt x="17404" y="3276"/>
                  </a:moveTo>
                  <a:cubicBezTo>
                    <a:pt x="17268" y="3276"/>
                    <a:pt x="17111" y="3353"/>
                    <a:pt x="17068" y="3439"/>
                  </a:cubicBezTo>
                  <a:cubicBezTo>
                    <a:pt x="17115" y="3500"/>
                    <a:pt x="17330" y="3609"/>
                    <a:pt x="17478" y="3609"/>
                  </a:cubicBezTo>
                  <a:cubicBezTo>
                    <a:pt x="17572" y="3609"/>
                    <a:pt x="17639" y="3565"/>
                    <a:pt x="17620" y="3439"/>
                  </a:cubicBezTo>
                  <a:cubicBezTo>
                    <a:pt x="17598" y="3320"/>
                    <a:pt x="17507" y="3276"/>
                    <a:pt x="17404" y="3276"/>
                  </a:cubicBezTo>
                  <a:close/>
                  <a:moveTo>
                    <a:pt x="17829" y="2869"/>
                  </a:moveTo>
                  <a:cubicBezTo>
                    <a:pt x="17788" y="2869"/>
                    <a:pt x="17744" y="2875"/>
                    <a:pt x="17695" y="2887"/>
                  </a:cubicBezTo>
                  <a:cubicBezTo>
                    <a:pt x="17870" y="3188"/>
                    <a:pt x="17695" y="3514"/>
                    <a:pt x="18071" y="3639"/>
                  </a:cubicBezTo>
                  <a:cubicBezTo>
                    <a:pt x="18087" y="3637"/>
                    <a:pt x="18118" y="3636"/>
                    <a:pt x="18161" y="3636"/>
                  </a:cubicBezTo>
                  <a:cubicBezTo>
                    <a:pt x="18284" y="3636"/>
                    <a:pt x="18507" y="3643"/>
                    <a:pt x="18757" y="3643"/>
                  </a:cubicBezTo>
                  <a:cubicBezTo>
                    <a:pt x="19391" y="3643"/>
                    <a:pt x="20197" y="3599"/>
                    <a:pt x="20001" y="3288"/>
                  </a:cubicBezTo>
                  <a:cubicBezTo>
                    <a:pt x="19946" y="3202"/>
                    <a:pt x="19829" y="3172"/>
                    <a:pt x="19686" y="3172"/>
                  </a:cubicBezTo>
                  <a:cubicBezTo>
                    <a:pt x="19376" y="3172"/>
                    <a:pt x="18945" y="3313"/>
                    <a:pt x="18773" y="3313"/>
                  </a:cubicBezTo>
                  <a:cubicBezTo>
                    <a:pt x="18300" y="3313"/>
                    <a:pt x="18191" y="2869"/>
                    <a:pt x="17829" y="2869"/>
                  </a:cubicBezTo>
                  <a:close/>
                  <a:moveTo>
                    <a:pt x="16852" y="3617"/>
                  </a:moveTo>
                  <a:cubicBezTo>
                    <a:pt x="16833" y="3617"/>
                    <a:pt x="16816" y="3673"/>
                    <a:pt x="16768" y="3689"/>
                  </a:cubicBezTo>
                  <a:lnTo>
                    <a:pt x="16893" y="3689"/>
                  </a:lnTo>
                  <a:cubicBezTo>
                    <a:pt x="16875" y="3635"/>
                    <a:pt x="16863" y="3617"/>
                    <a:pt x="16852" y="3617"/>
                  </a:cubicBezTo>
                  <a:close/>
                  <a:moveTo>
                    <a:pt x="14747" y="2859"/>
                  </a:moveTo>
                  <a:cubicBezTo>
                    <a:pt x="14583" y="2859"/>
                    <a:pt x="14542" y="3012"/>
                    <a:pt x="14662" y="3213"/>
                  </a:cubicBezTo>
                  <a:cubicBezTo>
                    <a:pt x="14675" y="3219"/>
                    <a:pt x="14689" y="3221"/>
                    <a:pt x="14704" y="3221"/>
                  </a:cubicBezTo>
                  <a:cubicBezTo>
                    <a:pt x="14718" y="3221"/>
                    <a:pt x="14733" y="3219"/>
                    <a:pt x="14747" y="3219"/>
                  </a:cubicBezTo>
                  <a:cubicBezTo>
                    <a:pt x="14775" y="3219"/>
                    <a:pt x="14800" y="3226"/>
                    <a:pt x="14813" y="3263"/>
                  </a:cubicBezTo>
                  <a:cubicBezTo>
                    <a:pt x="14816" y="3275"/>
                    <a:pt x="14805" y="3280"/>
                    <a:pt x="14785" y="3280"/>
                  </a:cubicBezTo>
                  <a:cubicBezTo>
                    <a:pt x="14627" y="3280"/>
                    <a:pt x="13871" y="2982"/>
                    <a:pt x="13760" y="2938"/>
                  </a:cubicBezTo>
                  <a:cubicBezTo>
                    <a:pt x="13485" y="3013"/>
                    <a:pt x="13209" y="3288"/>
                    <a:pt x="13409" y="3439"/>
                  </a:cubicBezTo>
                  <a:cubicBezTo>
                    <a:pt x="13470" y="3490"/>
                    <a:pt x="13580" y="3507"/>
                    <a:pt x="13707" y="3507"/>
                  </a:cubicBezTo>
                  <a:cubicBezTo>
                    <a:pt x="13921" y="3507"/>
                    <a:pt x="14182" y="3461"/>
                    <a:pt x="14331" y="3461"/>
                  </a:cubicBezTo>
                  <a:cubicBezTo>
                    <a:pt x="14352" y="3461"/>
                    <a:pt x="14371" y="3462"/>
                    <a:pt x="14387" y="3464"/>
                  </a:cubicBezTo>
                  <a:cubicBezTo>
                    <a:pt x="14312" y="3539"/>
                    <a:pt x="13886" y="3464"/>
                    <a:pt x="13911" y="3614"/>
                  </a:cubicBezTo>
                  <a:cubicBezTo>
                    <a:pt x="13921" y="3686"/>
                    <a:pt x="13982" y="3708"/>
                    <a:pt x="14060" y="3708"/>
                  </a:cubicBezTo>
                  <a:cubicBezTo>
                    <a:pt x="14170" y="3708"/>
                    <a:pt x="14313" y="3664"/>
                    <a:pt x="14387" y="3664"/>
                  </a:cubicBezTo>
                  <a:cubicBezTo>
                    <a:pt x="14612" y="3614"/>
                    <a:pt x="15439" y="3514"/>
                    <a:pt x="15389" y="3188"/>
                  </a:cubicBezTo>
                  <a:lnTo>
                    <a:pt x="15389" y="3188"/>
                  </a:lnTo>
                  <a:cubicBezTo>
                    <a:pt x="15389" y="3199"/>
                    <a:pt x="15383" y="3204"/>
                    <a:pt x="15372" y="3204"/>
                  </a:cubicBezTo>
                  <a:cubicBezTo>
                    <a:pt x="15284" y="3204"/>
                    <a:pt x="14888" y="2887"/>
                    <a:pt x="14888" y="2887"/>
                  </a:cubicBezTo>
                  <a:cubicBezTo>
                    <a:pt x="14834" y="2868"/>
                    <a:pt x="14787" y="2859"/>
                    <a:pt x="14747" y="2859"/>
                  </a:cubicBezTo>
                  <a:close/>
                  <a:moveTo>
                    <a:pt x="15402" y="3906"/>
                  </a:moveTo>
                  <a:cubicBezTo>
                    <a:pt x="15326" y="3906"/>
                    <a:pt x="15245" y="3934"/>
                    <a:pt x="15189" y="3990"/>
                  </a:cubicBezTo>
                  <a:cubicBezTo>
                    <a:pt x="15303" y="4086"/>
                    <a:pt x="15389" y="4166"/>
                    <a:pt x="15489" y="4166"/>
                  </a:cubicBezTo>
                  <a:cubicBezTo>
                    <a:pt x="15521" y="4166"/>
                    <a:pt x="15554" y="4158"/>
                    <a:pt x="15590" y="4141"/>
                  </a:cubicBezTo>
                  <a:cubicBezTo>
                    <a:pt x="15637" y="3984"/>
                    <a:pt x="15527" y="3906"/>
                    <a:pt x="15402" y="3906"/>
                  </a:cubicBezTo>
                  <a:close/>
                  <a:moveTo>
                    <a:pt x="20181" y="3934"/>
                  </a:moveTo>
                  <a:cubicBezTo>
                    <a:pt x="20087" y="3934"/>
                    <a:pt x="19992" y="3940"/>
                    <a:pt x="19901" y="3940"/>
                  </a:cubicBezTo>
                  <a:cubicBezTo>
                    <a:pt x="19901" y="4157"/>
                    <a:pt x="20009" y="4265"/>
                    <a:pt x="20189" y="4265"/>
                  </a:cubicBezTo>
                  <a:cubicBezTo>
                    <a:pt x="20238" y="4265"/>
                    <a:pt x="20293" y="4257"/>
                    <a:pt x="20352" y="4241"/>
                  </a:cubicBezTo>
                  <a:cubicBezTo>
                    <a:pt x="20477" y="4191"/>
                    <a:pt x="20552" y="4115"/>
                    <a:pt x="20703" y="4090"/>
                  </a:cubicBezTo>
                  <a:cubicBezTo>
                    <a:pt x="20552" y="3957"/>
                    <a:pt x="20368" y="3934"/>
                    <a:pt x="20181" y="3934"/>
                  </a:cubicBezTo>
                  <a:close/>
                  <a:moveTo>
                    <a:pt x="17531" y="3767"/>
                  </a:moveTo>
                  <a:cubicBezTo>
                    <a:pt x="17458" y="3767"/>
                    <a:pt x="17393" y="3780"/>
                    <a:pt x="17344" y="3815"/>
                  </a:cubicBezTo>
                  <a:cubicBezTo>
                    <a:pt x="17205" y="3930"/>
                    <a:pt x="17131" y="4453"/>
                    <a:pt x="17396" y="4453"/>
                  </a:cubicBezTo>
                  <a:cubicBezTo>
                    <a:pt x="17418" y="4453"/>
                    <a:pt x="17443" y="4449"/>
                    <a:pt x="17469" y="4441"/>
                  </a:cubicBezTo>
                  <a:cubicBezTo>
                    <a:pt x="17520" y="4341"/>
                    <a:pt x="17595" y="4391"/>
                    <a:pt x="17595" y="4241"/>
                  </a:cubicBezTo>
                  <a:cubicBezTo>
                    <a:pt x="17632" y="4251"/>
                    <a:pt x="17666" y="4256"/>
                    <a:pt x="17698" y="4256"/>
                  </a:cubicBezTo>
                  <a:cubicBezTo>
                    <a:pt x="17898" y="4256"/>
                    <a:pt x="17988" y="4067"/>
                    <a:pt x="18096" y="3915"/>
                  </a:cubicBezTo>
                  <a:cubicBezTo>
                    <a:pt x="17969" y="3861"/>
                    <a:pt x="17724" y="3767"/>
                    <a:pt x="17531" y="3767"/>
                  </a:cubicBezTo>
                  <a:close/>
                  <a:moveTo>
                    <a:pt x="16627" y="3812"/>
                  </a:moveTo>
                  <a:cubicBezTo>
                    <a:pt x="16560" y="3812"/>
                    <a:pt x="16367" y="3918"/>
                    <a:pt x="16228" y="3918"/>
                  </a:cubicBezTo>
                  <a:cubicBezTo>
                    <a:pt x="16215" y="3918"/>
                    <a:pt x="16203" y="3917"/>
                    <a:pt x="16191" y="3915"/>
                  </a:cubicBezTo>
                  <a:lnTo>
                    <a:pt x="16191" y="3915"/>
                  </a:lnTo>
                  <a:cubicBezTo>
                    <a:pt x="16392" y="4116"/>
                    <a:pt x="16340" y="4250"/>
                    <a:pt x="16181" y="4250"/>
                  </a:cubicBezTo>
                  <a:cubicBezTo>
                    <a:pt x="16122" y="4250"/>
                    <a:pt x="16047" y="4231"/>
                    <a:pt x="15966" y="4191"/>
                  </a:cubicBezTo>
                  <a:lnTo>
                    <a:pt x="15966" y="4191"/>
                  </a:lnTo>
                  <a:cubicBezTo>
                    <a:pt x="15991" y="4391"/>
                    <a:pt x="16467" y="4642"/>
                    <a:pt x="16642" y="4742"/>
                  </a:cubicBezTo>
                  <a:cubicBezTo>
                    <a:pt x="17068" y="4742"/>
                    <a:pt x="17144" y="4341"/>
                    <a:pt x="16743" y="4166"/>
                  </a:cubicBezTo>
                  <a:cubicBezTo>
                    <a:pt x="17068" y="4065"/>
                    <a:pt x="16818" y="3865"/>
                    <a:pt x="16642" y="3815"/>
                  </a:cubicBezTo>
                  <a:cubicBezTo>
                    <a:pt x="16639" y="3813"/>
                    <a:pt x="16633" y="3812"/>
                    <a:pt x="16627" y="3812"/>
                  </a:cubicBezTo>
                  <a:close/>
                  <a:moveTo>
                    <a:pt x="12321" y="3620"/>
                  </a:moveTo>
                  <a:cubicBezTo>
                    <a:pt x="12223" y="3620"/>
                    <a:pt x="12144" y="3633"/>
                    <a:pt x="12106" y="3664"/>
                  </a:cubicBezTo>
                  <a:cubicBezTo>
                    <a:pt x="12006" y="3740"/>
                    <a:pt x="11981" y="4291"/>
                    <a:pt x="11780" y="4516"/>
                  </a:cubicBezTo>
                  <a:cubicBezTo>
                    <a:pt x="12006" y="4542"/>
                    <a:pt x="12206" y="4642"/>
                    <a:pt x="12281" y="4867"/>
                  </a:cubicBezTo>
                  <a:cubicBezTo>
                    <a:pt x="12332" y="4817"/>
                    <a:pt x="12382" y="4767"/>
                    <a:pt x="12457" y="4717"/>
                  </a:cubicBezTo>
                  <a:cubicBezTo>
                    <a:pt x="12475" y="4720"/>
                    <a:pt x="12492" y="4721"/>
                    <a:pt x="12509" y="4721"/>
                  </a:cubicBezTo>
                  <a:cubicBezTo>
                    <a:pt x="12797" y="4721"/>
                    <a:pt x="12923" y="4333"/>
                    <a:pt x="13184" y="4191"/>
                  </a:cubicBezTo>
                  <a:cubicBezTo>
                    <a:pt x="13660" y="3940"/>
                    <a:pt x="13760" y="3865"/>
                    <a:pt x="13184" y="3765"/>
                  </a:cubicBezTo>
                  <a:cubicBezTo>
                    <a:pt x="13072" y="3727"/>
                    <a:pt x="12611" y="3620"/>
                    <a:pt x="12321" y="3620"/>
                  </a:cubicBezTo>
                  <a:close/>
                  <a:moveTo>
                    <a:pt x="15118" y="4069"/>
                  </a:moveTo>
                  <a:cubicBezTo>
                    <a:pt x="15073" y="4069"/>
                    <a:pt x="15030" y="4090"/>
                    <a:pt x="14988" y="4141"/>
                  </a:cubicBezTo>
                  <a:cubicBezTo>
                    <a:pt x="14868" y="4285"/>
                    <a:pt x="15235" y="4593"/>
                    <a:pt x="14994" y="4593"/>
                  </a:cubicBezTo>
                  <a:cubicBezTo>
                    <a:pt x="14984" y="4593"/>
                    <a:pt x="14974" y="4593"/>
                    <a:pt x="14963" y="4592"/>
                  </a:cubicBezTo>
                  <a:cubicBezTo>
                    <a:pt x="14813" y="4567"/>
                    <a:pt x="14838" y="4166"/>
                    <a:pt x="14562" y="4166"/>
                  </a:cubicBezTo>
                  <a:cubicBezTo>
                    <a:pt x="14587" y="4216"/>
                    <a:pt x="14612" y="4291"/>
                    <a:pt x="14637" y="4341"/>
                  </a:cubicBezTo>
                  <a:cubicBezTo>
                    <a:pt x="14537" y="4391"/>
                    <a:pt x="14462" y="4416"/>
                    <a:pt x="14337" y="4441"/>
                  </a:cubicBezTo>
                  <a:cubicBezTo>
                    <a:pt x="14387" y="4391"/>
                    <a:pt x="14387" y="4316"/>
                    <a:pt x="14412" y="4241"/>
                  </a:cubicBezTo>
                  <a:cubicBezTo>
                    <a:pt x="14342" y="4215"/>
                    <a:pt x="14272" y="4204"/>
                    <a:pt x="14205" y="4204"/>
                  </a:cubicBezTo>
                  <a:cubicBezTo>
                    <a:pt x="14081" y="4204"/>
                    <a:pt x="13967" y="4242"/>
                    <a:pt x="13886" y="4291"/>
                  </a:cubicBezTo>
                  <a:cubicBezTo>
                    <a:pt x="13931" y="4130"/>
                    <a:pt x="13888" y="4080"/>
                    <a:pt x="13810" y="4080"/>
                  </a:cubicBezTo>
                  <a:cubicBezTo>
                    <a:pt x="13719" y="4080"/>
                    <a:pt x="13580" y="4150"/>
                    <a:pt x="13485" y="4191"/>
                  </a:cubicBezTo>
                  <a:cubicBezTo>
                    <a:pt x="13184" y="4316"/>
                    <a:pt x="13159" y="4391"/>
                    <a:pt x="13033" y="4617"/>
                  </a:cubicBezTo>
                  <a:cubicBezTo>
                    <a:pt x="13090" y="4638"/>
                    <a:pt x="13148" y="4643"/>
                    <a:pt x="13207" y="4643"/>
                  </a:cubicBezTo>
                  <a:cubicBezTo>
                    <a:pt x="13265" y="4643"/>
                    <a:pt x="13324" y="4638"/>
                    <a:pt x="13381" y="4638"/>
                  </a:cubicBezTo>
                  <a:cubicBezTo>
                    <a:pt x="13471" y="4638"/>
                    <a:pt x="13558" y="4651"/>
                    <a:pt x="13635" y="4717"/>
                  </a:cubicBezTo>
                  <a:cubicBezTo>
                    <a:pt x="13485" y="4742"/>
                    <a:pt x="13334" y="4792"/>
                    <a:pt x="13234" y="4867"/>
                  </a:cubicBezTo>
                  <a:cubicBezTo>
                    <a:pt x="13298" y="4907"/>
                    <a:pt x="13409" y="4917"/>
                    <a:pt x="13535" y="4917"/>
                  </a:cubicBezTo>
                  <a:cubicBezTo>
                    <a:pt x="13650" y="4917"/>
                    <a:pt x="13775" y="4909"/>
                    <a:pt x="13888" y="4909"/>
                  </a:cubicBezTo>
                  <a:cubicBezTo>
                    <a:pt x="14042" y="4909"/>
                    <a:pt x="14172" y="4923"/>
                    <a:pt x="14211" y="4993"/>
                  </a:cubicBezTo>
                  <a:cubicBezTo>
                    <a:pt x="14261" y="5068"/>
                    <a:pt x="13485" y="5118"/>
                    <a:pt x="13359" y="5168"/>
                  </a:cubicBezTo>
                  <a:lnTo>
                    <a:pt x="13485" y="5369"/>
                  </a:lnTo>
                  <a:cubicBezTo>
                    <a:pt x="13508" y="5367"/>
                    <a:pt x="13530" y="5366"/>
                    <a:pt x="13551" y="5366"/>
                  </a:cubicBezTo>
                  <a:cubicBezTo>
                    <a:pt x="13889" y="5366"/>
                    <a:pt x="13928" y="5548"/>
                    <a:pt x="14211" y="5619"/>
                  </a:cubicBezTo>
                  <a:cubicBezTo>
                    <a:pt x="14269" y="5637"/>
                    <a:pt x="14324" y="5645"/>
                    <a:pt x="14377" y="5645"/>
                  </a:cubicBezTo>
                  <a:cubicBezTo>
                    <a:pt x="14619" y="5645"/>
                    <a:pt x="14812" y="5485"/>
                    <a:pt x="15038" y="5444"/>
                  </a:cubicBezTo>
                  <a:cubicBezTo>
                    <a:pt x="15051" y="5442"/>
                    <a:pt x="15068" y="5441"/>
                    <a:pt x="15089" y="5441"/>
                  </a:cubicBezTo>
                  <a:cubicBezTo>
                    <a:pt x="15222" y="5441"/>
                    <a:pt x="15508" y="5472"/>
                    <a:pt x="15728" y="5472"/>
                  </a:cubicBezTo>
                  <a:cubicBezTo>
                    <a:pt x="15962" y="5472"/>
                    <a:pt x="16121" y="5437"/>
                    <a:pt x="15941" y="5293"/>
                  </a:cubicBezTo>
                  <a:cubicBezTo>
                    <a:pt x="16091" y="5293"/>
                    <a:pt x="16141" y="5193"/>
                    <a:pt x="16241" y="5168"/>
                  </a:cubicBezTo>
                  <a:cubicBezTo>
                    <a:pt x="15891" y="4917"/>
                    <a:pt x="15740" y="4917"/>
                    <a:pt x="15565" y="4592"/>
                  </a:cubicBezTo>
                  <a:cubicBezTo>
                    <a:pt x="15524" y="4489"/>
                    <a:pt x="15316" y="4069"/>
                    <a:pt x="15118" y="4069"/>
                  </a:cubicBezTo>
                  <a:close/>
                  <a:moveTo>
                    <a:pt x="15364" y="5519"/>
                  </a:moveTo>
                  <a:lnTo>
                    <a:pt x="15364" y="5519"/>
                  </a:lnTo>
                  <a:cubicBezTo>
                    <a:pt x="15189" y="5544"/>
                    <a:pt x="15013" y="5594"/>
                    <a:pt x="14863" y="5694"/>
                  </a:cubicBezTo>
                  <a:cubicBezTo>
                    <a:pt x="14913" y="5694"/>
                    <a:pt x="14988" y="5719"/>
                    <a:pt x="15038" y="5719"/>
                  </a:cubicBezTo>
                  <a:cubicBezTo>
                    <a:pt x="15214" y="5694"/>
                    <a:pt x="15314" y="5644"/>
                    <a:pt x="15364" y="5519"/>
                  </a:cubicBezTo>
                  <a:close/>
                  <a:moveTo>
                    <a:pt x="20672" y="5714"/>
                  </a:moveTo>
                  <a:cubicBezTo>
                    <a:pt x="20518" y="5714"/>
                    <a:pt x="20357" y="5832"/>
                    <a:pt x="20477" y="6020"/>
                  </a:cubicBezTo>
                  <a:cubicBezTo>
                    <a:pt x="20506" y="6032"/>
                    <a:pt x="20548" y="6038"/>
                    <a:pt x="20594" y="6038"/>
                  </a:cubicBezTo>
                  <a:cubicBezTo>
                    <a:pt x="20749" y="6038"/>
                    <a:pt x="20949" y="5968"/>
                    <a:pt x="20853" y="5795"/>
                  </a:cubicBezTo>
                  <a:cubicBezTo>
                    <a:pt x="20813" y="5739"/>
                    <a:pt x="20743" y="5714"/>
                    <a:pt x="20672" y="5714"/>
                  </a:cubicBezTo>
                  <a:close/>
                  <a:moveTo>
                    <a:pt x="30377" y="6300"/>
                  </a:moveTo>
                  <a:cubicBezTo>
                    <a:pt x="30367" y="6300"/>
                    <a:pt x="30347" y="6319"/>
                    <a:pt x="30302" y="6371"/>
                  </a:cubicBezTo>
                  <a:cubicBezTo>
                    <a:pt x="30255" y="6357"/>
                    <a:pt x="30214" y="6351"/>
                    <a:pt x="30177" y="6351"/>
                  </a:cubicBezTo>
                  <a:cubicBezTo>
                    <a:pt x="29957" y="6351"/>
                    <a:pt x="29911" y="6572"/>
                    <a:pt x="29976" y="6572"/>
                  </a:cubicBezTo>
                  <a:lnTo>
                    <a:pt x="30001" y="6572"/>
                  </a:lnTo>
                  <a:cubicBezTo>
                    <a:pt x="30045" y="6557"/>
                    <a:pt x="30080" y="6549"/>
                    <a:pt x="30109" y="6549"/>
                  </a:cubicBezTo>
                  <a:cubicBezTo>
                    <a:pt x="30180" y="6549"/>
                    <a:pt x="30216" y="6598"/>
                    <a:pt x="30252" y="6722"/>
                  </a:cubicBezTo>
                  <a:cubicBezTo>
                    <a:pt x="30189" y="6709"/>
                    <a:pt x="30132" y="6703"/>
                    <a:pt x="30073" y="6703"/>
                  </a:cubicBezTo>
                  <a:cubicBezTo>
                    <a:pt x="30013" y="6703"/>
                    <a:pt x="29951" y="6709"/>
                    <a:pt x="29876" y="6722"/>
                  </a:cubicBezTo>
                  <a:cubicBezTo>
                    <a:pt x="29901" y="6747"/>
                    <a:pt x="29901" y="6797"/>
                    <a:pt x="29901" y="6822"/>
                  </a:cubicBezTo>
                  <a:cubicBezTo>
                    <a:pt x="29942" y="6817"/>
                    <a:pt x="29975" y="6814"/>
                    <a:pt x="30002" y="6814"/>
                  </a:cubicBezTo>
                  <a:cubicBezTo>
                    <a:pt x="30222" y="6814"/>
                    <a:pt x="30020" y="6981"/>
                    <a:pt x="30176" y="7048"/>
                  </a:cubicBezTo>
                  <a:cubicBezTo>
                    <a:pt x="30226" y="7048"/>
                    <a:pt x="30653" y="7098"/>
                    <a:pt x="30678" y="7098"/>
                  </a:cubicBezTo>
                  <a:cubicBezTo>
                    <a:pt x="31028" y="7073"/>
                    <a:pt x="31054" y="7023"/>
                    <a:pt x="31329" y="6847"/>
                  </a:cubicBezTo>
                  <a:cubicBezTo>
                    <a:pt x="31408" y="6808"/>
                    <a:pt x="31474" y="6801"/>
                    <a:pt x="31530" y="6801"/>
                  </a:cubicBezTo>
                  <a:cubicBezTo>
                    <a:pt x="31563" y="6801"/>
                    <a:pt x="31594" y="6803"/>
                    <a:pt x="31621" y="6803"/>
                  </a:cubicBezTo>
                  <a:cubicBezTo>
                    <a:pt x="31693" y="6803"/>
                    <a:pt x="31743" y="6785"/>
                    <a:pt x="31780" y="6647"/>
                  </a:cubicBezTo>
                  <a:cubicBezTo>
                    <a:pt x="31805" y="6547"/>
                    <a:pt x="31630" y="6547"/>
                    <a:pt x="31580" y="6547"/>
                  </a:cubicBezTo>
                  <a:cubicBezTo>
                    <a:pt x="31607" y="6372"/>
                    <a:pt x="31541" y="6319"/>
                    <a:pt x="31430" y="6319"/>
                  </a:cubicBezTo>
                  <a:cubicBezTo>
                    <a:pt x="31257" y="6319"/>
                    <a:pt x="30975" y="6451"/>
                    <a:pt x="30783" y="6451"/>
                  </a:cubicBezTo>
                  <a:cubicBezTo>
                    <a:pt x="30763" y="6451"/>
                    <a:pt x="30745" y="6449"/>
                    <a:pt x="30728" y="6446"/>
                  </a:cubicBezTo>
                  <a:cubicBezTo>
                    <a:pt x="30678" y="6446"/>
                    <a:pt x="30452" y="6421"/>
                    <a:pt x="30452" y="6421"/>
                  </a:cubicBezTo>
                  <a:cubicBezTo>
                    <a:pt x="30364" y="6404"/>
                    <a:pt x="30400" y="6300"/>
                    <a:pt x="30377" y="6300"/>
                  </a:cubicBezTo>
                  <a:close/>
                  <a:moveTo>
                    <a:pt x="19625" y="7298"/>
                  </a:moveTo>
                  <a:cubicBezTo>
                    <a:pt x="19550" y="7324"/>
                    <a:pt x="19124" y="7524"/>
                    <a:pt x="19399" y="7524"/>
                  </a:cubicBezTo>
                  <a:cubicBezTo>
                    <a:pt x="19550" y="7524"/>
                    <a:pt x="19650" y="7424"/>
                    <a:pt x="19625" y="7298"/>
                  </a:cubicBezTo>
                  <a:close/>
                  <a:moveTo>
                    <a:pt x="20092" y="7382"/>
                  </a:moveTo>
                  <a:cubicBezTo>
                    <a:pt x="20045" y="7382"/>
                    <a:pt x="19975" y="7407"/>
                    <a:pt x="19876" y="7474"/>
                  </a:cubicBezTo>
                  <a:cubicBezTo>
                    <a:pt x="19907" y="7644"/>
                    <a:pt x="19960" y="7703"/>
                    <a:pt x="20013" y="7703"/>
                  </a:cubicBezTo>
                  <a:cubicBezTo>
                    <a:pt x="20137" y="7703"/>
                    <a:pt x="20258" y="7382"/>
                    <a:pt x="20092" y="7382"/>
                  </a:cubicBezTo>
                  <a:close/>
                  <a:moveTo>
                    <a:pt x="28714" y="0"/>
                  </a:moveTo>
                  <a:cubicBezTo>
                    <a:pt x="28209" y="0"/>
                    <a:pt x="27649" y="62"/>
                    <a:pt x="27520" y="105"/>
                  </a:cubicBezTo>
                  <a:cubicBezTo>
                    <a:pt x="27269" y="181"/>
                    <a:pt x="27495" y="281"/>
                    <a:pt x="27169" y="306"/>
                  </a:cubicBezTo>
                  <a:cubicBezTo>
                    <a:pt x="27153" y="308"/>
                    <a:pt x="27137" y="309"/>
                    <a:pt x="27122" y="309"/>
                  </a:cubicBezTo>
                  <a:cubicBezTo>
                    <a:pt x="26966" y="309"/>
                    <a:pt x="26825" y="206"/>
                    <a:pt x="26642" y="206"/>
                  </a:cubicBezTo>
                  <a:cubicBezTo>
                    <a:pt x="26467" y="206"/>
                    <a:pt x="26116" y="231"/>
                    <a:pt x="25916" y="306"/>
                  </a:cubicBezTo>
                  <a:cubicBezTo>
                    <a:pt x="25966" y="431"/>
                    <a:pt x="26116" y="381"/>
                    <a:pt x="26116" y="557"/>
                  </a:cubicBezTo>
                  <a:cubicBezTo>
                    <a:pt x="26071" y="511"/>
                    <a:pt x="25936" y="448"/>
                    <a:pt x="25856" y="448"/>
                  </a:cubicBezTo>
                  <a:cubicBezTo>
                    <a:pt x="25803" y="448"/>
                    <a:pt x="25775" y="476"/>
                    <a:pt x="25815" y="557"/>
                  </a:cubicBezTo>
                  <a:cubicBezTo>
                    <a:pt x="25815" y="556"/>
                    <a:pt x="25816" y="555"/>
                    <a:pt x="25817" y="555"/>
                  </a:cubicBezTo>
                  <a:cubicBezTo>
                    <a:pt x="25854" y="555"/>
                    <a:pt x="26386" y="882"/>
                    <a:pt x="26216" y="882"/>
                  </a:cubicBezTo>
                  <a:cubicBezTo>
                    <a:pt x="25840" y="882"/>
                    <a:pt x="25540" y="557"/>
                    <a:pt x="25114" y="557"/>
                  </a:cubicBezTo>
                  <a:cubicBezTo>
                    <a:pt x="25114" y="657"/>
                    <a:pt x="25364" y="807"/>
                    <a:pt x="25414" y="933"/>
                  </a:cubicBezTo>
                  <a:cubicBezTo>
                    <a:pt x="25164" y="857"/>
                    <a:pt x="24988" y="632"/>
                    <a:pt x="24738" y="607"/>
                  </a:cubicBezTo>
                  <a:lnTo>
                    <a:pt x="24738" y="607"/>
                  </a:lnTo>
                  <a:cubicBezTo>
                    <a:pt x="24779" y="711"/>
                    <a:pt x="24804" y="969"/>
                    <a:pt x="24682" y="969"/>
                  </a:cubicBezTo>
                  <a:cubicBezTo>
                    <a:pt x="24657" y="969"/>
                    <a:pt x="24626" y="958"/>
                    <a:pt x="24587" y="933"/>
                  </a:cubicBezTo>
                  <a:cubicBezTo>
                    <a:pt x="24587" y="933"/>
                    <a:pt x="24713" y="682"/>
                    <a:pt x="24562" y="582"/>
                  </a:cubicBezTo>
                  <a:cubicBezTo>
                    <a:pt x="24540" y="569"/>
                    <a:pt x="24512" y="564"/>
                    <a:pt x="24478" y="564"/>
                  </a:cubicBezTo>
                  <a:cubicBezTo>
                    <a:pt x="24267" y="564"/>
                    <a:pt x="23866" y="787"/>
                    <a:pt x="23737" y="787"/>
                  </a:cubicBezTo>
                  <a:cubicBezTo>
                    <a:pt x="23729" y="787"/>
                    <a:pt x="23722" y="786"/>
                    <a:pt x="23716" y="784"/>
                  </a:cubicBezTo>
                  <a:lnTo>
                    <a:pt x="23716" y="784"/>
                  </a:lnTo>
                  <a:cubicBezTo>
                    <a:pt x="23841" y="834"/>
                    <a:pt x="24037" y="909"/>
                    <a:pt x="24136" y="1008"/>
                  </a:cubicBezTo>
                  <a:cubicBezTo>
                    <a:pt x="23961" y="1008"/>
                    <a:pt x="23810" y="882"/>
                    <a:pt x="23635" y="857"/>
                  </a:cubicBezTo>
                  <a:cubicBezTo>
                    <a:pt x="23549" y="840"/>
                    <a:pt x="23534" y="800"/>
                    <a:pt x="23485" y="800"/>
                  </a:cubicBezTo>
                  <a:cubicBezTo>
                    <a:pt x="23462" y="800"/>
                    <a:pt x="23432" y="808"/>
                    <a:pt x="23384" y="832"/>
                  </a:cubicBezTo>
                  <a:cubicBezTo>
                    <a:pt x="23234" y="907"/>
                    <a:pt x="23359" y="1008"/>
                    <a:pt x="23309" y="1033"/>
                  </a:cubicBezTo>
                  <a:cubicBezTo>
                    <a:pt x="23159" y="1133"/>
                    <a:pt x="22858" y="1158"/>
                    <a:pt x="22582" y="1308"/>
                  </a:cubicBezTo>
                  <a:cubicBezTo>
                    <a:pt x="22482" y="1359"/>
                    <a:pt x="22206" y="1359"/>
                    <a:pt x="22231" y="1559"/>
                  </a:cubicBezTo>
                  <a:cubicBezTo>
                    <a:pt x="22282" y="1567"/>
                    <a:pt x="22323" y="1570"/>
                    <a:pt x="22362" y="1570"/>
                  </a:cubicBezTo>
                  <a:cubicBezTo>
                    <a:pt x="22440" y="1570"/>
                    <a:pt x="22507" y="1559"/>
                    <a:pt x="22607" y="1559"/>
                  </a:cubicBezTo>
                  <a:cubicBezTo>
                    <a:pt x="22708" y="1559"/>
                    <a:pt x="22607" y="1885"/>
                    <a:pt x="22582" y="1910"/>
                  </a:cubicBezTo>
                  <a:cubicBezTo>
                    <a:pt x="22532" y="1960"/>
                    <a:pt x="22307" y="1960"/>
                    <a:pt x="22231" y="1960"/>
                  </a:cubicBezTo>
                  <a:cubicBezTo>
                    <a:pt x="22031" y="2010"/>
                    <a:pt x="21705" y="1985"/>
                    <a:pt x="21505" y="2110"/>
                  </a:cubicBezTo>
                  <a:cubicBezTo>
                    <a:pt x="20878" y="2486"/>
                    <a:pt x="22031" y="2511"/>
                    <a:pt x="22382" y="2511"/>
                  </a:cubicBezTo>
                  <a:cubicBezTo>
                    <a:pt x="22307" y="2787"/>
                    <a:pt x="21605" y="2587"/>
                    <a:pt x="21605" y="2762"/>
                  </a:cubicBezTo>
                  <a:cubicBezTo>
                    <a:pt x="21605" y="2837"/>
                    <a:pt x="21906" y="2912"/>
                    <a:pt x="21981" y="2938"/>
                  </a:cubicBezTo>
                  <a:cubicBezTo>
                    <a:pt x="21931" y="2938"/>
                    <a:pt x="21931" y="2938"/>
                    <a:pt x="21906" y="2963"/>
                  </a:cubicBezTo>
                  <a:cubicBezTo>
                    <a:pt x="21994" y="3029"/>
                    <a:pt x="22140" y="3172"/>
                    <a:pt x="22259" y="3172"/>
                  </a:cubicBezTo>
                  <a:cubicBezTo>
                    <a:pt x="22275" y="3172"/>
                    <a:pt x="22291" y="3169"/>
                    <a:pt x="22307" y="3163"/>
                  </a:cubicBezTo>
                  <a:cubicBezTo>
                    <a:pt x="22307" y="3138"/>
                    <a:pt x="22256" y="3088"/>
                    <a:pt x="22282" y="3063"/>
                  </a:cubicBezTo>
                  <a:cubicBezTo>
                    <a:pt x="22345" y="3023"/>
                    <a:pt x="22479" y="3006"/>
                    <a:pt x="22640" y="3006"/>
                  </a:cubicBezTo>
                  <a:cubicBezTo>
                    <a:pt x="22988" y="3006"/>
                    <a:pt x="23464" y="3085"/>
                    <a:pt x="23635" y="3188"/>
                  </a:cubicBezTo>
                  <a:cubicBezTo>
                    <a:pt x="24011" y="3414"/>
                    <a:pt x="24262" y="3890"/>
                    <a:pt x="24312" y="4316"/>
                  </a:cubicBezTo>
                  <a:lnTo>
                    <a:pt x="24387" y="4316"/>
                  </a:lnTo>
                  <a:cubicBezTo>
                    <a:pt x="24036" y="4968"/>
                    <a:pt x="24888" y="4441"/>
                    <a:pt x="25139" y="5018"/>
                  </a:cubicBezTo>
                  <a:cubicBezTo>
                    <a:pt x="24958" y="5018"/>
                    <a:pt x="24778" y="4921"/>
                    <a:pt x="24610" y="4921"/>
                  </a:cubicBezTo>
                  <a:cubicBezTo>
                    <a:pt x="24568" y="4921"/>
                    <a:pt x="24527" y="4928"/>
                    <a:pt x="24487" y="4943"/>
                  </a:cubicBezTo>
                  <a:cubicBezTo>
                    <a:pt x="24537" y="5118"/>
                    <a:pt x="24337" y="5369"/>
                    <a:pt x="24663" y="5369"/>
                  </a:cubicBezTo>
                  <a:cubicBezTo>
                    <a:pt x="24938" y="5369"/>
                    <a:pt x="25038" y="5168"/>
                    <a:pt x="24713" y="5118"/>
                  </a:cubicBezTo>
                  <a:cubicBezTo>
                    <a:pt x="24766" y="5112"/>
                    <a:pt x="24812" y="5110"/>
                    <a:pt x="24852" y="5110"/>
                  </a:cubicBezTo>
                  <a:cubicBezTo>
                    <a:pt x="25164" y="5110"/>
                    <a:pt x="25078" y="5283"/>
                    <a:pt x="25189" y="5594"/>
                  </a:cubicBezTo>
                  <a:cubicBezTo>
                    <a:pt x="25158" y="5590"/>
                    <a:pt x="25127" y="5588"/>
                    <a:pt x="25098" y="5588"/>
                  </a:cubicBezTo>
                  <a:cubicBezTo>
                    <a:pt x="24939" y="5588"/>
                    <a:pt x="24817" y="5650"/>
                    <a:pt x="24838" y="5820"/>
                  </a:cubicBezTo>
                  <a:cubicBezTo>
                    <a:pt x="24810" y="5815"/>
                    <a:pt x="24785" y="5813"/>
                    <a:pt x="24764" y="5813"/>
                  </a:cubicBezTo>
                  <a:cubicBezTo>
                    <a:pt x="24416" y="5813"/>
                    <a:pt x="24841" y="6352"/>
                    <a:pt x="24888" y="6446"/>
                  </a:cubicBezTo>
                  <a:cubicBezTo>
                    <a:pt x="24888" y="6446"/>
                    <a:pt x="24944" y="6424"/>
                    <a:pt x="24988" y="6424"/>
                  </a:cubicBezTo>
                  <a:cubicBezTo>
                    <a:pt x="25011" y="6424"/>
                    <a:pt x="25030" y="6430"/>
                    <a:pt x="25038" y="6446"/>
                  </a:cubicBezTo>
                  <a:cubicBezTo>
                    <a:pt x="25062" y="6493"/>
                    <a:pt x="24911" y="6562"/>
                    <a:pt x="24931" y="6591"/>
                  </a:cubicBezTo>
                  <a:lnTo>
                    <a:pt x="24931" y="6591"/>
                  </a:lnTo>
                  <a:cubicBezTo>
                    <a:pt x="24930" y="6590"/>
                    <a:pt x="24929" y="6590"/>
                    <a:pt x="24928" y="6590"/>
                  </a:cubicBezTo>
                  <a:cubicBezTo>
                    <a:pt x="24906" y="6590"/>
                    <a:pt x="24991" y="6799"/>
                    <a:pt x="25013" y="6822"/>
                  </a:cubicBezTo>
                  <a:cubicBezTo>
                    <a:pt x="25013" y="6797"/>
                    <a:pt x="25189" y="6722"/>
                    <a:pt x="25214" y="6722"/>
                  </a:cubicBezTo>
                  <a:cubicBezTo>
                    <a:pt x="25089" y="7023"/>
                    <a:pt x="25214" y="7499"/>
                    <a:pt x="25540" y="7750"/>
                  </a:cubicBezTo>
                  <a:cubicBezTo>
                    <a:pt x="25672" y="7838"/>
                    <a:pt x="26235" y="8063"/>
                    <a:pt x="26434" y="8063"/>
                  </a:cubicBezTo>
                  <a:cubicBezTo>
                    <a:pt x="26460" y="8063"/>
                    <a:pt x="26480" y="8059"/>
                    <a:pt x="26492" y="8050"/>
                  </a:cubicBezTo>
                  <a:cubicBezTo>
                    <a:pt x="26642" y="7975"/>
                    <a:pt x="26617" y="7649"/>
                    <a:pt x="26668" y="7524"/>
                  </a:cubicBezTo>
                  <a:cubicBezTo>
                    <a:pt x="26718" y="7424"/>
                    <a:pt x="26567" y="7399"/>
                    <a:pt x="26617" y="7298"/>
                  </a:cubicBezTo>
                  <a:cubicBezTo>
                    <a:pt x="26642" y="7248"/>
                    <a:pt x="26793" y="7273"/>
                    <a:pt x="26843" y="7198"/>
                  </a:cubicBezTo>
                  <a:cubicBezTo>
                    <a:pt x="27018" y="6847"/>
                    <a:pt x="26918" y="6522"/>
                    <a:pt x="27394" y="6471"/>
                  </a:cubicBezTo>
                  <a:cubicBezTo>
                    <a:pt x="27383" y="6373"/>
                    <a:pt x="27382" y="6351"/>
                    <a:pt x="27394" y="6351"/>
                  </a:cubicBezTo>
                  <a:cubicBezTo>
                    <a:pt x="27404" y="6351"/>
                    <a:pt x="27424" y="6366"/>
                    <a:pt x="27455" y="6366"/>
                  </a:cubicBezTo>
                  <a:cubicBezTo>
                    <a:pt x="27473" y="6366"/>
                    <a:pt x="27494" y="6361"/>
                    <a:pt x="27520" y="6346"/>
                  </a:cubicBezTo>
                  <a:lnTo>
                    <a:pt x="27520" y="6346"/>
                  </a:lnTo>
                  <a:cubicBezTo>
                    <a:pt x="27515" y="6456"/>
                    <a:pt x="27547" y="6500"/>
                    <a:pt x="27603" y="6500"/>
                  </a:cubicBezTo>
                  <a:cubicBezTo>
                    <a:pt x="27840" y="6500"/>
                    <a:pt x="28497" y="5694"/>
                    <a:pt x="28497" y="5694"/>
                  </a:cubicBezTo>
                  <a:cubicBezTo>
                    <a:pt x="28504" y="5691"/>
                    <a:pt x="28511" y="5689"/>
                    <a:pt x="28519" y="5689"/>
                  </a:cubicBezTo>
                  <a:cubicBezTo>
                    <a:pt x="28562" y="5689"/>
                    <a:pt x="28605" y="5745"/>
                    <a:pt x="28647" y="5745"/>
                  </a:cubicBezTo>
                  <a:cubicBezTo>
                    <a:pt x="28743" y="5781"/>
                    <a:pt x="28810" y="5796"/>
                    <a:pt x="28865" y="5796"/>
                  </a:cubicBezTo>
                  <a:cubicBezTo>
                    <a:pt x="28997" y="5796"/>
                    <a:pt x="29054" y="5708"/>
                    <a:pt x="29249" y="5619"/>
                  </a:cubicBezTo>
                  <a:cubicBezTo>
                    <a:pt x="29475" y="5544"/>
                    <a:pt x="30076" y="5394"/>
                    <a:pt x="30176" y="5168"/>
                  </a:cubicBezTo>
                  <a:lnTo>
                    <a:pt x="30176" y="5168"/>
                  </a:lnTo>
                  <a:cubicBezTo>
                    <a:pt x="30115" y="5220"/>
                    <a:pt x="30039" y="5241"/>
                    <a:pt x="29959" y="5241"/>
                  </a:cubicBezTo>
                  <a:cubicBezTo>
                    <a:pt x="29625" y="5241"/>
                    <a:pt x="29248" y="4867"/>
                    <a:pt x="29852" y="4867"/>
                  </a:cubicBezTo>
                  <a:cubicBezTo>
                    <a:pt x="29867" y="4867"/>
                    <a:pt x="29884" y="4867"/>
                    <a:pt x="29901" y="4867"/>
                  </a:cubicBezTo>
                  <a:cubicBezTo>
                    <a:pt x="29866" y="4867"/>
                    <a:pt x="30048" y="5072"/>
                    <a:pt x="30197" y="5072"/>
                  </a:cubicBezTo>
                  <a:cubicBezTo>
                    <a:pt x="30262" y="5072"/>
                    <a:pt x="30321" y="5033"/>
                    <a:pt x="30352" y="4917"/>
                  </a:cubicBezTo>
                  <a:cubicBezTo>
                    <a:pt x="30377" y="4792"/>
                    <a:pt x="30051" y="4466"/>
                    <a:pt x="29951" y="4416"/>
                  </a:cubicBezTo>
                  <a:cubicBezTo>
                    <a:pt x="29955" y="4412"/>
                    <a:pt x="29962" y="4410"/>
                    <a:pt x="29971" y="4410"/>
                  </a:cubicBezTo>
                  <a:cubicBezTo>
                    <a:pt x="30022" y="4410"/>
                    <a:pt x="30139" y="4472"/>
                    <a:pt x="30212" y="4472"/>
                  </a:cubicBezTo>
                  <a:cubicBezTo>
                    <a:pt x="30271" y="4472"/>
                    <a:pt x="30302" y="4433"/>
                    <a:pt x="30252" y="4291"/>
                  </a:cubicBezTo>
                  <a:cubicBezTo>
                    <a:pt x="30221" y="4185"/>
                    <a:pt x="30173" y="4143"/>
                    <a:pt x="30095" y="4143"/>
                  </a:cubicBezTo>
                  <a:cubicBezTo>
                    <a:pt x="30044" y="4143"/>
                    <a:pt x="29980" y="4161"/>
                    <a:pt x="29901" y="4191"/>
                  </a:cubicBezTo>
                  <a:cubicBezTo>
                    <a:pt x="29951" y="4115"/>
                    <a:pt x="29976" y="4141"/>
                    <a:pt x="30001" y="4065"/>
                  </a:cubicBezTo>
                  <a:cubicBezTo>
                    <a:pt x="29976" y="4065"/>
                    <a:pt x="29926" y="4040"/>
                    <a:pt x="29901" y="4015"/>
                  </a:cubicBezTo>
                  <a:cubicBezTo>
                    <a:pt x="29998" y="4015"/>
                    <a:pt x="30217" y="4121"/>
                    <a:pt x="30380" y="4121"/>
                  </a:cubicBezTo>
                  <a:cubicBezTo>
                    <a:pt x="30427" y="4121"/>
                    <a:pt x="30469" y="4113"/>
                    <a:pt x="30502" y="4090"/>
                  </a:cubicBezTo>
                  <a:cubicBezTo>
                    <a:pt x="30878" y="3840"/>
                    <a:pt x="30277" y="3915"/>
                    <a:pt x="30277" y="3815"/>
                  </a:cubicBezTo>
                  <a:cubicBezTo>
                    <a:pt x="30277" y="3790"/>
                    <a:pt x="30828" y="3765"/>
                    <a:pt x="30878" y="3689"/>
                  </a:cubicBezTo>
                  <a:cubicBezTo>
                    <a:pt x="30753" y="3564"/>
                    <a:pt x="30452" y="3389"/>
                    <a:pt x="30828" y="3339"/>
                  </a:cubicBezTo>
                  <a:cubicBezTo>
                    <a:pt x="30828" y="3038"/>
                    <a:pt x="30377" y="3038"/>
                    <a:pt x="30427" y="2887"/>
                  </a:cubicBezTo>
                  <a:cubicBezTo>
                    <a:pt x="30446" y="2831"/>
                    <a:pt x="30577" y="2803"/>
                    <a:pt x="30663" y="2803"/>
                  </a:cubicBezTo>
                  <a:cubicBezTo>
                    <a:pt x="30692" y="2803"/>
                    <a:pt x="30715" y="2806"/>
                    <a:pt x="30728" y="2812"/>
                  </a:cubicBezTo>
                  <a:cubicBezTo>
                    <a:pt x="30953" y="2887"/>
                    <a:pt x="30778" y="2912"/>
                    <a:pt x="30878" y="3138"/>
                  </a:cubicBezTo>
                  <a:cubicBezTo>
                    <a:pt x="30928" y="2737"/>
                    <a:pt x="31079" y="2662"/>
                    <a:pt x="30627" y="2662"/>
                  </a:cubicBezTo>
                  <a:cubicBezTo>
                    <a:pt x="30753" y="2511"/>
                    <a:pt x="30627" y="2612"/>
                    <a:pt x="30853" y="2511"/>
                  </a:cubicBezTo>
                  <a:cubicBezTo>
                    <a:pt x="30798" y="2439"/>
                    <a:pt x="30724" y="2415"/>
                    <a:pt x="30651" y="2415"/>
                  </a:cubicBezTo>
                  <a:cubicBezTo>
                    <a:pt x="30524" y="2415"/>
                    <a:pt x="30402" y="2486"/>
                    <a:pt x="30402" y="2486"/>
                  </a:cubicBezTo>
                  <a:cubicBezTo>
                    <a:pt x="30126" y="2286"/>
                    <a:pt x="30828" y="1785"/>
                    <a:pt x="31154" y="1509"/>
                  </a:cubicBezTo>
                  <a:cubicBezTo>
                    <a:pt x="31254" y="1434"/>
                    <a:pt x="31329" y="1384"/>
                    <a:pt x="31329" y="1359"/>
                  </a:cubicBezTo>
                  <a:cubicBezTo>
                    <a:pt x="31204" y="1359"/>
                    <a:pt x="31079" y="1359"/>
                    <a:pt x="30953" y="1334"/>
                  </a:cubicBezTo>
                  <a:lnTo>
                    <a:pt x="30928" y="1334"/>
                  </a:lnTo>
                  <a:cubicBezTo>
                    <a:pt x="30803" y="1233"/>
                    <a:pt x="30678" y="1133"/>
                    <a:pt x="30552" y="1058"/>
                  </a:cubicBezTo>
                  <a:cubicBezTo>
                    <a:pt x="30327" y="1158"/>
                    <a:pt x="29976" y="1334"/>
                    <a:pt x="29901" y="1334"/>
                  </a:cubicBezTo>
                  <a:cubicBezTo>
                    <a:pt x="30252" y="907"/>
                    <a:pt x="30427" y="832"/>
                    <a:pt x="29825" y="757"/>
                  </a:cubicBezTo>
                  <a:cubicBezTo>
                    <a:pt x="29825" y="983"/>
                    <a:pt x="29625" y="958"/>
                    <a:pt x="29399" y="1008"/>
                  </a:cubicBezTo>
                  <a:cubicBezTo>
                    <a:pt x="29450" y="807"/>
                    <a:pt x="29575" y="882"/>
                    <a:pt x="29725" y="807"/>
                  </a:cubicBezTo>
                  <a:cubicBezTo>
                    <a:pt x="29640" y="747"/>
                    <a:pt x="29539" y="724"/>
                    <a:pt x="29429" y="724"/>
                  </a:cubicBezTo>
                  <a:cubicBezTo>
                    <a:pt x="29112" y="724"/>
                    <a:pt x="28719" y="912"/>
                    <a:pt x="28421" y="912"/>
                  </a:cubicBezTo>
                  <a:cubicBezTo>
                    <a:pt x="28396" y="912"/>
                    <a:pt x="28371" y="910"/>
                    <a:pt x="28347" y="907"/>
                  </a:cubicBezTo>
                  <a:cubicBezTo>
                    <a:pt x="28422" y="682"/>
                    <a:pt x="29249" y="607"/>
                    <a:pt x="29851" y="557"/>
                  </a:cubicBezTo>
                  <a:cubicBezTo>
                    <a:pt x="29725" y="481"/>
                    <a:pt x="29600" y="406"/>
                    <a:pt x="29475" y="331"/>
                  </a:cubicBezTo>
                  <a:cubicBezTo>
                    <a:pt x="29376" y="318"/>
                    <a:pt x="29278" y="313"/>
                    <a:pt x="29180" y="313"/>
                  </a:cubicBezTo>
                  <a:cubicBezTo>
                    <a:pt x="28959" y="313"/>
                    <a:pt x="28737" y="336"/>
                    <a:pt x="28516" y="336"/>
                  </a:cubicBezTo>
                  <a:cubicBezTo>
                    <a:pt x="28460" y="336"/>
                    <a:pt x="28403" y="335"/>
                    <a:pt x="28347" y="331"/>
                  </a:cubicBezTo>
                  <a:cubicBezTo>
                    <a:pt x="28507" y="224"/>
                    <a:pt x="28730" y="193"/>
                    <a:pt x="28972" y="193"/>
                  </a:cubicBezTo>
                  <a:cubicBezTo>
                    <a:pt x="29071" y="193"/>
                    <a:pt x="29172" y="198"/>
                    <a:pt x="29274" y="206"/>
                  </a:cubicBezTo>
                  <a:lnTo>
                    <a:pt x="29675" y="206"/>
                  </a:lnTo>
                  <a:cubicBezTo>
                    <a:pt x="29675" y="80"/>
                    <a:pt x="29349" y="30"/>
                    <a:pt x="28948" y="5"/>
                  </a:cubicBezTo>
                  <a:cubicBezTo>
                    <a:pt x="28873" y="2"/>
                    <a:pt x="28794" y="0"/>
                    <a:pt x="28714" y="0"/>
                  </a:cubicBezTo>
                  <a:close/>
                  <a:moveTo>
                    <a:pt x="2933" y="8075"/>
                  </a:moveTo>
                  <a:lnTo>
                    <a:pt x="2933" y="8075"/>
                  </a:lnTo>
                  <a:cubicBezTo>
                    <a:pt x="2758" y="8100"/>
                    <a:pt x="2808" y="8201"/>
                    <a:pt x="2783" y="8326"/>
                  </a:cubicBezTo>
                  <a:cubicBezTo>
                    <a:pt x="2833" y="8301"/>
                    <a:pt x="2858" y="8276"/>
                    <a:pt x="2883" y="8251"/>
                  </a:cubicBezTo>
                  <a:cubicBezTo>
                    <a:pt x="2958" y="8226"/>
                    <a:pt x="2958" y="8126"/>
                    <a:pt x="2933" y="8075"/>
                  </a:cubicBezTo>
                  <a:close/>
                  <a:moveTo>
                    <a:pt x="28940" y="8474"/>
                  </a:moveTo>
                  <a:cubicBezTo>
                    <a:pt x="28935" y="8474"/>
                    <a:pt x="28930" y="8475"/>
                    <a:pt x="28923" y="8476"/>
                  </a:cubicBezTo>
                  <a:cubicBezTo>
                    <a:pt x="28823" y="8501"/>
                    <a:pt x="28748" y="8602"/>
                    <a:pt x="28723" y="8702"/>
                  </a:cubicBezTo>
                  <a:cubicBezTo>
                    <a:pt x="28794" y="8678"/>
                    <a:pt x="29023" y="8474"/>
                    <a:pt x="28940" y="8474"/>
                  </a:cubicBezTo>
                  <a:close/>
                  <a:moveTo>
                    <a:pt x="3924" y="8769"/>
                  </a:moveTo>
                  <a:cubicBezTo>
                    <a:pt x="3908" y="8769"/>
                    <a:pt x="3894" y="8777"/>
                    <a:pt x="3885" y="8802"/>
                  </a:cubicBezTo>
                  <a:cubicBezTo>
                    <a:pt x="3885" y="8827"/>
                    <a:pt x="3911" y="8852"/>
                    <a:pt x="3936" y="8902"/>
                  </a:cubicBezTo>
                  <a:cubicBezTo>
                    <a:pt x="3961" y="8877"/>
                    <a:pt x="4061" y="8852"/>
                    <a:pt x="4011" y="8802"/>
                  </a:cubicBezTo>
                  <a:cubicBezTo>
                    <a:pt x="3994" y="8802"/>
                    <a:pt x="3955" y="8769"/>
                    <a:pt x="3924" y="8769"/>
                  </a:cubicBezTo>
                  <a:close/>
                  <a:moveTo>
                    <a:pt x="7043" y="8501"/>
                  </a:moveTo>
                  <a:cubicBezTo>
                    <a:pt x="6868" y="8627"/>
                    <a:pt x="6592" y="8652"/>
                    <a:pt x="6743" y="8902"/>
                  </a:cubicBezTo>
                  <a:cubicBezTo>
                    <a:pt x="6868" y="8852"/>
                    <a:pt x="6968" y="8777"/>
                    <a:pt x="7043" y="8652"/>
                  </a:cubicBezTo>
                  <a:lnTo>
                    <a:pt x="7043" y="8501"/>
                  </a:lnTo>
                  <a:close/>
                  <a:moveTo>
                    <a:pt x="3560" y="8777"/>
                  </a:moveTo>
                  <a:lnTo>
                    <a:pt x="3560" y="8777"/>
                  </a:lnTo>
                  <a:cubicBezTo>
                    <a:pt x="3610" y="8852"/>
                    <a:pt x="3685" y="8928"/>
                    <a:pt x="3735" y="9003"/>
                  </a:cubicBezTo>
                  <a:cubicBezTo>
                    <a:pt x="3785" y="9003"/>
                    <a:pt x="3835" y="8978"/>
                    <a:pt x="3785" y="8928"/>
                  </a:cubicBezTo>
                  <a:cubicBezTo>
                    <a:pt x="3710" y="8852"/>
                    <a:pt x="3685" y="8802"/>
                    <a:pt x="3560" y="8777"/>
                  </a:cubicBezTo>
                  <a:close/>
                  <a:moveTo>
                    <a:pt x="28610" y="9306"/>
                  </a:moveTo>
                  <a:cubicBezTo>
                    <a:pt x="28519" y="9306"/>
                    <a:pt x="28470" y="9358"/>
                    <a:pt x="28547" y="9504"/>
                  </a:cubicBezTo>
                  <a:cubicBezTo>
                    <a:pt x="28355" y="9552"/>
                    <a:pt x="28095" y="9806"/>
                    <a:pt x="28358" y="9806"/>
                  </a:cubicBezTo>
                  <a:cubicBezTo>
                    <a:pt x="28370" y="9806"/>
                    <a:pt x="28383" y="9806"/>
                    <a:pt x="28397" y="9805"/>
                  </a:cubicBezTo>
                  <a:lnTo>
                    <a:pt x="28397" y="9805"/>
                  </a:lnTo>
                  <a:cubicBezTo>
                    <a:pt x="28217" y="10086"/>
                    <a:pt x="28234" y="10155"/>
                    <a:pt x="28339" y="10155"/>
                  </a:cubicBezTo>
                  <a:cubicBezTo>
                    <a:pt x="28441" y="10155"/>
                    <a:pt x="28626" y="10089"/>
                    <a:pt x="28795" y="10089"/>
                  </a:cubicBezTo>
                  <a:cubicBezTo>
                    <a:pt x="28839" y="10089"/>
                    <a:pt x="28883" y="10094"/>
                    <a:pt x="28923" y="10105"/>
                  </a:cubicBezTo>
                  <a:cubicBezTo>
                    <a:pt x="28948" y="9955"/>
                    <a:pt x="28948" y="9780"/>
                    <a:pt x="28948" y="9604"/>
                  </a:cubicBezTo>
                  <a:cubicBezTo>
                    <a:pt x="29244" y="9569"/>
                    <a:pt x="28817" y="9306"/>
                    <a:pt x="28610" y="9306"/>
                  </a:cubicBezTo>
                  <a:close/>
                  <a:moveTo>
                    <a:pt x="5810" y="4195"/>
                  </a:moveTo>
                  <a:cubicBezTo>
                    <a:pt x="5617" y="4195"/>
                    <a:pt x="5275" y="4310"/>
                    <a:pt x="5214" y="4391"/>
                  </a:cubicBezTo>
                  <a:cubicBezTo>
                    <a:pt x="5330" y="4414"/>
                    <a:pt x="5445" y="4544"/>
                    <a:pt x="5265" y="4544"/>
                  </a:cubicBezTo>
                  <a:cubicBezTo>
                    <a:pt x="5250" y="4544"/>
                    <a:pt x="5233" y="4543"/>
                    <a:pt x="5214" y="4542"/>
                  </a:cubicBezTo>
                  <a:cubicBezTo>
                    <a:pt x="5139" y="4516"/>
                    <a:pt x="5139" y="4316"/>
                    <a:pt x="5038" y="4291"/>
                  </a:cubicBezTo>
                  <a:cubicBezTo>
                    <a:pt x="5028" y="4287"/>
                    <a:pt x="5017" y="4286"/>
                    <a:pt x="5008" y="4286"/>
                  </a:cubicBezTo>
                  <a:cubicBezTo>
                    <a:pt x="4949" y="4286"/>
                    <a:pt x="4906" y="4341"/>
                    <a:pt x="4863" y="4341"/>
                  </a:cubicBezTo>
                  <a:lnTo>
                    <a:pt x="4838" y="4341"/>
                  </a:lnTo>
                  <a:cubicBezTo>
                    <a:pt x="3610" y="5795"/>
                    <a:pt x="2607" y="7449"/>
                    <a:pt x="1880" y="9253"/>
                  </a:cubicBezTo>
                  <a:cubicBezTo>
                    <a:pt x="1880" y="9303"/>
                    <a:pt x="1880" y="9329"/>
                    <a:pt x="1880" y="9354"/>
                  </a:cubicBezTo>
                  <a:cubicBezTo>
                    <a:pt x="1931" y="9654"/>
                    <a:pt x="2131" y="10005"/>
                    <a:pt x="2307" y="10206"/>
                  </a:cubicBezTo>
                  <a:cubicBezTo>
                    <a:pt x="2435" y="10376"/>
                    <a:pt x="2482" y="10466"/>
                    <a:pt x="2531" y="10466"/>
                  </a:cubicBezTo>
                  <a:cubicBezTo>
                    <a:pt x="2568" y="10466"/>
                    <a:pt x="2607" y="10414"/>
                    <a:pt x="2682" y="10306"/>
                  </a:cubicBezTo>
                  <a:cubicBezTo>
                    <a:pt x="2883" y="10055"/>
                    <a:pt x="2607" y="9454"/>
                    <a:pt x="3058" y="9354"/>
                  </a:cubicBezTo>
                  <a:cubicBezTo>
                    <a:pt x="2842" y="9209"/>
                    <a:pt x="2787" y="8926"/>
                    <a:pt x="3049" y="8926"/>
                  </a:cubicBezTo>
                  <a:cubicBezTo>
                    <a:pt x="3060" y="8926"/>
                    <a:pt x="3072" y="8927"/>
                    <a:pt x="3083" y="8928"/>
                  </a:cubicBezTo>
                  <a:cubicBezTo>
                    <a:pt x="2933" y="8802"/>
                    <a:pt x="2908" y="8602"/>
                    <a:pt x="2833" y="8527"/>
                  </a:cubicBezTo>
                  <a:cubicBezTo>
                    <a:pt x="2821" y="8515"/>
                    <a:pt x="2808" y="8510"/>
                    <a:pt x="2795" y="8510"/>
                  </a:cubicBezTo>
                  <a:cubicBezTo>
                    <a:pt x="2750" y="8510"/>
                    <a:pt x="2702" y="8563"/>
                    <a:pt x="2682" y="8602"/>
                  </a:cubicBezTo>
                  <a:cubicBezTo>
                    <a:pt x="2657" y="8501"/>
                    <a:pt x="2607" y="8126"/>
                    <a:pt x="2632" y="8050"/>
                  </a:cubicBezTo>
                  <a:cubicBezTo>
                    <a:pt x="2708" y="7850"/>
                    <a:pt x="2758" y="7925"/>
                    <a:pt x="2908" y="7800"/>
                  </a:cubicBezTo>
                  <a:cubicBezTo>
                    <a:pt x="2936" y="7778"/>
                    <a:pt x="2957" y="7771"/>
                    <a:pt x="2972" y="7771"/>
                  </a:cubicBezTo>
                  <a:cubicBezTo>
                    <a:pt x="3006" y="7771"/>
                    <a:pt x="3018" y="7804"/>
                    <a:pt x="3043" y="7804"/>
                  </a:cubicBezTo>
                  <a:cubicBezTo>
                    <a:pt x="3047" y="7804"/>
                    <a:pt x="3053" y="7803"/>
                    <a:pt x="3058" y="7800"/>
                  </a:cubicBezTo>
                  <a:cubicBezTo>
                    <a:pt x="3159" y="7725"/>
                    <a:pt x="3109" y="7574"/>
                    <a:pt x="3184" y="7549"/>
                  </a:cubicBezTo>
                  <a:cubicBezTo>
                    <a:pt x="3259" y="7499"/>
                    <a:pt x="3359" y="7474"/>
                    <a:pt x="3434" y="7424"/>
                  </a:cubicBezTo>
                  <a:cubicBezTo>
                    <a:pt x="3479" y="7396"/>
                    <a:pt x="3509" y="7385"/>
                    <a:pt x="3530" y="7385"/>
                  </a:cubicBezTo>
                  <a:cubicBezTo>
                    <a:pt x="3595" y="7385"/>
                    <a:pt x="3584" y="7481"/>
                    <a:pt x="3682" y="7481"/>
                  </a:cubicBezTo>
                  <a:cubicBezTo>
                    <a:pt x="3697" y="7481"/>
                    <a:pt x="3714" y="7479"/>
                    <a:pt x="3735" y="7474"/>
                  </a:cubicBezTo>
                  <a:cubicBezTo>
                    <a:pt x="3535" y="7073"/>
                    <a:pt x="4337" y="6346"/>
                    <a:pt x="4562" y="6146"/>
                  </a:cubicBezTo>
                  <a:cubicBezTo>
                    <a:pt x="4632" y="6076"/>
                    <a:pt x="4698" y="6064"/>
                    <a:pt x="4744" y="6064"/>
                  </a:cubicBezTo>
                  <a:cubicBezTo>
                    <a:pt x="4769" y="6064"/>
                    <a:pt x="4788" y="6068"/>
                    <a:pt x="4798" y="6068"/>
                  </a:cubicBezTo>
                  <a:cubicBezTo>
                    <a:pt x="4821" y="6068"/>
                    <a:pt x="4790" y="6046"/>
                    <a:pt x="4662" y="5895"/>
                  </a:cubicBezTo>
                  <a:cubicBezTo>
                    <a:pt x="4557" y="5780"/>
                    <a:pt x="4479" y="5748"/>
                    <a:pt x="4403" y="5748"/>
                  </a:cubicBezTo>
                  <a:cubicBezTo>
                    <a:pt x="4308" y="5748"/>
                    <a:pt x="4218" y="5797"/>
                    <a:pt x="4085" y="5797"/>
                  </a:cubicBezTo>
                  <a:cubicBezTo>
                    <a:pt x="4069" y="5797"/>
                    <a:pt x="4053" y="5796"/>
                    <a:pt x="4036" y="5795"/>
                  </a:cubicBezTo>
                  <a:cubicBezTo>
                    <a:pt x="3885" y="5770"/>
                    <a:pt x="4487" y="5469"/>
                    <a:pt x="4487" y="5469"/>
                  </a:cubicBezTo>
                  <a:cubicBezTo>
                    <a:pt x="4637" y="5318"/>
                    <a:pt x="4637" y="5193"/>
                    <a:pt x="4462" y="5068"/>
                  </a:cubicBezTo>
                  <a:cubicBezTo>
                    <a:pt x="4496" y="5047"/>
                    <a:pt x="4527" y="5040"/>
                    <a:pt x="4554" y="5040"/>
                  </a:cubicBezTo>
                  <a:cubicBezTo>
                    <a:pt x="4626" y="5040"/>
                    <a:pt x="4676" y="5093"/>
                    <a:pt x="4713" y="5093"/>
                  </a:cubicBezTo>
                  <a:cubicBezTo>
                    <a:pt x="4738" y="5068"/>
                    <a:pt x="5013" y="4993"/>
                    <a:pt x="5063" y="4993"/>
                  </a:cubicBezTo>
                  <a:cubicBezTo>
                    <a:pt x="5094" y="4989"/>
                    <a:pt x="5119" y="4987"/>
                    <a:pt x="5142" y="4987"/>
                  </a:cubicBezTo>
                  <a:cubicBezTo>
                    <a:pt x="5230" y="4987"/>
                    <a:pt x="5271" y="5010"/>
                    <a:pt x="5351" y="5010"/>
                  </a:cubicBezTo>
                  <a:cubicBezTo>
                    <a:pt x="5387" y="5010"/>
                    <a:pt x="5430" y="5006"/>
                    <a:pt x="5489" y="4993"/>
                  </a:cubicBezTo>
                  <a:cubicBezTo>
                    <a:pt x="5815" y="4917"/>
                    <a:pt x="5590" y="5018"/>
                    <a:pt x="5715" y="4867"/>
                  </a:cubicBezTo>
                  <a:cubicBezTo>
                    <a:pt x="5815" y="4742"/>
                    <a:pt x="5640" y="4692"/>
                    <a:pt x="5690" y="4567"/>
                  </a:cubicBezTo>
                  <a:cubicBezTo>
                    <a:pt x="5715" y="4491"/>
                    <a:pt x="6266" y="4441"/>
                    <a:pt x="5916" y="4216"/>
                  </a:cubicBezTo>
                  <a:cubicBezTo>
                    <a:pt x="5892" y="4202"/>
                    <a:pt x="5855" y="4195"/>
                    <a:pt x="5810" y="4195"/>
                  </a:cubicBezTo>
                  <a:close/>
                  <a:moveTo>
                    <a:pt x="29356" y="8423"/>
                  </a:moveTo>
                  <a:cubicBezTo>
                    <a:pt x="29236" y="8423"/>
                    <a:pt x="29180" y="8621"/>
                    <a:pt x="29124" y="8677"/>
                  </a:cubicBezTo>
                  <a:cubicBezTo>
                    <a:pt x="29099" y="8677"/>
                    <a:pt x="28673" y="8827"/>
                    <a:pt x="28998" y="8877"/>
                  </a:cubicBezTo>
                  <a:cubicBezTo>
                    <a:pt x="28973" y="8978"/>
                    <a:pt x="28873" y="9128"/>
                    <a:pt x="28873" y="9178"/>
                  </a:cubicBezTo>
                  <a:cubicBezTo>
                    <a:pt x="28945" y="9193"/>
                    <a:pt x="29017" y="9223"/>
                    <a:pt x="29070" y="9223"/>
                  </a:cubicBezTo>
                  <a:cubicBezTo>
                    <a:pt x="29109" y="9223"/>
                    <a:pt x="29138" y="9206"/>
                    <a:pt x="29149" y="9153"/>
                  </a:cubicBezTo>
                  <a:lnTo>
                    <a:pt x="29149" y="9153"/>
                  </a:lnTo>
                  <a:cubicBezTo>
                    <a:pt x="29124" y="9529"/>
                    <a:pt x="29324" y="9329"/>
                    <a:pt x="29450" y="9629"/>
                  </a:cubicBezTo>
                  <a:cubicBezTo>
                    <a:pt x="29625" y="9955"/>
                    <a:pt x="29299" y="9730"/>
                    <a:pt x="29124" y="9930"/>
                  </a:cubicBezTo>
                  <a:cubicBezTo>
                    <a:pt x="29199" y="9930"/>
                    <a:pt x="29249" y="9930"/>
                    <a:pt x="29324" y="9955"/>
                  </a:cubicBezTo>
                  <a:cubicBezTo>
                    <a:pt x="29324" y="10055"/>
                    <a:pt x="29074" y="10080"/>
                    <a:pt x="29149" y="10181"/>
                  </a:cubicBezTo>
                  <a:cubicBezTo>
                    <a:pt x="29164" y="10204"/>
                    <a:pt x="29202" y="10210"/>
                    <a:pt x="29248" y="10210"/>
                  </a:cubicBezTo>
                  <a:cubicBezTo>
                    <a:pt x="29305" y="10210"/>
                    <a:pt x="29374" y="10201"/>
                    <a:pt x="29434" y="10201"/>
                  </a:cubicBezTo>
                  <a:cubicBezTo>
                    <a:pt x="29484" y="10201"/>
                    <a:pt x="29526" y="10207"/>
                    <a:pt x="29550" y="10231"/>
                  </a:cubicBezTo>
                  <a:cubicBezTo>
                    <a:pt x="29525" y="10281"/>
                    <a:pt x="28998" y="10557"/>
                    <a:pt x="29124" y="10557"/>
                  </a:cubicBezTo>
                  <a:cubicBezTo>
                    <a:pt x="29299" y="10557"/>
                    <a:pt x="29450" y="10431"/>
                    <a:pt x="29550" y="10431"/>
                  </a:cubicBezTo>
                  <a:cubicBezTo>
                    <a:pt x="29588" y="10420"/>
                    <a:pt x="29629" y="10417"/>
                    <a:pt x="29670" y="10417"/>
                  </a:cubicBezTo>
                  <a:cubicBezTo>
                    <a:pt x="29763" y="10417"/>
                    <a:pt x="29859" y="10435"/>
                    <a:pt x="29943" y="10435"/>
                  </a:cubicBezTo>
                  <a:cubicBezTo>
                    <a:pt x="29993" y="10435"/>
                    <a:pt x="30039" y="10428"/>
                    <a:pt x="30076" y="10406"/>
                  </a:cubicBezTo>
                  <a:cubicBezTo>
                    <a:pt x="30327" y="10306"/>
                    <a:pt x="30402" y="10080"/>
                    <a:pt x="30327" y="9855"/>
                  </a:cubicBezTo>
                  <a:cubicBezTo>
                    <a:pt x="30321" y="9825"/>
                    <a:pt x="30311" y="9814"/>
                    <a:pt x="30298" y="9814"/>
                  </a:cubicBezTo>
                  <a:cubicBezTo>
                    <a:pt x="30258" y="9814"/>
                    <a:pt x="30195" y="9930"/>
                    <a:pt x="30176" y="9930"/>
                  </a:cubicBezTo>
                  <a:cubicBezTo>
                    <a:pt x="30126" y="9880"/>
                    <a:pt x="30126" y="9755"/>
                    <a:pt x="30076" y="9730"/>
                  </a:cubicBezTo>
                  <a:cubicBezTo>
                    <a:pt x="30001" y="9654"/>
                    <a:pt x="29876" y="9479"/>
                    <a:pt x="29775" y="9354"/>
                  </a:cubicBezTo>
                  <a:cubicBezTo>
                    <a:pt x="29600" y="9153"/>
                    <a:pt x="29575" y="9203"/>
                    <a:pt x="29550" y="9053"/>
                  </a:cubicBezTo>
                  <a:cubicBezTo>
                    <a:pt x="29550" y="8952"/>
                    <a:pt x="29826" y="8672"/>
                    <a:pt x="29593" y="8672"/>
                  </a:cubicBezTo>
                  <a:cubicBezTo>
                    <a:pt x="29537" y="8672"/>
                    <a:pt x="29451" y="8688"/>
                    <a:pt x="29324" y="8727"/>
                  </a:cubicBezTo>
                  <a:cubicBezTo>
                    <a:pt x="29399" y="8627"/>
                    <a:pt x="29399" y="8552"/>
                    <a:pt x="29500" y="8501"/>
                  </a:cubicBezTo>
                  <a:cubicBezTo>
                    <a:pt x="29443" y="8445"/>
                    <a:pt x="29396" y="8423"/>
                    <a:pt x="29356" y="8423"/>
                  </a:cubicBezTo>
                  <a:close/>
                  <a:moveTo>
                    <a:pt x="22848" y="10577"/>
                  </a:moveTo>
                  <a:cubicBezTo>
                    <a:pt x="22828" y="10577"/>
                    <a:pt x="22806" y="10578"/>
                    <a:pt x="22783" y="10582"/>
                  </a:cubicBezTo>
                  <a:cubicBezTo>
                    <a:pt x="22907" y="10653"/>
                    <a:pt x="22993" y="10798"/>
                    <a:pt x="23095" y="10798"/>
                  </a:cubicBezTo>
                  <a:cubicBezTo>
                    <a:pt x="23137" y="10798"/>
                    <a:pt x="23182" y="10773"/>
                    <a:pt x="23234" y="10707"/>
                  </a:cubicBezTo>
                  <a:cubicBezTo>
                    <a:pt x="23060" y="10642"/>
                    <a:pt x="22981" y="10577"/>
                    <a:pt x="22848" y="10577"/>
                  </a:cubicBezTo>
                  <a:close/>
                  <a:moveTo>
                    <a:pt x="2482" y="10682"/>
                  </a:moveTo>
                  <a:cubicBezTo>
                    <a:pt x="2482" y="10757"/>
                    <a:pt x="2482" y="10857"/>
                    <a:pt x="2482" y="10933"/>
                  </a:cubicBezTo>
                  <a:cubicBezTo>
                    <a:pt x="2582" y="10807"/>
                    <a:pt x="2482" y="10707"/>
                    <a:pt x="2482" y="10682"/>
                  </a:cubicBezTo>
                  <a:close/>
                  <a:moveTo>
                    <a:pt x="24290" y="10266"/>
                  </a:moveTo>
                  <a:cubicBezTo>
                    <a:pt x="24277" y="10266"/>
                    <a:pt x="24259" y="10271"/>
                    <a:pt x="24236" y="10281"/>
                  </a:cubicBezTo>
                  <a:cubicBezTo>
                    <a:pt x="24161" y="10331"/>
                    <a:pt x="23735" y="11033"/>
                    <a:pt x="23760" y="11083"/>
                  </a:cubicBezTo>
                  <a:cubicBezTo>
                    <a:pt x="23788" y="11120"/>
                    <a:pt x="23836" y="11130"/>
                    <a:pt x="23892" y="11130"/>
                  </a:cubicBezTo>
                  <a:cubicBezTo>
                    <a:pt x="23954" y="11130"/>
                    <a:pt x="24025" y="11118"/>
                    <a:pt x="24089" y="11118"/>
                  </a:cubicBezTo>
                  <a:cubicBezTo>
                    <a:pt x="24124" y="11118"/>
                    <a:pt x="24158" y="11122"/>
                    <a:pt x="24186" y="11133"/>
                  </a:cubicBezTo>
                  <a:cubicBezTo>
                    <a:pt x="24387" y="11183"/>
                    <a:pt x="24412" y="11258"/>
                    <a:pt x="24612" y="11359"/>
                  </a:cubicBezTo>
                  <a:cubicBezTo>
                    <a:pt x="24888" y="10907"/>
                    <a:pt x="24637" y="10757"/>
                    <a:pt x="24211" y="10632"/>
                  </a:cubicBezTo>
                  <a:cubicBezTo>
                    <a:pt x="24189" y="10632"/>
                    <a:pt x="24410" y="10266"/>
                    <a:pt x="24290" y="10266"/>
                  </a:cubicBezTo>
                  <a:close/>
                  <a:moveTo>
                    <a:pt x="2131" y="11985"/>
                  </a:moveTo>
                  <a:cubicBezTo>
                    <a:pt x="2056" y="12035"/>
                    <a:pt x="2056" y="12111"/>
                    <a:pt x="2006" y="12186"/>
                  </a:cubicBezTo>
                  <a:cubicBezTo>
                    <a:pt x="2131" y="12186"/>
                    <a:pt x="2131" y="12111"/>
                    <a:pt x="2131" y="11985"/>
                  </a:cubicBezTo>
                  <a:close/>
                  <a:moveTo>
                    <a:pt x="903" y="12436"/>
                  </a:moveTo>
                  <a:cubicBezTo>
                    <a:pt x="878" y="12486"/>
                    <a:pt x="878" y="12512"/>
                    <a:pt x="853" y="12562"/>
                  </a:cubicBezTo>
                  <a:cubicBezTo>
                    <a:pt x="906" y="12597"/>
                    <a:pt x="922" y="12633"/>
                    <a:pt x="979" y="12633"/>
                  </a:cubicBezTo>
                  <a:cubicBezTo>
                    <a:pt x="1003" y="12633"/>
                    <a:pt x="1034" y="12626"/>
                    <a:pt x="1078" y="12612"/>
                  </a:cubicBezTo>
                  <a:cubicBezTo>
                    <a:pt x="1028" y="12537"/>
                    <a:pt x="953" y="12486"/>
                    <a:pt x="903" y="12436"/>
                  </a:cubicBezTo>
                  <a:close/>
                  <a:moveTo>
                    <a:pt x="1905" y="12311"/>
                  </a:moveTo>
                  <a:lnTo>
                    <a:pt x="1905" y="12311"/>
                  </a:lnTo>
                  <a:cubicBezTo>
                    <a:pt x="1755" y="12436"/>
                    <a:pt x="1705" y="12612"/>
                    <a:pt x="1504" y="12737"/>
                  </a:cubicBezTo>
                  <a:cubicBezTo>
                    <a:pt x="1279" y="12887"/>
                    <a:pt x="1154" y="12887"/>
                    <a:pt x="828" y="12887"/>
                  </a:cubicBezTo>
                  <a:cubicBezTo>
                    <a:pt x="850" y="12955"/>
                    <a:pt x="1013" y="13462"/>
                    <a:pt x="904" y="13462"/>
                  </a:cubicBezTo>
                  <a:cubicBezTo>
                    <a:pt x="891" y="13462"/>
                    <a:pt x="874" y="13455"/>
                    <a:pt x="853" y="13439"/>
                  </a:cubicBezTo>
                  <a:lnTo>
                    <a:pt x="853" y="13439"/>
                  </a:lnTo>
                  <a:cubicBezTo>
                    <a:pt x="833" y="13517"/>
                    <a:pt x="859" y="13792"/>
                    <a:pt x="955" y="13792"/>
                  </a:cubicBezTo>
                  <a:cubicBezTo>
                    <a:pt x="982" y="13792"/>
                    <a:pt x="1014" y="13770"/>
                    <a:pt x="1053" y="13715"/>
                  </a:cubicBezTo>
                  <a:cubicBezTo>
                    <a:pt x="1078" y="13765"/>
                    <a:pt x="1078" y="13790"/>
                    <a:pt x="1103" y="13815"/>
                  </a:cubicBezTo>
                  <a:cubicBezTo>
                    <a:pt x="978" y="13915"/>
                    <a:pt x="1154" y="14416"/>
                    <a:pt x="1078" y="14692"/>
                  </a:cubicBezTo>
                  <a:cubicBezTo>
                    <a:pt x="1053" y="14642"/>
                    <a:pt x="1028" y="14592"/>
                    <a:pt x="1003" y="14542"/>
                  </a:cubicBezTo>
                  <a:cubicBezTo>
                    <a:pt x="953" y="14692"/>
                    <a:pt x="953" y="14742"/>
                    <a:pt x="978" y="14892"/>
                  </a:cubicBezTo>
                  <a:cubicBezTo>
                    <a:pt x="964" y="14883"/>
                    <a:pt x="952" y="14880"/>
                    <a:pt x="943" y="14880"/>
                  </a:cubicBezTo>
                  <a:cubicBezTo>
                    <a:pt x="922" y="14880"/>
                    <a:pt x="908" y="14894"/>
                    <a:pt x="893" y="14894"/>
                  </a:cubicBezTo>
                  <a:cubicBezTo>
                    <a:pt x="877" y="14894"/>
                    <a:pt x="859" y="14879"/>
                    <a:pt x="828" y="14817"/>
                  </a:cubicBezTo>
                  <a:lnTo>
                    <a:pt x="828" y="14817"/>
                  </a:lnTo>
                  <a:cubicBezTo>
                    <a:pt x="778" y="14943"/>
                    <a:pt x="778" y="15068"/>
                    <a:pt x="853" y="15243"/>
                  </a:cubicBezTo>
                  <a:cubicBezTo>
                    <a:pt x="728" y="15243"/>
                    <a:pt x="602" y="15319"/>
                    <a:pt x="502" y="15394"/>
                  </a:cubicBezTo>
                  <a:cubicBezTo>
                    <a:pt x="226" y="15619"/>
                    <a:pt x="1" y="15970"/>
                    <a:pt x="101" y="16246"/>
                  </a:cubicBezTo>
                  <a:cubicBezTo>
                    <a:pt x="176" y="16221"/>
                    <a:pt x="251" y="16171"/>
                    <a:pt x="301" y="16146"/>
                  </a:cubicBezTo>
                  <a:lnTo>
                    <a:pt x="301" y="16146"/>
                  </a:lnTo>
                  <a:cubicBezTo>
                    <a:pt x="371" y="16285"/>
                    <a:pt x="269" y="16424"/>
                    <a:pt x="412" y="16424"/>
                  </a:cubicBezTo>
                  <a:cubicBezTo>
                    <a:pt x="424" y="16424"/>
                    <a:pt x="437" y="16423"/>
                    <a:pt x="452" y="16421"/>
                  </a:cubicBezTo>
                  <a:lnTo>
                    <a:pt x="527" y="16421"/>
                  </a:lnTo>
                  <a:cubicBezTo>
                    <a:pt x="477" y="16321"/>
                    <a:pt x="502" y="16121"/>
                    <a:pt x="477" y="16020"/>
                  </a:cubicBezTo>
                  <a:cubicBezTo>
                    <a:pt x="461" y="15989"/>
                    <a:pt x="436" y="15968"/>
                    <a:pt x="396" y="15968"/>
                  </a:cubicBezTo>
                  <a:cubicBezTo>
                    <a:pt x="371" y="15968"/>
                    <a:pt x="340" y="15976"/>
                    <a:pt x="301" y="15995"/>
                  </a:cubicBezTo>
                  <a:cubicBezTo>
                    <a:pt x="276" y="15895"/>
                    <a:pt x="377" y="15795"/>
                    <a:pt x="477" y="15694"/>
                  </a:cubicBezTo>
                  <a:cubicBezTo>
                    <a:pt x="602" y="15594"/>
                    <a:pt x="753" y="15519"/>
                    <a:pt x="828" y="15444"/>
                  </a:cubicBezTo>
                  <a:lnTo>
                    <a:pt x="828" y="15444"/>
                  </a:lnTo>
                  <a:cubicBezTo>
                    <a:pt x="702" y="15669"/>
                    <a:pt x="352" y="15720"/>
                    <a:pt x="577" y="15995"/>
                  </a:cubicBezTo>
                  <a:cubicBezTo>
                    <a:pt x="702" y="15845"/>
                    <a:pt x="803" y="15694"/>
                    <a:pt x="853" y="15544"/>
                  </a:cubicBezTo>
                  <a:cubicBezTo>
                    <a:pt x="891" y="15577"/>
                    <a:pt x="928" y="15590"/>
                    <a:pt x="961" y="15590"/>
                  </a:cubicBezTo>
                  <a:cubicBezTo>
                    <a:pt x="1081" y="15590"/>
                    <a:pt x="1151" y="15411"/>
                    <a:pt x="1053" y="15293"/>
                  </a:cubicBezTo>
                  <a:cubicBezTo>
                    <a:pt x="1680" y="14892"/>
                    <a:pt x="1530" y="14918"/>
                    <a:pt x="1404" y="14291"/>
                  </a:cubicBezTo>
                  <a:cubicBezTo>
                    <a:pt x="1329" y="13940"/>
                    <a:pt x="1304" y="13664"/>
                    <a:pt x="903" y="13564"/>
                  </a:cubicBezTo>
                  <a:cubicBezTo>
                    <a:pt x="1078" y="13439"/>
                    <a:pt x="1504" y="13439"/>
                    <a:pt x="1379" y="13238"/>
                  </a:cubicBezTo>
                  <a:cubicBezTo>
                    <a:pt x="1530" y="13188"/>
                    <a:pt x="1981" y="12512"/>
                    <a:pt x="1905" y="12311"/>
                  </a:cubicBezTo>
                  <a:close/>
                  <a:moveTo>
                    <a:pt x="19444" y="16087"/>
                  </a:moveTo>
                  <a:cubicBezTo>
                    <a:pt x="19381" y="16087"/>
                    <a:pt x="19322" y="16096"/>
                    <a:pt x="19274" y="16121"/>
                  </a:cubicBezTo>
                  <a:cubicBezTo>
                    <a:pt x="19074" y="16246"/>
                    <a:pt x="19124" y="16271"/>
                    <a:pt x="19349" y="16371"/>
                  </a:cubicBezTo>
                  <a:cubicBezTo>
                    <a:pt x="19367" y="16385"/>
                    <a:pt x="19384" y="16390"/>
                    <a:pt x="19401" y="16390"/>
                  </a:cubicBezTo>
                  <a:cubicBezTo>
                    <a:pt x="19471" y="16390"/>
                    <a:pt x="19532" y="16294"/>
                    <a:pt x="19605" y="16294"/>
                  </a:cubicBezTo>
                  <a:cubicBezTo>
                    <a:pt x="19611" y="16294"/>
                    <a:pt x="19618" y="16294"/>
                    <a:pt x="19625" y="16296"/>
                  </a:cubicBezTo>
                  <a:cubicBezTo>
                    <a:pt x="19750" y="16321"/>
                    <a:pt x="19850" y="16421"/>
                    <a:pt x="19901" y="16471"/>
                  </a:cubicBezTo>
                  <a:cubicBezTo>
                    <a:pt x="20302" y="16597"/>
                    <a:pt x="20527" y="16672"/>
                    <a:pt x="20978" y="16672"/>
                  </a:cubicBezTo>
                  <a:cubicBezTo>
                    <a:pt x="20828" y="16446"/>
                    <a:pt x="20251" y="16321"/>
                    <a:pt x="20001" y="16221"/>
                  </a:cubicBezTo>
                  <a:cubicBezTo>
                    <a:pt x="19887" y="16183"/>
                    <a:pt x="19642" y="16087"/>
                    <a:pt x="19444" y="16087"/>
                  </a:cubicBezTo>
                  <a:close/>
                  <a:moveTo>
                    <a:pt x="20367" y="16953"/>
                  </a:moveTo>
                  <a:cubicBezTo>
                    <a:pt x="20329" y="16953"/>
                    <a:pt x="20290" y="16960"/>
                    <a:pt x="20251" y="16973"/>
                  </a:cubicBezTo>
                  <a:cubicBezTo>
                    <a:pt x="20323" y="17062"/>
                    <a:pt x="20433" y="17139"/>
                    <a:pt x="20527" y="17139"/>
                  </a:cubicBezTo>
                  <a:cubicBezTo>
                    <a:pt x="20564" y="17139"/>
                    <a:pt x="20599" y="17127"/>
                    <a:pt x="20627" y="17098"/>
                  </a:cubicBezTo>
                  <a:lnTo>
                    <a:pt x="20652" y="17098"/>
                  </a:lnTo>
                  <a:cubicBezTo>
                    <a:pt x="20578" y="17005"/>
                    <a:pt x="20476" y="16953"/>
                    <a:pt x="20367" y="16953"/>
                  </a:cubicBezTo>
                  <a:close/>
                  <a:moveTo>
                    <a:pt x="21369" y="16773"/>
                  </a:moveTo>
                  <a:cubicBezTo>
                    <a:pt x="21294" y="16773"/>
                    <a:pt x="21238" y="16803"/>
                    <a:pt x="21229" y="16897"/>
                  </a:cubicBezTo>
                  <a:cubicBezTo>
                    <a:pt x="21206" y="17055"/>
                    <a:pt x="21325" y="17152"/>
                    <a:pt x="21459" y="17152"/>
                  </a:cubicBezTo>
                  <a:cubicBezTo>
                    <a:pt x="21474" y="17152"/>
                    <a:pt x="21489" y="17151"/>
                    <a:pt x="21505" y="17148"/>
                  </a:cubicBezTo>
                  <a:cubicBezTo>
                    <a:pt x="21830" y="17073"/>
                    <a:pt x="22307" y="17123"/>
                    <a:pt x="22632" y="17023"/>
                  </a:cubicBezTo>
                  <a:cubicBezTo>
                    <a:pt x="22482" y="16847"/>
                    <a:pt x="22056" y="16897"/>
                    <a:pt x="21780" y="16872"/>
                  </a:cubicBezTo>
                  <a:cubicBezTo>
                    <a:pt x="21671" y="16857"/>
                    <a:pt x="21493" y="16773"/>
                    <a:pt x="21369" y="16773"/>
                  </a:cubicBezTo>
                  <a:close/>
                  <a:moveTo>
                    <a:pt x="34182" y="4885"/>
                  </a:moveTo>
                  <a:cubicBezTo>
                    <a:pt x="33897" y="4885"/>
                    <a:pt x="33955" y="5078"/>
                    <a:pt x="34136" y="5168"/>
                  </a:cubicBezTo>
                  <a:cubicBezTo>
                    <a:pt x="34074" y="5156"/>
                    <a:pt x="34005" y="5156"/>
                    <a:pt x="33939" y="5156"/>
                  </a:cubicBezTo>
                  <a:cubicBezTo>
                    <a:pt x="33873" y="5156"/>
                    <a:pt x="33810" y="5156"/>
                    <a:pt x="33760" y="5143"/>
                  </a:cubicBezTo>
                  <a:lnTo>
                    <a:pt x="33760" y="5143"/>
                  </a:lnTo>
                  <a:cubicBezTo>
                    <a:pt x="33760" y="5243"/>
                    <a:pt x="33785" y="5268"/>
                    <a:pt x="33685" y="5318"/>
                  </a:cubicBezTo>
                  <a:cubicBezTo>
                    <a:pt x="33685" y="5204"/>
                    <a:pt x="33539" y="5090"/>
                    <a:pt x="33418" y="5090"/>
                  </a:cubicBezTo>
                  <a:cubicBezTo>
                    <a:pt x="33407" y="5090"/>
                    <a:pt x="33395" y="5091"/>
                    <a:pt x="33384" y="5093"/>
                  </a:cubicBezTo>
                  <a:cubicBezTo>
                    <a:pt x="33420" y="5217"/>
                    <a:pt x="33342" y="5405"/>
                    <a:pt x="33276" y="5405"/>
                  </a:cubicBezTo>
                  <a:cubicBezTo>
                    <a:pt x="33249" y="5405"/>
                    <a:pt x="33223" y="5374"/>
                    <a:pt x="33209" y="5293"/>
                  </a:cubicBezTo>
                  <a:cubicBezTo>
                    <a:pt x="32983" y="5519"/>
                    <a:pt x="33209" y="5369"/>
                    <a:pt x="33109" y="5594"/>
                  </a:cubicBezTo>
                  <a:cubicBezTo>
                    <a:pt x="32933" y="5519"/>
                    <a:pt x="32983" y="5569"/>
                    <a:pt x="32908" y="5394"/>
                  </a:cubicBezTo>
                  <a:cubicBezTo>
                    <a:pt x="32833" y="5419"/>
                    <a:pt x="32783" y="5494"/>
                    <a:pt x="32683" y="5544"/>
                  </a:cubicBezTo>
                  <a:cubicBezTo>
                    <a:pt x="32708" y="5619"/>
                    <a:pt x="32708" y="5594"/>
                    <a:pt x="32708" y="5644"/>
                  </a:cubicBezTo>
                  <a:cubicBezTo>
                    <a:pt x="32532" y="5644"/>
                    <a:pt x="32432" y="5719"/>
                    <a:pt x="32332" y="5845"/>
                  </a:cubicBezTo>
                  <a:cubicBezTo>
                    <a:pt x="32489" y="5805"/>
                    <a:pt x="32693" y="5689"/>
                    <a:pt x="32870" y="5689"/>
                  </a:cubicBezTo>
                  <a:cubicBezTo>
                    <a:pt x="32918" y="5689"/>
                    <a:pt x="32965" y="5698"/>
                    <a:pt x="33008" y="5719"/>
                  </a:cubicBezTo>
                  <a:cubicBezTo>
                    <a:pt x="32733" y="5770"/>
                    <a:pt x="32332" y="6246"/>
                    <a:pt x="32282" y="6572"/>
                  </a:cubicBezTo>
                  <a:cubicBezTo>
                    <a:pt x="32181" y="6597"/>
                    <a:pt x="32056" y="6672"/>
                    <a:pt x="31981" y="6747"/>
                  </a:cubicBezTo>
                  <a:lnTo>
                    <a:pt x="32131" y="6747"/>
                  </a:lnTo>
                  <a:cubicBezTo>
                    <a:pt x="32108" y="6935"/>
                    <a:pt x="31733" y="7100"/>
                    <a:pt x="31582" y="7100"/>
                  </a:cubicBezTo>
                  <a:cubicBezTo>
                    <a:pt x="31572" y="7100"/>
                    <a:pt x="31563" y="7100"/>
                    <a:pt x="31555" y="7098"/>
                  </a:cubicBezTo>
                  <a:cubicBezTo>
                    <a:pt x="31555" y="7173"/>
                    <a:pt x="31530" y="7148"/>
                    <a:pt x="31555" y="7223"/>
                  </a:cubicBezTo>
                  <a:cubicBezTo>
                    <a:pt x="31054" y="7349"/>
                    <a:pt x="31003" y="7624"/>
                    <a:pt x="30903" y="8000"/>
                  </a:cubicBezTo>
                  <a:cubicBezTo>
                    <a:pt x="30921" y="7999"/>
                    <a:pt x="30936" y="7999"/>
                    <a:pt x="30950" y="7999"/>
                  </a:cubicBezTo>
                  <a:cubicBezTo>
                    <a:pt x="31258" y="7999"/>
                    <a:pt x="30769" y="8252"/>
                    <a:pt x="31129" y="8276"/>
                  </a:cubicBezTo>
                  <a:cubicBezTo>
                    <a:pt x="31129" y="8376"/>
                    <a:pt x="31054" y="8401"/>
                    <a:pt x="31079" y="8501"/>
                  </a:cubicBezTo>
                  <a:cubicBezTo>
                    <a:pt x="31168" y="8501"/>
                    <a:pt x="31244" y="8504"/>
                    <a:pt x="31313" y="8504"/>
                  </a:cubicBezTo>
                  <a:cubicBezTo>
                    <a:pt x="31553" y="8504"/>
                    <a:pt x="31691" y="8474"/>
                    <a:pt x="31906" y="8201"/>
                  </a:cubicBezTo>
                  <a:cubicBezTo>
                    <a:pt x="32106" y="8226"/>
                    <a:pt x="32231" y="8877"/>
                    <a:pt x="32382" y="9053"/>
                  </a:cubicBezTo>
                  <a:cubicBezTo>
                    <a:pt x="32432" y="9103"/>
                    <a:pt x="32282" y="9203"/>
                    <a:pt x="32407" y="9253"/>
                  </a:cubicBezTo>
                  <a:cubicBezTo>
                    <a:pt x="32461" y="9273"/>
                    <a:pt x="32499" y="9281"/>
                    <a:pt x="32527" y="9281"/>
                  </a:cubicBezTo>
                  <a:cubicBezTo>
                    <a:pt x="32643" y="9281"/>
                    <a:pt x="32582" y="9143"/>
                    <a:pt x="32683" y="9103"/>
                  </a:cubicBezTo>
                  <a:cubicBezTo>
                    <a:pt x="32883" y="9053"/>
                    <a:pt x="32983" y="8978"/>
                    <a:pt x="33159" y="8928"/>
                  </a:cubicBezTo>
                  <a:cubicBezTo>
                    <a:pt x="33159" y="8902"/>
                    <a:pt x="33159" y="8877"/>
                    <a:pt x="33159" y="8827"/>
                  </a:cubicBezTo>
                  <a:cubicBezTo>
                    <a:pt x="33117" y="8838"/>
                    <a:pt x="33089" y="8844"/>
                    <a:pt x="33066" y="8844"/>
                  </a:cubicBezTo>
                  <a:cubicBezTo>
                    <a:pt x="33033" y="8844"/>
                    <a:pt x="33013" y="8832"/>
                    <a:pt x="32983" y="8802"/>
                  </a:cubicBezTo>
                  <a:cubicBezTo>
                    <a:pt x="33033" y="8702"/>
                    <a:pt x="33259" y="8401"/>
                    <a:pt x="33284" y="8351"/>
                  </a:cubicBezTo>
                  <a:cubicBezTo>
                    <a:pt x="33359" y="8201"/>
                    <a:pt x="33585" y="8075"/>
                    <a:pt x="33234" y="8075"/>
                  </a:cubicBezTo>
                  <a:cubicBezTo>
                    <a:pt x="33234" y="7825"/>
                    <a:pt x="33008" y="7599"/>
                    <a:pt x="33284" y="7298"/>
                  </a:cubicBezTo>
                  <a:cubicBezTo>
                    <a:pt x="33409" y="7148"/>
                    <a:pt x="33635" y="7148"/>
                    <a:pt x="33760" y="6973"/>
                  </a:cubicBezTo>
                  <a:cubicBezTo>
                    <a:pt x="33835" y="6872"/>
                    <a:pt x="33835" y="6572"/>
                    <a:pt x="34036" y="6471"/>
                  </a:cubicBezTo>
                  <a:cubicBezTo>
                    <a:pt x="34064" y="6449"/>
                    <a:pt x="34102" y="6439"/>
                    <a:pt x="34144" y="6439"/>
                  </a:cubicBezTo>
                  <a:cubicBezTo>
                    <a:pt x="34291" y="6439"/>
                    <a:pt x="34493" y="6560"/>
                    <a:pt x="34512" y="6697"/>
                  </a:cubicBezTo>
                  <a:cubicBezTo>
                    <a:pt x="34562" y="7048"/>
                    <a:pt x="33409" y="7248"/>
                    <a:pt x="33936" y="7875"/>
                  </a:cubicBezTo>
                  <a:cubicBezTo>
                    <a:pt x="34058" y="8022"/>
                    <a:pt x="34213" y="8065"/>
                    <a:pt x="34381" y="8065"/>
                  </a:cubicBezTo>
                  <a:cubicBezTo>
                    <a:pt x="34618" y="8065"/>
                    <a:pt x="34881" y="7979"/>
                    <a:pt x="35115" y="7979"/>
                  </a:cubicBezTo>
                  <a:cubicBezTo>
                    <a:pt x="35222" y="7979"/>
                    <a:pt x="35324" y="7997"/>
                    <a:pt x="35414" y="8050"/>
                  </a:cubicBezTo>
                  <a:cubicBezTo>
                    <a:pt x="35269" y="8196"/>
                    <a:pt x="35090" y="8215"/>
                    <a:pt x="34911" y="8215"/>
                  </a:cubicBezTo>
                  <a:cubicBezTo>
                    <a:pt x="34849" y="8215"/>
                    <a:pt x="34786" y="8212"/>
                    <a:pt x="34725" y="8212"/>
                  </a:cubicBezTo>
                  <a:cubicBezTo>
                    <a:pt x="34660" y="8212"/>
                    <a:pt x="34597" y="8215"/>
                    <a:pt x="34537" y="8226"/>
                  </a:cubicBezTo>
                  <a:cubicBezTo>
                    <a:pt x="34412" y="8251"/>
                    <a:pt x="34011" y="8376"/>
                    <a:pt x="34011" y="8376"/>
                  </a:cubicBezTo>
                  <a:cubicBezTo>
                    <a:pt x="34036" y="8401"/>
                    <a:pt x="34086" y="8426"/>
                    <a:pt x="34111" y="8426"/>
                  </a:cubicBezTo>
                  <a:cubicBezTo>
                    <a:pt x="34036" y="8426"/>
                    <a:pt x="33961" y="8451"/>
                    <a:pt x="33886" y="8501"/>
                  </a:cubicBezTo>
                  <a:cubicBezTo>
                    <a:pt x="33915" y="8576"/>
                    <a:pt x="33954" y="8602"/>
                    <a:pt x="33995" y="8602"/>
                  </a:cubicBezTo>
                  <a:cubicBezTo>
                    <a:pt x="34086" y="8602"/>
                    <a:pt x="34189" y="8475"/>
                    <a:pt x="34230" y="8475"/>
                  </a:cubicBezTo>
                  <a:cubicBezTo>
                    <a:pt x="34232" y="8475"/>
                    <a:pt x="34234" y="8475"/>
                    <a:pt x="34236" y="8476"/>
                  </a:cubicBezTo>
                  <a:cubicBezTo>
                    <a:pt x="34387" y="8552"/>
                    <a:pt x="34387" y="8602"/>
                    <a:pt x="34487" y="8677"/>
                  </a:cubicBezTo>
                  <a:cubicBezTo>
                    <a:pt x="34393" y="8811"/>
                    <a:pt x="34330" y="8856"/>
                    <a:pt x="34283" y="8856"/>
                  </a:cubicBezTo>
                  <a:cubicBezTo>
                    <a:pt x="34188" y="8856"/>
                    <a:pt x="34154" y="8673"/>
                    <a:pt x="34040" y="8673"/>
                  </a:cubicBezTo>
                  <a:cubicBezTo>
                    <a:pt x="34031" y="8673"/>
                    <a:pt x="34021" y="8674"/>
                    <a:pt x="34011" y="8677"/>
                  </a:cubicBezTo>
                  <a:cubicBezTo>
                    <a:pt x="33785" y="8777"/>
                    <a:pt x="33810" y="9253"/>
                    <a:pt x="33810" y="9379"/>
                  </a:cubicBezTo>
                  <a:cubicBezTo>
                    <a:pt x="33721" y="9379"/>
                    <a:pt x="33622" y="9359"/>
                    <a:pt x="33553" y="9359"/>
                  </a:cubicBezTo>
                  <a:cubicBezTo>
                    <a:pt x="33466" y="9359"/>
                    <a:pt x="33426" y="9390"/>
                    <a:pt x="33510" y="9529"/>
                  </a:cubicBezTo>
                  <a:cubicBezTo>
                    <a:pt x="33424" y="9435"/>
                    <a:pt x="33350" y="9402"/>
                    <a:pt x="33279" y="9402"/>
                  </a:cubicBezTo>
                  <a:cubicBezTo>
                    <a:pt x="33123" y="9402"/>
                    <a:pt x="32982" y="9562"/>
                    <a:pt x="32758" y="9579"/>
                  </a:cubicBezTo>
                  <a:cubicBezTo>
                    <a:pt x="32695" y="9579"/>
                    <a:pt x="32486" y="9481"/>
                    <a:pt x="32331" y="9481"/>
                  </a:cubicBezTo>
                  <a:cubicBezTo>
                    <a:pt x="32239" y="9481"/>
                    <a:pt x="32166" y="9517"/>
                    <a:pt x="32156" y="9629"/>
                  </a:cubicBezTo>
                  <a:cubicBezTo>
                    <a:pt x="32031" y="9604"/>
                    <a:pt x="31906" y="9554"/>
                    <a:pt x="31856" y="9504"/>
                  </a:cubicBezTo>
                  <a:cubicBezTo>
                    <a:pt x="31864" y="9406"/>
                    <a:pt x="31919" y="9388"/>
                    <a:pt x="31989" y="9388"/>
                  </a:cubicBezTo>
                  <a:cubicBezTo>
                    <a:pt x="32031" y="9388"/>
                    <a:pt x="32078" y="9395"/>
                    <a:pt x="32123" y="9395"/>
                  </a:cubicBezTo>
                  <a:cubicBezTo>
                    <a:pt x="32234" y="9395"/>
                    <a:pt x="32331" y="9355"/>
                    <a:pt x="32307" y="9078"/>
                  </a:cubicBezTo>
                  <a:lnTo>
                    <a:pt x="32307" y="9078"/>
                  </a:lnTo>
                  <a:cubicBezTo>
                    <a:pt x="32231" y="9103"/>
                    <a:pt x="32006" y="9178"/>
                    <a:pt x="31956" y="9178"/>
                  </a:cubicBezTo>
                  <a:cubicBezTo>
                    <a:pt x="31956" y="9128"/>
                    <a:pt x="32006" y="9028"/>
                    <a:pt x="32031" y="8978"/>
                  </a:cubicBezTo>
                  <a:lnTo>
                    <a:pt x="31906" y="8978"/>
                  </a:lnTo>
                  <a:cubicBezTo>
                    <a:pt x="31935" y="8800"/>
                    <a:pt x="31921" y="8701"/>
                    <a:pt x="31853" y="8701"/>
                  </a:cubicBezTo>
                  <a:cubicBezTo>
                    <a:pt x="31806" y="8701"/>
                    <a:pt x="31733" y="8749"/>
                    <a:pt x="31630" y="8852"/>
                  </a:cubicBezTo>
                  <a:cubicBezTo>
                    <a:pt x="31480" y="9028"/>
                    <a:pt x="31580" y="9203"/>
                    <a:pt x="31580" y="9354"/>
                  </a:cubicBezTo>
                  <a:cubicBezTo>
                    <a:pt x="31555" y="9780"/>
                    <a:pt x="31680" y="9554"/>
                    <a:pt x="31354" y="9755"/>
                  </a:cubicBezTo>
                  <a:cubicBezTo>
                    <a:pt x="31204" y="9830"/>
                    <a:pt x="30903" y="9930"/>
                    <a:pt x="30728" y="9930"/>
                  </a:cubicBezTo>
                  <a:cubicBezTo>
                    <a:pt x="30953" y="10256"/>
                    <a:pt x="30502" y="10206"/>
                    <a:pt x="30327" y="10356"/>
                  </a:cubicBezTo>
                  <a:cubicBezTo>
                    <a:pt x="30302" y="10356"/>
                    <a:pt x="30151" y="10682"/>
                    <a:pt x="30101" y="10707"/>
                  </a:cubicBezTo>
                  <a:cubicBezTo>
                    <a:pt x="30076" y="10714"/>
                    <a:pt x="30053" y="10717"/>
                    <a:pt x="30030" y="10717"/>
                  </a:cubicBezTo>
                  <a:cubicBezTo>
                    <a:pt x="29897" y="10717"/>
                    <a:pt x="29808" y="10607"/>
                    <a:pt x="29700" y="10607"/>
                  </a:cubicBezTo>
                  <a:cubicBezTo>
                    <a:pt x="29829" y="10830"/>
                    <a:pt x="29783" y="10877"/>
                    <a:pt x="29678" y="10877"/>
                  </a:cubicBezTo>
                  <a:cubicBezTo>
                    <a:pt x="29602" y="10877"/>
                    <a:pt x="29494" y="10851"/>
                    <a:pt x="29403" y="10851"/>
                  </a:cubicBezTo>
                  <a:cubicBezTo>
                    <a:pt x="29352" y="10851"/>
                    <a:pt x="29307" y="10859"/>
                    <a:pt x="29274" y="10882"/>
                  </a:cubicBezTo>
                  <a:cubicBezTo>
                    <a:pt x="29074" y="11033"/>
                    <a:pt x="29324" y="10983"/>
                    <a:pt x="29399" y="11083"/>
                  </a:cubicBezTo>
                  <a:cubicBezTo>
                    <a:pt x="29475" y="11208"/>
                    <a:pt x="29600" y="11258"/>
                    <a:pt x="29700" y="11459"/>
                  </a:cubicBezTo>
                  <a:cubicBezTo>
                    <a:pt x="29956" y="11970"/>
                    <a:pt x="29780" y="12079"/>
                    <a:pt x="29473" y="12079"/>
                  </a:cubicBezTo>
                  <a:cubicBezTo>
                    <a:pt x="29245" y="12079"/>
                    <a:pt x="28946" y="12019"/>
                    <a:pt x="28698" y="12019"/>
                  </a:cubicBezTo>
                  <a:cubicBezTo>
                    <a:pt x="28594" y="12019"/>
                    <a:pt x="28498" y="12030"/>
                    <a:pt x="28422" y="12060"/>
                  </a:cubicBezTo>
                  <a:cubicBezTo>
                    <a:pt x="28522" y="12411"/>
                    <a:pt x="28372" y="12812"/>
                    <a:pt x="28447" y="13138"/>
                  </a:cubicBezTo>
                  <a:cubicBezTo>
                    <a:pt x="28522" y="13439"/>
                    <a:pt x="28422" y="13238"/>
                    <a:pt x="28673" y="13414"/>
                  </a:cubicBezTo>
                  <a:cubicBezTo>
                    <a:pt x="28848" y="13514"/>
                    <a:pt x="28923" y="13414"/>
                    <a:pt x="29074" y="13614"/>
                  </a:cubicBezTo>
                  <a:cubicBezTo>
                    <a:pt x="29110" y="13578"/>
                    <a:pt x="29120" y="13554"/>
                    <a:pt x="29103" y="13554"/>
                  </a:cubicBezTo>
                  <a:cubicBezTo>
                    <a:pt x="29101" y="13554"/>
                    <a:pt x="29098" y="13555"/>
                    <a:pt x="29096" y="13555"/>
                  </a:cubicBezTo>
                  <a:lnTo>
                    <a:pt x="29096" y="13555"/>
                  </a:lnTo>
                  <a:cubicBezTo>
                    <a:pt x="29344" y="13457"/>
                    <a:pt x="29681" y="13334"/>
                    <a:pt x="29876" y="13163"/>
                  </a:cubicBezTo>
                  <a:cubicBezTo>
                    <a:pt x="29916" y="13123"/>
                    <a:pt x="29944" y="13115"/>
                    <a:pt x="29968" y="13115"/>
                  </a:cubicBezTo>
                  <a:cubicBezTo>
                    <a:pt x="29984" y="13115"/>
                    <a:pt x="29998" y="13119"/>
                    <a:pt x="30013" y="13119"/>
                  </a:cubicBezTo>
                  <a:cubicBezTo>
                    <a:pt x="30032" y="13119"/>
                    <a:pt x="30051" y="13113"/>
                    <a:pt x="30076" y="13088"/>
                  </a:cubicBezTo>
                  <a:cubicBezTo>
                    <a:pt x="30101" y="13013"/>
                    <a:pt x="30001" y="12938"/>
                    <a:pt x="30001" y="12938"/>
                  </a:cubicBezTo>
                  <a:cubicBezTo>
                    <a:pt x="30026" y="12887"/>
                    <a:pt x="30051" y="12687"/>
                    <a:pt x="30126" y="12612"/>
                  </a:cubicBezTo>
                  <a:cubicBezTo>
                    <a:pt x="30201" y="12512"/>
                    <a:pt x="30577" y="12411"/>
                    <a:pt x="30653" y="12361"/>
                  </a:cubicBezTo>
                  <a:cubicBezTo>
                    <a:pt x="30728" y="12286"/>
                    <a:pt x="30602" y="12136"/>
                    <a:pt x="30728" y="12060"/>
                  </a:cubicBezTo>
                  <a:cubicBezTo>
                    <a:pt x="30750" y="12047"/>
                    <a:pt x="30776" y="12042"/>
                    <a:pt x="30803" y="12042"/>
                  </a:cubicBezTo>
                  <a:cubicBezTo>
                    <a:pt x="30920" y="12042"/>
                    <a:pt x="31073" y="12138"/>
                    <a:pt x="31177" y="12138"/>
                  </a:cubicBezTo>
                  <a:cubicBezTo>
                    <a:pt x="31186" y="12138"/>
                    <a:pt x="31195" y="12137"/>
                    <a:pt x="31204" y="12136"/>
                  </a:cubicBezTo>
                  <a:cubicBezTo>
                    <a:pt x="31254" y="12136"/>
                    <a:pt x="31505" y="11835"/>
                    <a:pt x="31630" y="11835"/>
                  </a:cubicBezTo>
                  <a:cubicBezTo>
                    <a:pt x="31805" y="11885"/>
                    <a:pt x="31981" y="12211"/>
                    <a:pt x="32131" y="12336"/>
                  </a:cubicBezTo>
                  <a:cubicBezTo>
                    <a:pt x="32582" y="12687"/>
                    <a:pt x="33384" y="13163"/>
                    <a:pt x="32257" y="13163"/>
                  </a:cubicBezTo>
                  <a:cubicBezTo>
                    <a:pt x="32348" y="13324"/>
                    <a:pt x="32457" y="13387"/>
                    <a:pt x="32566" y="13387"/>
                  </a:cubicBezTo>
                  <a:cubicBezTo>
                    <a:pt x="32816" y="13387"/>
                    <a:pt x="33072" y="13064"/>
                    <a:pt x="33159" y="12837"/>
                  </a:cubicBezTo>
                  <a:lnTo>
                    <a:pt x="33008" y="12837"/>
                  </a:lnTo>
                  <a:cubicBezTo>
                    <a:pt x="33008" y="12812"/>
                    <a:pt x="33008" y="12762"/>
                    <a:pt x="33008" y="12737"/>
                  </a:cubicBezTo>
                  <a:cubicBezTo>
                    <a:pt x="33084" y="12762"/>
                    <a:pt x="33284" y="12812"/>
                    <a:pt x="33359" y="12812"/>
                  </a:cubicBezTo>
                  <a:cubicBezTo>
                    <a:pt x="33234" y="12587"/>
                    <a:pt x="32908" y="12336"/>
                    <a:pt x="32632" y="12286"/>
                  </a:cubicBezTo>
                  <a:cubicBezTo>
                    <a:pt x="32656" y="12120"/>
                    <a:pt x="32409" y="11908"/>
                    <a:pt x="32256" y="11908"/>
                  </a:cubicBezTo>
                  <a:cubicBezTo>
                    <a:pt x="32247" y="11908"/>
                    <a:pt x="32239" y="11909"/>
                    <a:pt x="32231" y="11910"/>
                  </a:cubicBezTo>
                  <a:cubicBezTo>
                    <a:pt x="32249" y="11704"/>
                    <a:pt x="32304" y="11630"/>
                    <a:pt x="32381" y="11630"/>
                  </a:cubicBezTo>
                  <a:cubicBezTo>
                    <a:pt x="32530" y="11630"/>
                    <a:pt x="32760" y="11903"/>
                    <a:pt x="32958" y="12035"/>
                  </a:cubicBezTo>
                  <a:cubicBezTo>
                    <a:pt x="33134" y="12186"/>
                    <a:pt x="33409" y="12286"/>
                    <a:pt x="33510" y="12486"/>
                  </a:cubicBezTo>
                  <a:cubicBezTo>
                    <a:pt x="33585" y="12612"/>
                    <a:pt x="33685" y="12938"/>
                    <a:pt x="33735" y="13088"/>
                  </a:cubicBezTo>
                  <a:cubicBezTo>
                    <a:pt x="33682" y="13070"/>
                    <a:pt x="33654" y="13053"/>
                    <a:pt x="33624" y="13053"/>
                  </a:cubicBezTo>
                  <a:cubicBezTo>
                    <a:pt x="33612" y="13053"/>
                    <a:pt x="33600" y="13056"/>
                    <a:pt x="33585" y="13063"/>
                  </a:cubicBezTo>
                  <a:cubicBezTo>
                    <a:pt x="33617" y="13160"/>
                    <a:pt x="33660" y="13226"/>
                    <a:pt x="33721" y="13226"/>
                  </a:cubicBezTo>
                  <a:cubicBezTo>
                    <a:pt x="33754" y="13226"/>
                    <a:pt x="33792" y="13207"/>
                    <a:pt x="33835" y="13163"/>
                  </a:cubicBezTo>
                  <a:cubicBezTo>
                    <a:pt x="33868" y="13347"/>
                    <a:pt x="33928" y="13411"/>
                    <a:pt x="34002" y="13411"/>
                  </a:cubicBezTo>
                  <a:cubicBezTo>
                    <a:pt x="34161" y="13411"/>
                    <a:pt x="34384" y="13122"/>
                    <a:pt x="34537" y="13088"/>
                  </a:cubicBezTo>
                  <a:cubicBezTo>
                    <a:pt x="34512" y="13038"/>
                    <a:pt x="34462" y="12988"/>
                    <a:pt x="34387" y="12988"/>
                  </a:cubicBezTo>
                  <a:cubicBezTo>
                    <a:pt x="34412" y="13013"/>
                    <a:pt x="34412" y="13063"/>
                    <a:pt x="34387" y="13088"/>
                  </a:cubicBezTo>
                  <a:cubicBezTo>
                    <a:pt x="34287" y="13088"/>
                    <a:pt x="34036" y="12762"/>
                    <a:pt x="34086" y="12687"/>
                  </a:cubicBezTo>
                  <a:lnTo>
                    <a:pt x="34086" y="12687"/>
                  </a:lnTo>
                  <a:cubicBezTo>
                    <a:pt x="34150" y="12719"/>
                    <a:pt x="34203" y="12750"/>
                    <a:pt x="34265" y="12750"/>
                  </a:cubicBezTo>
                  <a:cubicBezTo>
                    <a:pt x="34302" y="12750"/>
                    <a:pt x="34341" y="12740"/>
                    <a:pt x="34387" y="12712"/>
                  </a:cubicBezTo>
                  <a:cubicBezTo>
                    <a:pt x="34362" y="12687"/>
                    <a:pt x="34337" y="12687"/>
                    <a:pt x="34312" y="12687"/>
                  </a:cubicBezTo>
                  <a:cubicBezTo>
                    <a:pt x="34381" y="12585"/>
                    <a:pt x="34446" y="12542"/>
                    <a:pt x="34505" y="12542"/>
                  </a:cubicBezTo>
                  <a:cubicBezTo>
                    <a:pt x="34807" y="12542"/>
                    <a:pt x="34976" y="13664"/>
                    <a:pt x="35039" y="13664"/>
                  </a:cubicBezTo>
                  <a:cubicBezTo>
                    <a:pt x="35114" y="13664"/>
                    <a:pt x="35089" y="13464"/>
                    <a:pt x="35089" y="13439"/>
                  </a:cubicBezTo>
                  <a:lnTo>
                    <a:pt x="35089" y="13439"/>
                  </a:lnTo>
                  <a:cubicBezTo>
                    <a:pt x="35264" y="13564"/>
                    <a:pt x="35389" y="13539"/>
                    <a:pt x="35515" y="13564"/>
                  </a:cubicBezTo>
                  <a:cubicBezTo>
                    <a:pt x="35389" y="13539"/>
                    <a:pt x="35740" y="13464"/>
                    <a:pt x="35715" y="13464"/>
                  </a:cubicBezTo>
                  <a:cubicBezTo>
                    <a:pt x="35847" y="13464"/>
                    <a:pt x="35902" y="13598"/>
                    <a:pt x="36064" y="13598"/>
                  </a:cubicBezTo>
                  <a:cubicBezTo>
                    <a:pt x="36088" y="13598"/>
                    <a:pt x="36113" y="13595"/>
                    <a:pt x="36141" y="13589"/>
                  </a:cubicBezTo>
                  <a:cubicBezTo>
                    <a:pt x="36141" y="13539"/>
                    <a:pt x="36116" y="13489"/>
                    <a:pt x="36141" y="13414"/>
                  </a:cubicBezTo>
                  <a:cubicBezTo>
                    <a:pt x="36542" y="13514"/>
                    <a:pt x="36567" y="13639"/>
                    <a:pt x="36417" y="14090"/>
                  </a:cubicBezTo>
                  <a:cubicBezTo>
                    <a:pt x="36367" y="14241"/>
                    <a:pt x="36191" y="14491"/>
                    <a:pt x="36041" y="14542"/>
                  </a:cubicBezTo>
                  <a:cubicBezTo>
                    <a:pt x="36013" y="14555"/>
                    <a:pt x="35986" y="14561"/>
                    <a:pt x="35958" y="14561"/>
                  </a:cubicBezTo>
                  <a:cubicBezTo>
                    <a:pt x="35863" y="14561"/>
                    <a:pt x="35768" y="14497"/>
                    <a:pt x="35673" y="14497"/>
                  </a:cubicBezTo>
                  <a:cubicBezTo>
                    <a:pt x="35645" y="14497"/>
                    <a:pt x="35618" y="14503"/>
                    <a:pt x="35590" y="14517"/>
                  </a:cubicBezTo>
                  <a:cubicBezTo>
                    <a:pt x="35779" y="14622"/>
                    <a:pt x="35933" y="15132"/>
                    <a:pt x="36125" y="15132"/>
                  </a:cubicBezTo>
                  <a:cubicBezTo>
                    <a:pt x="36162" y="15132"/>
                    <a:pt x="36201" y="15113"/>
                    <a:pt x="36242" y="15068"/>
                  </a:cubicBezTo>
                  <a:cubicBezTo>
                    <a:pt x="36643" y="15469"/>
                    <a:pt x="36743" y="16045"/>
                    <a:pt x="36993" y="16471"/>
                  </a:cubicBezTo>
                  <a:cubicBezTo>
                    <a:pt x="37169" y="16747"/>
                    <a:pt x="37520" y="16973"/>
                    <a:pt x="37645" y="17273"/>
                  </a:cubicBezTo>
                  <a:cubicBezTo>
                    <a:pt x="37846" y="17700"/>
                    <a:pt x="37595" y="17950"/>
                    <a:pt x="38121" y="17975"/>
                  </a:cubicBezTo>
                  <a:cubicBezTo>
                    <a:pt x="38196" y="17975"/>
                    <a:pt x="38297" y="17950"/>
                    <a:pt x="38372" y="17900"/>
                  </a:cubicBezTo>
                  <a:cubicBezTo>
                    <a:pt x="38422" y="17424"/>
                    <a:pt x="38447" y="16948"/>
                    <a:pt x="38447" y="16446"/>
                  </a:cubicBezTo>
                  <a:cubicBezTo>
                    <a:pt x="38447" y="12186"/>
                    <a:pt x="37018" y="8226"/>
                    <a:pt x="34638" y="5043"/>
                  </a:cubicBezTo>
                  <a:cubicBezTo>
                    <a:pt x="34618" y="5073"/>
                    <a:pt x="34602" y="5091"/>
                    <a:pt x="34590" y="5091"/>
                  </a:cubicBezTo>
                  <a:cubicBezTo>
                    <a:pt x="34571" y="5091"/>
                    <a:pt x="34562" y="5049"/>
                    <a:pt x="34562" y="4943"/>
                  </a:cubicBezTo>
                  <a:cubicBezTo>
                    <a:pt x="34537" y="4917"/>
                    <a:pt x="34512" y="4892"/>
                    <a:pt x="34512" y="4892"/>
                  </a:cubicBezTo>
                  <a:cubicBezTo>
                    <a:pt x="34408" y="4922"/>
                    <a:pt x="34303" y="4961"/>
                    <a:pt x="34262" y="4961"/>
                  </a:cubicBezTo>
                  <a:cubicBezTo>
                    <a:pt x="34234" y="4961"/>
                    <a:pt x="34236" y="4943"/>
                    <a:pt x="34287" y="4892"/>
                  </a:cubicBezTo>
                  <a:cubicBezTo>
                    <a:pt x="34247" y="4888"/>
                    <a:pt x="34212" y="4885"/>
                    <a:pt x="34182" y="4885"/>
                  </a:cubicBezTo>
                  <a:close/>
                  <a:moveTo>
                    <a:pt x="18957" y="3910"/>
                  </a:moveTo>
                  <a:cubicBezTo>
                    <a:pt x="18662" y="3910"/>
                    <a:pt x="18401" y="3991"/>
                    <a:pt x="18271" y="4316"/>
                  </a:cubicBezTo>
                  <a:cubicBezTo>
                    <a:pt x="18071" y="4842"/>
                    <a:pt x="18472" y="4592"/>
                    <a:pt x="18647" y="4867"/>
                  </a:cubicBezTo>
                  <a:cubicBezTo>
                    <a:pt x="18622" y="4862"/>
                    <a:pt x="18599" y="4860"/>
                    <a:pt x="18577" y="4860"/>
                  </a:cubicBezTo>
                  <a:cubicBezTo>
                    <a:pt x="18490" y="4860"/>
                    <a:pt x="18422" y="4892"/>
                    <a:pt x="18322" y="4892"/>
                  </a:cubicBezTo>
                  <a:cubicBezTo>
                    <a:pt x="18422" y="5068"/>
                    <a:pt x="18948" y="5118"/>
                    <a:pt x="19174" y="5168"/>
                  </a:cubicBezTo>
                  <a:cubicBezTo>
                    <a:pt x="19037" y="5237"/>
                    <a:pt x="18962" y="5993"/>
                    <a:pt x="18684" y="5993"/>
                  </a:cubicBezTo>
                  <a:cubicBezTo>
                    <a:pt x="18657" y="5993"/>
                    <a:pt x="18628" y="5986"/>
                    <a:pt x="18597" y="5970"/>
                  </a:cubicBezTo>
                  <a:cubicBezTo>
                    <a:pt x="18447" y="5870"/>
                    <a:pt x="18597" y="5619"/>
                    <a:pt x="18597" y="5619"/>
                  </a:cubicBezTo>
                  <a:cubicBezTo>
                    <a:pt x="18447" y="5469"/>
                    <a:pt x="18322" y="5519"/>
                    <a:pt x="18271" y="5494"/>
                  </a:cubicBezTo>
                  <a:cubicBezTo>
                    <a:pt x="18221" y="5469"/>
                    <a:pt x="17946" y="5369"/>
                    <a:pt x="17820" y="5218"/>
                  </a:cubicBezTo>
                  <a:cubicBezTo>
                    <a:pt x="17699" y="5036"/>
                    <a:pt x="17659" y="4609"/>
                    <a:pt x="17411" y="4609"/>
                  </a:cubicBezTo>
                  <a:cubicBezTo>
                    <a:pt x="17352" y="4609"/>
                    <a:pt x="17281" y="4634"/>
                    <a:pt x="17194" y="4692"/>
                  </a:cubicBezTo>
                  <a:cubicBezTo>
                    <a:pt x="16779" y="4968"/>
                    <a:pt x="17507" y="5456"/>
                    <a:pt x="17240" y="5456"/>
                  </a:cubicBezTo>
                  <a:cubicBezTo>
                    <a:pt x="17216" y="5456"/>
                    <a:pt x="17185" y="5452"/>
                    <a:pt x="17144" y="5444"/>
                  </a:cubicBezTo>
                  <a:lnTo>
                    <a:pt x="17144" y="5444"/>
                  </a:lnTo>
                  <a:cubicBezTo>
                    <a:pt x="17181" y="5544"/>
                    <a:pt x="17238" y="5588"/>
                    <a:pt x="17307" y="5588"/>
                  </a:cubicBezTo>
                  <a:cubicBezTo>
                    <a:pt x="17376" y="5588"/>
                    <a:pt x="17457" y="5544"/>
                    <a:pt x="17545" y="5469"/>
                  </a:cubicBezTo>
                  <a:lnTo>
                    <a:pt x="17545" y="5469"/>
                  </a:lnTo>
                  <a:cubicBezTo>
                    <a:pt x="17545" y="5795"/>
                    <a:pt x="17119" y="5669"/>
                    <a:pt x="17244" y="6045"/>
                  </a:cubicBezTo>
                  <a:cubicBezTo>
                    <a:pt x="17043" y="5895"/>
                    <a:pt x="17094" y="5970"/>
                    <a:pt x="17119" y="5745"/>
                  </a:cubicBezTo>
                  <a:cubicBezTo>
                    <a:pt x="16918" y="5694"/>
                    <a:pt x="17068" y="5745"/>
                    <a:pt x="16968" y="5594"/>
                  </a:cubicBezTo>
                  <a:lnTo>
                    <a:pt x="17094" y="5594"/>
                  </a:lnTo>
                  <a:cubicBezTo>
                    <a:pt x="17094" y="5394"/>
                    <a:pt x="16968" y="5243"/>
                    <a:pt x="16743" y="5218"/>
                  </a:cubicBezTo>
                  <a:cubicBezTo>
                    <a:pt x="16693" y="5268"/>
                    <a:pt x="16567" y="5394"/>
                    <a:pt x="16517" y="5469"/>
                  </a:cubicBezTo>
                  <a:cubicBezTo>
                    <a:pt x="16617" y="5494"/>
                    <a:pt x="16693" y="5594"/>
                    <a:pt x="16793" y="5644"/>
                  </a:cubicBezTo>
                  <a:cubicBezTo>
                    <a:pt x="16685" y="5835"/>
                    <a:pt x="16533" y="5895"/>
                    <a:pt x="16362" y="5895"/>
                  </a:cubicBezTo>
                  <a:cubicBezTo>
                    <a:pt x="16173" y="5895"/>
                    <a:pt x="15962" y="5822"/>
                    <a:pt x="15765" y="5770"/>
                  </a:cubicBezTo>
                  <a:cubicBezTo>
                    <a:pt x="15610" y="5735"/>
                    <a:pt x="15549" y="5677"/>
                    <a:pt x="15445" y="5677"/>
                  </a:cubicBezTo>
                  <a:cubicBezTo>
                    <a:pt x="15398" y="5677"/>
                    <a:pt x="15342" y="5688"/>
                    <a:pt x="15264" y="5719"/>
                  </a:cubicBezTo>
                  <a:cubicBezTo>
                    <a:pt x="14938" y="5870"/>
                    <a:pt x="15089" y="5895"/>
                    <a:pt x="15038" y="6246"/>
                  </a:cubicBezTo>
                  <a:cubicBezTo>
                    <a:pt x="14942" y="5891"/>
                    <a:pt x="14606" y="5837"/>
                    <a:pt x="14266" y="5837"/>
                  </a:cubicBezTo>
                  <a:cubicBezTo>
                    <a:pt x="14117" y="5837"/>
                    <a:pt x="13968" y="5847"/>
                    <a:pt x="13837" y="5847"/>
                  </a:cubicBezTo>
                  <a:cubicBezTo>
                    <a:pt x="13801" y="5847"/>
                    <a:pt x="13767" y="5847"/>
                    <a:pt x="13735" y="5845"/>
                  </a:cubicBezTo>
                  <a:cubicBezTo>
                    <a:pt x="13760" y="5820"/>
                    <a:pt x="13810" y="5719"/>
                    <a:pt x="13936" y="5669"/>
                  </a:cubicBezTo>
                  <a:cubicBezTo>
                    <a:pt x="13710" y="5494"/>
                    <a:pt x="13008" y="5293"/>
                    <a:pt x="12733" y="5243"/>
                  </a:cubicBezTo>
                  <a:cubicBezTo>
                    <a:pt x="12710" y="5240"/>
                    <a:pt x="12687" y="5238"/>
                    <a:pt x="12665" y="5238"/>
                  </a:cubicBezTo>
                  <a:cubicBezTo>
                    <a:pt x="12503" y="5238"/>
                    <a:pt x="12340" y="5321"/>
                    <a:pt x="12213" y="5321"/>
                  </a:cubicBezTo>
                  <a:cubicBezTo>
                    <a:pt x="12119" y="5321"/>
                    <a:pt x="12045" y="5276"/>
                    <a:pt x="12006" y="5118"/>
                  </a:cubicBezTo>
                  <a:cubicBezTo>
                    <a:pt x="11961" y="5264"/>
                    <a:pt x="11921" y="5304"/>
                    <a:pt x="11879" y="5304"/>
                  </a:cubicBezTo>
                  <a:cubicBezTo>
                    <a:pt x="11828" y="5304"/>
                    <a:pt x="11774" y="5243"/>
                    <a:pt x="11705" y="5243"/>
                  </a:cubicBezTo>
                  <a:cubicBezTo>
                    <a:pt x="11655" y="5218"/>
                    <a:pt x="11605" y="5018"/>
                    <a:pt x="11479" y="5018"/>
                  </a:cubicBezTo>
                  <a:cubicBezTo>
                    <a:pt x="11463" y="5015"/>
                    <a:pt x="11450" y="5014"/>
                    <a:pt x="11439" y="5014"/>
                  </a:cubicBezTo>
                  <a:cubicBezTo>
                    <a:pt x="11349" y="5014"/>
                    <a:pt x="11421" y="5096"/>
                    <a:pt x="11354" y="5118"/>
                  </a:cubicBezTo>
                  <a:cubicBezTo>
                    <a:pt x="11179" y="5143"/>
                    <a:pt x="10728" y="5394"/>
                    <a:pt x="10552" y="5519"/>
                  </a:cubicBezTo>
                  <a:cubicBezTo>
                    <a:pt x="10703" y="5293"/>
                    <a:pt x="11003" y="5318"/>
                    <a:pt x="11154" y="5118"/>
                  </a:cubicBezTo>
                  <a:cubicBezTo>
                    <a:pt x="10853" y="5118"/>
                    <a:pt x="10477" y="5293"/>
                    <a:pt x="10151" y="5344"/>
                  </a:cubicBezTo>
                  <a:cubicBezTo>
                    <a:pt x="10039" y="5370"/>
                    <a:pt x="9942" y="5381"/>
                    <a:pt x="9853" y="5381"/>
                  </a:cubicBezTo>
                  <a:cubicBezTo>
                    <a:pt x="9524" y="5381"/>
                    <a:pt x="9307" y="5233"/>
                    <a:pt x="8873" y="5193"/>
                  </a:cubicBezTo>
                  <a:cubicBezTo>
                    <a:pt x="8472" y="5143"/>
                    <a:pt x="8096" y="5068"/>
                    <a:pt x="7670" y="5018"/>
                  </a:cubicBezTo>
                  <a:cubicBezTo>
                    <a:pt x="7297" y="4997"/>
                    <a:pt x="7079" y="4874"/>
                    <a:pt x="6760" y="4874"/>
                  </a:cubicBezTo>
                  <a:cubicBezTo>
                    <a:pt x="6693" y="4874"/>
                    <a:pt x="6621" y="4879"/>
                    <a:pt x="6542" y="4892"/>
                  </a:cubicBezTo>
                  <a:cubicBezTo>
                    <a:pt x="6542" y="4842"/>
                    <a:pt x="6567" y="4817"/>
                    <a:pt x="6592" y="4792"/>
                  </a:cubicBezTo>
                  <a:cubicBezTo>
                    <a:pt x="6546" y="4781"/>
                    <a:pt x="6498" y="4776"/>
                    <a:pt x="6449" y="4776"/>
                  </a:cubicBezTo>
                  <a:cubicBezTo>
                    <a:pt x="6179" y="4776"/>
                    <a:pt x="5877" y="4929"/>
                    <a:pt x="5665" y="4993"/>
                  </a:cubicBezTo>
                  <a:cubicBezTo>
                    <a:pt x="5314" y="5093"/>
                    <a:pt x="5289" y="5293"/>
                    <a:pt x="5063" y="5444"/>
                  </a:cubicBezTo>
                  <a:cubicBezTo>
                    <a:pt x="4713" y="5644"/>
                    <a:pt x="4462" y="5444"/>
                    <a:pt x="4738" y="5795"/>
                  </a:cubicBezTo>
                  <a:cubicBezTo>
                    <a:pt x="4913" y="6020"/>
                    <a:pt x="5289" y="6045"/>
                    <a:pt x="5414" y="6346"/>
                  </a:cubicBezTo>
                  <a:cubicBezTo>
                    <a:pt x="5341" y="6374"/>
                    <a:pt x="5268" y="6391"/>
                    <a:pt x="5203" y="6391"/>
                  </a:cubicBezTo>
                  <a:cubicBezTo>
                    <a:pt x="5091" y="6391"/>
                    <a:pt x="5004" y="6339"/>
                    <a:pt x="4988" y="6196"/>
                  </a:cubicBezTo>
                  <a:cubicBezTo>
                    <a:pt x="4763" y="6346"/>
                    <a:pt x="4512" y="6296"/>
                    <a:pt x="4337" y="6522"/>
                  </a:cubicBezTo>
                  <a:cubicBezTo>
                    <a:pt x="4587" y="6622"/>
                    <a:pt x="4587" y="6797"/>
                    <a:pt x="4788" y="6872"/>
                  </a:cubicBezTo>
                  <a:cubicBezTo>
                    <a:pt x="4820" y="6879"/>
                    <a:pt x="4853" y="6883"/>
                    <a:pt x="4889" y="6883"/>
                  </a:cubicBezTo>
                  <a:cubicBezTo>
                    <a:pt x="5103" y="6883"/>
                    <a:pt x="5371" y="6769"/>
                    <a:pt x="5565" y="6747"/>
                  </a:cubicBezTo>
                  <a:lnTo>
                    <a:pt x="5565" y="6747"/>
                  </a:lnTo>
                  <a:cubicBezTo>
                    <a:pt x="5590" y="7424"/>
                    <a:pt x="4788" y="6948"/>
                    <a:pt x="4687" y="7549"/>
                  </a:cubicBezTo>
                  <a:cubicBezTo>
                    <a:pt x="4668" y="7666"/>
                    <a:pt x="4891" y="8100"/>
                    <a:pt x="5097" y="8100"/>
                  </a:cubicBezTo>
                  <a:cubicBezTo>
                    <a:pt x="5156" y="8100"/>
                    <a:pt x="5214" y="8065"/>
                    <a:pt x="5264" y="7975"/>
                  </a:cubicBezTo>
                  <a:cubicBezTo>
                    <a:pt x="5389" y="8100"/>
                    <a:pt x="5439" y="8251"/>
                    <a:pt x="5389" y="8426"/>
                  </a:cubicBezTo>
                  <a:cubicBezTo>
                    <a:pt x="5446" y="8414"/>
                    <a:pt x="5505" y="8411"/>
                    <a:pt x="5564" y="8411"/>
                  </a:cubicBezTo>
                  <a:cubicBezTo>
                    <a:pt x="5623" y="8411"/>
                    <a:pt x="5682" y="8414"/>
                    <a:pt x="5737" y="8414"/>
                  </a:cubicBezTo>
                  <a:cubicBezTo>
                    <a:pt x="5847" y="8414"/>
                    <a:pt x="5941" y="8401"/>
                    <a:pt x="5991" y="8326"/>
                  </a:cubicBezTo>
                  <a:cubicBezTo>
                    <a:pt x="6066" y="8326"/>
                    <a:pt x="6166" y="8351"/>
                    <a:pt x="6266" y="8351"/>
                  </a:cubicBezTo>
                  <a:cubicBezTo>
                    <a:pt x="6091" y="9128"/>
                    <a:pt x="5214" y="9003"/>
                    <a:pt x="4788" y="9479"/>
                  </a:cubicBezTo>
                  <a:cubicBezTo>
                    <a:pt x="4832" y="9490"/>
                    <a:pt x="4879" y="9495"/>
                    <a:pt x="4928" y="9495"/>
                  </a:cubicBezTo>
                  <a:cubicBezTo>
                    <a:pt x="5535" y="9495"/>
                    <a:pt x="6431" y="8680"/>
                    <a:pt x="6918" y="8401"/>
                  </a:cubicBezTo>
                  <a:cubicBezTo>
                    <a:pt x="6868" y="8326"/>
                    <a:pt x="6818" y="8276"/>
                    <a:pt x="6768" y="8201"/>
                  </a:cubicBezTo>
                  <a:cubicBezTo>
                    <a:pt x="7037" y="8118"/>
                    <a:pt x="7152" y="7744"/>
                    <a:pt x="7396" y="7744"/>
                  </a:cubicBezTo>
                  <a:cubicBezTo>
                    <a:pt x="7447" y="7744"/>
                    <a:pt x="7504" y="7761"/>
                    <a:pt x="7570" y="7800"/>
                  </a:cubicBezTo>
                  <a:cubicBezTo>
                    <a:pt x="7319" y="7850"/>
                    <a:pt x="7169" y="8000"/>
                    <a:pt x="7244" y="8226"/>
                  </a:cubicBezTo>
                  <a:cubicBezTo>
                    <a:pt x="7444" y="8126"/>
                    <a:pt x="7645" y="8025"/>
                    <a:pt x="7870" y="8025"/>
                  </a:cubicBezTo>
                  <a:cubicBezTo>
                    <a:pt x="7845" y="7975"/>
                    <a:pt x="7820" y="7925"/>
                    <a:pt x="7820" y="7900"/>
                  </a:cubicBezTo>
                  <a:cubicBezTo>
                    <a:pt x="7827" y="7816"/>
                    <a:pt x="7864" y="7784"/>
                    <a:pt x="7917" y="7784"/>
                  </a:cubicBezTo>
                  <a:cubicBezTo>
                    <a:pt x="8055" y="7784"/>
                    <a:pt x="8303" y="7989"/>
                    <a:pt x="8447" y="8025"/>
                  </a:cubicBezTo>
                  <a:cubicBezTo>
                    <a:pt x="8723" y="8100"/>
                    <a:pt x="8973" y="8050"/>
                    <a:pt x="9224" y="8126"/>
                  </a:cubicBezTo>
                  <a:cubicBezTo>
                    <a:pt x="9675" y="8276"/>
                    <a:pt x="10001" y="8677"/>
                    <a:pt x="10452" y="8777"/>
                  </a:cubicBezTo>
                  <a:cubicBezTo>
                    <a:pt x="10502" y="8852"/>
                    <a:pt x="10527" y="8953"/>
                    <a:pt x="10602" y="9028"/>
                  </a:cubicBezTo>
                  <a:cubicBezTo>
                    <a:pt x="10627" y="9053"/>
                    <a:pt x="10828" y="9153"/>
                    <a:pt x="10853" y="9178"/>
                  </a:cubicBezTo>
                  <a:cubicBezTo>
                    <a:pt x="11003" y="9429"/>
                    <a:pt x="11104" y="9654"/>
                    <a:pt x="11229" y="9830"/>
                  </a:cubicBezTo>
                  <a:cubicBezTo>
                    <a:pt x="11479" y="10156"/>
                    <a:pt x="11555" y="10181"/>
                    <a:pt x="11906" y="10406"/>
                  </a:cubicBezTo>
                  <a:cubicBezTo>
                    <a:pt x="12156" y="10532"/>
                    <a:pt x="12457" y="10782"/>
                    <a:pt x="12407" y="11133"/>
                  </a:cubicBezTo>
                  <a:cubicBezTo>
                    <a:pt x="12145" y="10823"/>
                    <a:pt x="11860" y="10378"/>
                    <a:pt x="11423" y="10378"/>
                  </a:cubicBezTo>
                  <a:cubicBezTo>
                    <a:pt x="11401" y="10378"/>
                    <a:pt x="11378" y="10379"/>
                    <a:pt x="11354" y="10381"/>
                  </a:cubicBezTo>
                  <a:cubicBezTo>
                    <a:pt x="11580" y="10657"/>
                    <a:pt x="11931" y="10732"/>
                    <a:pt x="12056" y="11083"/>
                  </a:cubicBezTo>
                  <a:cubicBezTo>
                    <a:pt x="12206" y="11434"/>
                    <a:pt x="12006" y="11760"/>
                    <a:pt x="12006" y="12060"/>
                  </a:cubicBezTo>
                  <a:cubicBezTo>
                    <a:pt x="12006" y="12587"/>
                    <a:pt x="12281" y="13339"/>
                    <a:pt x="12657" y="13740"/>
                  </a:cubicBezTo>
                  <a:cubicBezTo>
                    <a:pt x="12858" y="13965"/>
                    <a:pt x="13184" y="13990"/>
                    <a:pt x="13384" y="14291"/>
                  </a:cubicBezTo>
                  <a:cubicBezTo>
                    <a:pt x="13535" y="14517"/>
                    <a:pt x="13685" y="14817"/>
                    <a:pt x="13835" y="15068"/>
                  </a:cubicBezTo>
                  <a:cubicBezTo>
                    <a:pt x="13886" y="15143"/>
                    <a:pt x="13760" y="15193"/>
                    <a:pt x="13886" y="15344"/>
                  </a:cubicBezTo>
                  <a:cubicBezTo>
                    <a:pt x="13936" y="15444"/>
                    <a:pt x="14136" y="15544"/>
                    <a:pt x="14236" y="15644"/>
                  </a:cubicBezTo>
                  <a:cubicBezTo>
                    <a:pt x="14287" y="15694"/>
                    <a:pt x="14587" y="16070"/>
                    <a:pt x="14612" y="16196"/>
                  </a:cubicBezTo>
                  <a:cubicBezTo>
                    <a:pt x="14913" y="15895"/>
                    <a:pt x="13785" y="14867"/>
                    <a:pt x="13760" y="14466"/>
                  </a:cubicBezTo>
                  <a:cubicBezTo>
                    <a:pt x="13770" y="14465"/>
                    <a:pt x="13780" y="14464"/>
                    <a:pt x="13790" y="14464"/>
                  </a:cubicBezTo>
                  <a:cubicBezTo>
                    <a:pt x="14086" y="14464"/>
                    <a:pt x="14444" y="15151"/>
                    <a:pt x="14662" y="15394"/>
                  </a:cubicBezTo>
                  <a:cubicBezTo>
                    <a:pt x="14963" y="15694"/>
                    <a:pt x="15214" y="16121"/>
                    <a:pt x="15515" y="16471"/>
                  </a:cubicBezTo>
                  <a:cubicBezTo>
                    <a:pt x="15089" y="16772"/>
                    <a:pt x="16843" y="17424"/>
                    <a:pt x="17119" y="17474"/>
                  </a:cubicBezTo>
                  <a:cubicBezTo>
                    <a:pt x="17179" y="17474"/>
                    <a:pt x="17255" y="17410"/>
                    <a:pt x="17373" y="17410"/>
                  </a:cubicBezTo>
                  <a:cubicBezTo>
                    <a:pt x="17402" y="17410"/>
                    <a:pt x="17434" y="17414"/>
                    <a:pt x="17469" y="17424"/>
                  </a:cubicBezTo>
                  <a:cubicBezTo>
                    <a:pt x="17645" y="17474"/>
                    <a:pt x="17720" y="17674"/>
                    <a:pt x="17870" y="17750"/>
                  </a:cubicBezTo>
                  <a:cubicBezTo>
                    <a:pt x="18001" y="17837"/>
                    <a:pt x="18377" y="17905"/>
                    <a:pt x="18491" y="17905"/>
                  </a:cubicBezTo>
                  <a:cubicBezTo>
                    <a:pt x="18508" y="17905"/>
                    <a:pt x="18519" y="17903"/>
                    <a:pt x="18522" y="17900"/>
                  </a:cubicBezTo>
                  <a:cubicBezTo>
                    <a:pt x="18773" y="18075"/>
                    <a:pt x="18898" y="18426"/>
                    <a:pt x="19023" y="18552"/>
                  </a:cubicBezTo>
                  <a:cubicBezTo>
                    <a:pt x="19224" y="18727"/>
                    <a:pt x="19675" y="18877"/>
                    <a:pt x="19951" y="19003"/>
                  </a:cubicBezTo>
                  <a:cubicBezTo>
                    <a:pt x="19922" y="18819"/>
                    <a:pt x="19979" y="18770"/>
                    <a:pt x="20061" y="18770"/>
                  </a:cubicBezTo>
                  <a:cubicBezTo>
                    <a:pt x="20156" y="18770"/>
                    <a:pt x="20286" y="18836"/>
                    <a:pt x="20355" y="18836"/>
                  </a:cubicBezTo>
                  <a:cubicBezTo>
                    <a:pt x="20380" y="18836"/>
                    <a:pt x="20398" y="18827"/>
                    <a:pt x="20402" y="18802"/>
                  </a:cubicBezTo>
                  <a:cubicBezTo>
                    <a:pt x="20452" y="18476"/>
                    <a:pt x="19750" y="18677"/>
                    <a:pt x="19575" y="18552"/>
                  </a:cubicBezTo>
                  <a:cubicBezTo>
                    <a:pt x="19099" y="18251"/>
                    <a:pt x="19600" y="17900"/>
                    <a:pt x="19349" y="17549"/>
                  </a:cubicBezTo>
                  <a:cubicBezTo>
                    <a:pt x="19261" y="17428"/>
                    <a:pt x="19116" y="17404"/>
                    <a:pt x="18959" y="17404"/>
                  </a:cubicBezTo>
                  <a:cubicBezTo>
                    <a:pt x="18851" y="17404"/>
                    <a:pt x="18738" y="17415"/>
                    <a:pt x="18635" y="17415"/>
                  </a:cubicBezTo>
                  <a:cubicBezTo>
                    <a:pt x="18545" y="17415"/>
                    <a:pt x="18462" y="17406"/>
                    <a:pt x="18397" y="17374"/>
                  </a:cubicBezTo>
                  <a:cubicBezTo>
                    <a:pt x="18619" y="17152"/>
                    <a:pt x="18938" y="16396"/>
                    <a:pt x="18494" y="16396"/>
                  </a:cubicBezTo>
                  <a:cubicBezTo>
                    <a:pt x="18487" y="16396"/>
                    <a:pt x="18480" y="16396"/>
                    <a:pt x="18472" y="16396"/>
                  </a:cubicBezTo>
                  <a:cubicBezTo>
                    <a:pt x="18046" y="16446"/>
                    <a:pt x="18246" y="16747"/>
                    <a:pt x="17971" y="16948"/>
                  </a:cubicBezTo>
                  <a:cubicBezTo>
                    <a:pt x="17889" y="17021"/>
                    <a:pt x="17783" y="17050"/>
                    <a:pt x="17673" y="17050"/>
                  </a:cubicBezTo>
                  <a:cubicBezTo>
                    <a:pt x="17480" y="17050"/>
                    <a:pt x="17271" y="16959"/>
                    <a:pt x="17144" y="16847"/>
                  </a:cubicBezTo>
                  <a:cubicBezTo>
                    <a:pt x="16743" y="16471"/>
                    <a:pt x="16743" y="15469"/>
                    <a:pt x="16993" y="15093"/>
                  </a:cubicBezTo>
                  <a:cubicBezTo>
                    <a:pt x="17121" y="14911"/>
                    <a:pt x="17274" y="14858"/>
                    <a:pt x="17436" y="14858"/>
                  </a:cubicBezTo>
                  <a:cubicBezTo>
                    <a:pt x="17665" y="14858"/>
                    <a:pt x="17911" y="14964"/>
                    <a:pt x="18124" y="14964"/>
                  </a:cubicBezTo>
                  <a:cubicBezTo>
                    <a:pt x="18175" y="14964"/>
                    <a:pt x="18225" y="14958"/>
                    <a:pt x="18271" y="14943"/>
                  </a:cubicBezTo>
                  <a:cubicBezTo>
                    <a:pt x="18215" y="14717"/>
                    <a:pt x="18398" y="14689"/>
                    <a:pt x="18589" y="14689"/>
                  </a:cubicBezTo>
                  <a:cubicBezTo>
                    <a:pt x="18652" y="14689"/>
                    <a:pt x="18716" y="14692"/>
                    <a:pt x="18773" y="14692"/>
                  </a:cubicBezTo>
                  <a:cubicBezTo>
                    <a:pt x="18753" y="14692"/>
                    <a:pt x="19102" y="14756"/>
                    <a:pt x="19203" y="14756"/>
                  </a:cubicBezTo>
                  <a:cubicBezTo>
                    <a:pt x="19227" y="14756"/>
                    <a:pt x="19237" y="14753"/>
                    <a:pt x="19227" y="14745"/>
                  </a:cubicBezTo>
                  <a:lnTo>
                    <a:pt x="19227" y="14745"/>
                  </a:lnTo>
                  <a:cubicBezTo>
                    <a:pt x="19400" y="14877"/>
                    <a:pt x="19644" y="15720"/>
                    <a:pt x="19842" y="15720"/>
                  </a:cubicBezTo>
                  <a:cubicBezTo>
                    <a:pt x="19845" y="15720"/>
                    <a:pt x="19848" y="15720"/>
                    <a:pt x="19850" y="15720"/>
                  </a:cubicBezTo>
                  <a:cubicBezTo>
                    <a:pt x="20051" y="15720"/>
                    <a:pt x="19675" y="14542"/>
                    <a:pt x="19951" y="14216"/>
                  </a:cubicBezTo>
                  <a:cubicBezTo>
                    <a:pt x="20151" y="14015"/>
                    <a:pt x="20527" y="13940"/>
                    <a:pt x="20652" y="13689"/>
                  </a:cubicBezTo>
                  <a:cubicBezTo>
                    <a:pt x="20728" y="13489"/>
                    <a:pt x="20602" y="13389"/>
                    <a:pt x="20527" y="13113"/>
                  </a:cubicBezTo>
                  <a:lnTo>
                    <a:pt x="20527" y="13113"/>
                  </a:lnTo>
                  <a:cubicBezTo>
                    <a:pt x="20555" y="13121"/>
                    <a:pt x="20576" y="13124"/>
                    <a:pt x="20592" y="13124"/>
                  </a:cubicBezTo>
                  <a:cubicBezTo>
                    <a:pt x="20637" y="13124"/>
                    <a:pt x="20645" y="13100"/>
                    <a:pt x="20665" y="13100"/>
                  </a:cubicBezTo>
                  <a:cubicBezTo>
                    <a:pt x="20682" y="13100"/>
                    <a:pt x="20708" y="13119"/>
                    <a:pt x="20778" y="13188"/>
                  </a:cubicBezTo>
                  <a:cubicBezTo>
                    <a:pt x="20828" y="13063"/>
                    <a:pt x="20978" y="12712"/>
                    <a:pt x="21053" y="12612"/>
                  </a:cubicBezTo>
                  <a:cubicBezTo>
                    <a:pt x="21179" y="12512"/>
                    <a:pt x="21480" y="12486"/>
                    <a:pt x="21680" y="12436"/>
                  </a:cubicBezTo>
                  <a:cubicBezTo>
                    <a:pt x="21433" y="11965"/>
                    <a:pt x="22272" y="11594"/>
                    <a:pt x="22738" y="11594"/>
                  </a:cubicBezTo>
                  <a:cubicBezTo>
                    <a:pt x="22792" y="11594"/>
                    <a:pt x="22841" y="11599"/>
                    <a:pt x="22883" y="11609"/>
                  </a:cubicBezTo>
                  <a:cubicBezTo>
                    <a:pt x="22808" y="11609"/>
                    <a:pt x="22507" y="11735"/>
                    <a:pt x="22457" y="11835"/>
                  </a:cubicBezTo>
                  <a:cubicBezTo>
                    <a:pt x="22404" y="11933"/>
                    <a:pt x="22420" y="11964"/>
                    <a:pt x="22463" y="11964"/>
                  </a:cubicBezTo>
                  <a:cubicBezTo>
                    <a:pt x="22541" y="11964"/>
                    <a:pt x="22708" y="11860"/>
                    <a:pt x="22708" y="11860"/>
                  </a:cubicBezTo>
                  <a:cubicBezTo>
                    <a:pt x="23058" y="11835"/>
                    <a:pt x="23434" y="11559"/>
                    <a:pt x="23535" y="11258"/>
                  </a:cubicBezTo>
                  <a:lnTo>
                    <a:pt x="23535" y="11258"/>
                  </a:lnTo>
                  <a:cubicBezTo>
                    <a:pt x="23331" y="11351"/>
                    <a:pt x="23237" y="11498"/>
                    <a:pt x="23070" y="11498"/>
                  </a:cubicBezTo>
                  <a:cubicBezTo>
                    <a:pt x="23011" y="11498"/>
                    <a:pt x="22943" y="11480"/>
                    <a:pt x="22858" y="11434"/>
                  </a:cubicBezTo>
                  <a:cubicBezTo>
                    <a:pt x="22432" y="11208"/>
                    <a:pt x="22833" y="10983"/>
                    <a:pt x="22733" y="10832"/>
                  </a:cubicBezTo>
                  <a:cubicBezTo>
                    <a:pt x="22675" y="10743"/>
                    <a:pt x="22599" y="10706"/>
                    <a:pt x="22513" y="10706"/>
                  </a:cubicBezTo>
                  <a:cubicBezTo>
                    <a:pt x="22189" y="10706"/>
                    <a:pt x="21717" y="11220"/>
                    <a:pt x="21480" y="11359"/>
                  </a:cubicBezTo>
                  <a:cubicBezTo>
                    <a:pt x="21555" y="11233"/>
                    <a:pt x="21655" y="11108"/>
                    <a:pt x="21780" y="11008"/>
                  </a:cubicBezTo>
                  <a:cubicBezTo>
                    <a:pt x="21705" y="10983"/>
                    <a:pt x="21630" y="10958"/>
                    <a:pt x="21580" y="10933"/>
                  </a:cubicBezTo>
                  <a:lnTo>
                    <a:pt x="21580" y="10933"/>
                  </a:lnTo>
                  <a:cubicBezTo>
                    <a:pt x="21613" y="10942"/>
                    <a:pt x="21645" y="10946"/>
                    <a:pt x="21676" y="10946"/>
                  </a:cubicBezTo>
                  <a:cubicBezTo>
                    <a:pt x="21974" y="10946"/>
                    <a:pt x="22185" y="10550"/>
                    <a:pt x="22457" y="10481"/>
                  </a:cubicBezTo>
                  <a:cubicBezTo>
                    <a:pt x="22524" y="10456"/>
                    <a:pt x="22602" y="10448"/>
                    <a:pt x="22683" y="10448"/>
                  </a:cubicBezTo>
                  <a:cubicBezTo>
                    <a:pt x="22847" y="10448"/>
                    <a:pt x="23025" y="10481"/>
                    <a:pt x="23159" y="10481"/>
                  </a:cubicBezTo>
                  <a:cubicBezTo>
                    <a:pt x="23485" y="10456"/>
                    <a:pt x="23459" y="10406"/>
                    <a:pt x="23735" y="10281"/>
                  </a:cubicBezTo>
                  <a:cubicBezTo>
                    <a:pt x="23986" y="10181"/>
                    <a:pt x="24387" y="10156"/>
                    <a:pt x="24262" y="9830"/>
                  </a:cubicBezTo>
                  <a:cubicBezTo>
                    <a:pt x="24211" y="9688"/>
                    <a:pt x="24111" y="9645"/>
                    <a:pt x="23994" y="9645"/>
                  </a:cubicBezTo>
                  <a:cubicBezTo>
                    <a:pt x="23821" y="9645"/>
                    <a:pt x="23609" y="9740"/>
                    <a:pt x="23459" y="9755"/>
                  </a:cubicBezTo>
                  <a:cubicBezTo>
                    <a:pt x="23585" y="9529"/>
                    <a:pt x="23835" y="9579"/>
                    <a:pt x="24011" y="9429"/>
                  </a:cubicBezTo>
                  <a:cubicBezTo>
                    <a:pt x="23685" y="9379"/>
                    <a:pt x="23409" y="9253"/>
                    <a:pt x="23209" y="8953"/>
                  </a:cubicBezTo>
                  <a:cubicBezTo>
                    <a:pt x="23409" y="8827"/>
                    <a:pt x="22833" y="8226"/>
                    <a:pt x="22733" y="7975"/>
                  </a:cubicBezTo>
                  <a:cubicBezTo>
                    <a:pt x="22582" y="8176"/>
                    <a:pt x="22582" y="8476"/>
                    <a:pt x="22307" y="8527"/>
                  </a:cubicBezTo>
                  <a:cubicBezTo>
                    <a:pt x="22284" y="8531"/>
                    <a:pt x="22263" y="8533"/>
                    <a:pt x="22244" y="8533"/>
                  </a:cubicBezTo>
                  <a:cubicBezTo>
                    <a:pt x="22085" y="8533"/>
                    <a:pt x="22060" y="8387"/>
                    <a:pt x="21900" y="8387"/>
                  </a:cubicBezTo>
                  <a:cubicBezTo>
                    <a:pt x="21873" y="8387"/>
                    <a:pt x="21842" y="8391"/>
                    <a:pt x="21805" y="8401"/>
                  </a:cubicBezTo>
                  <a:cubicBezTo>
                    <a:pt x="21981" y="7775"/>
                    <a:pt x="21480" y="7549"/>
                    <a:pt x="20978" y="7424"/>
                  </a:cubicBezTo>
                  <a:cubicBezTo>
                    <a:pt x="20883" y="7398"/>
                    <a:pt x="20793" y="7385"/>
                    <a:pt x="20712" y="7385"/>
                  </a:cubicBezTo>
                  <a:cubicBezTo>
                    <a:pt x="20327" y="7385"/>
                    <a:pt x="20141" y="7670"/>
                    <a:pt x="20452" y="8126"/>
                  </a:cubicBezTo>
                  <a:lnTo>
                    <a:pt x="20327" y="8126"/>
                  </a:lnTo>
                  <a:cubicBezTo>
                    <a:pt x="20277" y="8226"/>
                    <a:pt x="20327" y="8301"/>
                    <a:pt x="20251" y="8401"/>
                  </a:cubicBezTo>
                  <a:cubicBezTo>
                    <a:pt x="20770" y="8599"/>
                    <a:pt x="20656" y="9379"/>
                    <a:pt x="20078" y="9379"/>
                  </a:cubicBezTo>
                  <a:cubicBezTo>
                    <a:pt x="20069" y="9379"/>
                    <a:pt x="20060" y="9379"/>
                    <a:pt x="20051" y="9379"/>
                  </a:cubicBezTo>
                  <a:lnTo>
                    <a:pt x="20051" y="9379"/>
                  </a:lnTo>
                  <a:cubicBezTo>
                    <a:pt x="20226" y="9554"/>
                    <a:pt x="20377" y="10256"/>
                    <a:pt x="20001" y="10281"/>
                  </a:cubicBezTo>
                  <a:cubicBezTo>
                    <a:pt x="19995" y="10281"/>
                    <a:pt x="19989" y="10282"/>
                    <a:pt x="19983" y="10282"/>
                  </a:cubicBezTo>
                  <a:cubicBezTo>
                    <a:pt x="19647" y="10282"/>
                    <a:pt x="19550" y="9575"/>
                    <a:pt x="19575" y="9329"/>
                  </a:cubicBezTo>
                  <a:cubicBezTo>
                    <a:pt x="19174" y="9253"/>
                    <a:pt x="18898" y="9178"/>
                    <a:pt x="18547" y="9003"/>
                  </a:cubicBezTo>
                  <a:cubicBezTo>
                    <a:pt x="18372" y="8928"/>
                    <a:pt x="18196" y="8852"/>
                    <a:pt x="18046" y="8802"/>
                  </a:cubicBezTo>
                  <a:cubicBezTo>
                    <a:pt x="18019" y="8792"/>
                    <a:pt x="17996" y="8788"/>
                    <a:pt x="17975" y="8788"/>
                  </a:cubicBezTo>
                  <a:cubicBezTo>
                    <a:pt x="17918" y="8788"/>
                    <a:pt x="17877" y="8817"/>
                    <a:pt x="17828" y="8817"/>
                  </a:cubicBezTo>
                  <a:cubicBezTo>
                    <a:pt x="17810" y="8817"/>
                    <a:pt x="17791" y="8813"/>
                    <a:pt x="17770" y="8802"/>
                  </a:cubicBezTo>
                  <a:cubicBezTo>
                    <a:pt x="17695" y="8752"/>
                    <a:pt x="17670" y="8552"/>
                    <a:pt x="17620" y="8501"/>
                  </a:cubicBezTo>
                  <a:cubicBezTo>
                    <a:pt x="17419" y="8251"/>
                    <a:pt x="17344" y="8401"/>
                    <a:pt x="17369" y="8000"/>
                  </a:cubicBezTo>
                  <a:cubicBezTo>
                    <a:pt x="17369" y="7850"/>
                    <a:pt x="17545" y="7599"/>
                    <a:pt x="17645" y="7499"/>
                  </a:cubicBezTo>
                  <a:cubicBezTo>
                    <a:pt x="17770" y="7374"/>
                    <a:pt x="18046" y="7324"/>
                    <a:pt x="18021" y="7148"/>
                  </a:cubicBezTo>
                  <a:cubicBezTo>
                    <a:pt x="17996" y="7048"/>
                    <a:pt x="17545" y="6973"/>
                    <a:pt x="17444" y="6948"/>
                  </a:cubicBezTo>
                  <a:lnTo>
                    <a:pt x="17444" y="6948"/>
                  </a:lnTo>
                  <a:cubicBezTo>
                    <a:pt x="17597" y="6963"/>
                    <a:pt x="17824" y="7052"/>
                    <a:pt x="17989" y="7052"/>
                  </a:cubicBezTo>
                  <a:cubicBezTo>
                    <a:pt x="18096" y="7052"/>
                    <a:pt x="18177" y="7015"/>
                    <a:pt x="18196" y="6897"/>
                  </a:cubicBezTo>
                  <a:cubicBezTo>
                    <a:pt x="18273" y="6936"/>
                    <a:pt x="18339" y="6953"/>
                    <a:pt x="18395" y="6953"/>
                  </a:cubicBezTo>
                  <a:cubicBezTo>
                    <a:pt x="18558" y="6953"/>
                    <a:pt x="18642" y="6808"/>
                    <a:pt x="18698" y="6622"/>
                  </a:cubicBezTo>
                  <a:lnTo>
                    <a:pt x="18698" y="6622"/>
                  </a:lnTo>
                  <a:cubicBezTo>
                    <a:pt x="18676" y="6624"/>
                    <a:pt x="18654" y="6625"/>
                    <a:pt x="18633" y="6625"/>
                  </a:cubicBezTo>
                  <a:cubicBezTo>
                    <a:pt x="18412" y="6625"/>
                    <a:pt x="18227" y="6513"/>
                    <a:pt x="18021" y="6421"/>
                  </a:cubicBezTo>
                  <a:cubicBezTo>
                    <a:pt x="18114" y="6421"/>
                    <a:pt x="18431" y="6484"/>
                    <a:pt x="18650" y="6484"/>
                  </a:cubicBezTo>
                  <a:cubicBezTo>
                    <a:pt x="18845" y="6484"/>
                    <a:pt x="18961" y="6435"/>
                    <a:pt x="18773" y="6246"/>
                  </a:cubicBezTo>
                  <a:cubicBezTo>
                    <a:pt x="18787" y="6244"/>
                    <a:pt x="18801" y="6243"/>
                    <a:pt x="18814" y="6243"/>
                  </a:cubicBezTo>
                  <a:cubicBezTo>
                    <a:pt x="19178" y="6243"/>
                    <a:pt x="18892" y="6900"/>
                    <a:pt x="18723" y="6973"/>
                  </a:cubicBezTo>
                  <a:cubicBezTo>
                    <a:pt x="18873" y="7123"/>
                    <a:pt x="18923" y="7173"/>
                    <a:pt x="19174" y="7173"/>
                  </a:cubicBezTo>
                  <a:cubicBezTo>
                    <a:pt x="19174" y="7173"/>
                    <a:pt x="19399" y="7048"/>
                    <a:pt x="19449" y="7048"/>
                  </a:cubicBezTo>
                  <a:cubicBezTo>
                    <a:pt x="19461" y="7045"/>
                    <a:pt x="19471" y="7044"/>
                    <a:pt x="19482" y="7044"/>
                  </a:cubicBezTo>
                  <a:cubicBezTo>
                    <a:pt x="19566" y="7044"/>
                    <a:pt x="19633" y="7123"/>
                    <a:pt x="19700" y="7123"/>
                  </a:cubicBezTo>
                  <a:cubicBezTo>
                    <a:pt x="20226" y="7023"/>
                    <a:pt x="19174" y="6672"/>
                    <a:pt x="19099" y="6471"/>
                  </a:cubicBezTo>
                  <a:cubicBezTo>
                    <a:pt x="19324" y="6446"/>
                    <a:pt x="19199" y="6471"/>
                    <a:pt x="19299" y="6346"/>
                  </a:cubicBezTo>
                  <a:cubicBezTo>
                    <a:pt x="19650" y="6321"/>
                    <a:pt x="19825" y="5995"/>
                    <a:pt x="19575" y="5694"/>
                  </a:cubicBezTo>
                  <a:cubicBezTo>
                    <a:pt x="20076" y="5619"/>
                    <a:pt x="19449" y="5293"/>
                    <a:pt x="19274" y="5193"/>
                  </a:cubicBezTo>
                  <a:cubicBezTo>
                    <a:pt x="19320" y="5186"/>
                    <a:pt x="19367" y="5183"/>
                    <a:pt x="19415" y="5183"/>
                  </a:cubicBezTo>
                  <a:cubicBezTo>
                    <a:pt x="19584" y="5183"/>
                    <a:pt x="19764" y="5219"/>
                    <a:pt x="19943" y="5219"/>
                  </a:cubicBezTo>
                  <a:cubicBezTo>
                    <a:pt x="20047" y="5219"/>
                    <a:pt x="20150" y="5207"/>
                    <a:pt x="20251" y="5168"/>
                  </a:cubicBezTo>
                  <a:lnTo>
                    <a:pt x="20101" y="5043"/>
                  </a:lnTo>
                  <a:lnTo>
                    <a:pt x="20101" y="5043"/>
                  </a:lnTo>
                  <a:cubicBezTo>
                    <a:pt x="20427" y="5143"/>
                    <a:pt x="20678" y="5344"/>
                    <a:pt x="20953" y="5569"/>
                  </a:cubicBezTo>
                  <a:cubicBezTo>
                    <a:pt x="21104" y="5669"/>
                    <a:pt x="21329" y="5795"/>
                    <a:pt x="21329" y="5995"/>
                  </a:cubicBezTo>
                  <a:cubicBezTo>
                    <a:pt x="21354" y="6246"/>
                    <a:pt x="20853" y="6246"/>
                    <a:pt x="21079" y="6572"/>
                  </a:cubicBezTo>
                  <a:cubicBezTo>
                    <a:pt x="21060" y="6574"/>
                    <a:pt x="21037" y="6575"/>
                    <a:pt x="21010" y="6575"/>
                  </a:cubicBezTo>
                  <a:cubicBezTo>
                    <a:pt x="20930" y="6575"/>
                    <a:pt x="20816" y="6566"/>
                    <a:pt x="20703" y="6566"/>
                  </a:cubicBezTo>
                  <a:cubicBezTo>
                    <a:pt x="20493" y="6566"/>
                    <a:pt x="20287" y="6597"/>
                    <a:pt x="20302" y="6772"/>
                  </a:cubicBezTo>
                  <a:cubicBezTo>
                    <a:pt x="20310" y="6868"/>
                    <a:pt x="20361" y="6900"/>
                    <a:pt x="20432" y="6900"/>
                  </a:cubicBezTo>
                  <a:cubicBezTo>
                    <a:pt x="20574" y="6900"/>
                    <a:pt x="20792" y="6771"/>
                    <a:pt x="20888" y="6771"/>
                  </a:cubicBezTo>
                  <a:cubicBezTo>
                    <a:pt x="20893" y="6771"/>
                    <a:pt x="20898" y="6771"/>
                    <a:pt x="20903" y="6772"/>
                  </a:cubicBezTo>
                  <a:cubicBezTo>
                    <a:pt x="21279" y="6797"/>
                    <a:pt x="21304" y="7073"/>
                    <a:pt x="21555" y="7273"/>
                  </a:cubicBezTo>
                  <a:cubicBezTo>
                    <a:pt x="21780" y="7449"/>
                    <a:pt x="22156" y="7424"/>
                    <a:pt x="22432" y="7574"/>
                  </a:cubicBezTo>
                  <a:cubicBezTo>
                    <a:pt x="22457" y="7349"/>
                    <a:pt x="22081" y="7223"/>
                    <a:pt x="21956" y="7023"/>
                  </a:cubicBezTo>
                  <a:lnTo>
                    <a:pt x="21956" y="7023"/>
                  </a:lnTo>
                  <a:cubicBezTo>
                    <a:pt x="22206" y="7148"/>
                    <a:pt x="22457" y="7248"/>
                    <a:pt x="22683" y="7399"/>
                  </a:cubicBezTo>
                  <a:cubicBezTo>
                    <a:pt x="22708" y="7349"/>
                    <a:pt x="22758" y="7148"/>
                    <a:pt x="22783" y="7073"/>
                  </a:cubicBezTo>
                  <a:cubicBezTo>
                    <a:pt x="22557" y="6872"/>
                    <a:pt x="22282" y="6672"/>
                    <a:pt x="22056" y="6371"/>
                  </a:cubicBezTo>
                  <a:cubicBezTo>
                    <a:pt x="22122" y="6276"/>
                    <a:pt x="22174" y="6242"/>
                    <a:pt x="22224" y="6242"/>
                  </a:cubicBezTo>
                  <a:cubicBezTo>
                    <a:pt x="22306" y="6242"/>
                    <a:pt x="22382" y="6334"/>
                    <a:pt x="22507" y="6396"/>
                  </a:cubicBezTo>
                  <a:cubicBezTo>
                    <a:pt x="22758" y="6531"/>
                    <a:pt x="22726" y="6622"/>
                    <a:pt x="22813" y="6622"/>
                  </a:cubicBezTo>
                  <a:cubicBezTo>
                    <a:pt x="22839" y="6622"/>
                    <a:pt x="22876" y="6614"/>
                    <a:pt x="22933" y="6597"/>
                  </a:cubicBezTo>
                  <a:cubicBezTo>
                    <a:pt x="22933" y="6597"/>
                    <a:pt x="23259" y="6346"/>
                    <a:pt x="23259" y="6346"/>
                  </a:cubicBezTo>
                  <a:cubicBezTo>
                    <a:pt x="23359" y="6146"/>
                    <a:pt x="23384" y="6296"/>
                    <a:pt x="23234" y="6095"/>
                  </a:cubicBezTo>
                  <a:cubicBezTo>
                    <a:pt x="23084" y="5920"/>
                    <a:pt x="21655" y="5519"/>
                    <a:pt x="22382" y="5369"/>
                  </a:cubicBezTo>
                  <a:cubicBezTo>
                    <a:pt x="22307" y="5369"/>
                    <a:pt x="22231" y="5344"/>
                    <a:pt x="22156" y="5318"/>
                  </a:cubicBezTo>
                  <a:cubicBezTo>
                    <a:pt x="22206" y="5268"/>
                    <a:pt x="22206" y="5268"/>
                    <a:pt x="22282" y="5243"/>
                  </a:cubicBezTo>
                  <a:cubicBezTo>
                    <a:pt x="22181" y="5193"/>
                    <a:pt x="22131" y="5118"/>
                    <a:pt x="22006" y="5068"/>
                  </a:cubicBezTo>
                  <a:cubicBezTo>
                    <a:pt x="22031" y="5043"/>
                    <a:pt x="22031" y="5018"/>
                    <a:pt x="22056" y="4968"/>
                  </a:cubicBezTo>
                  <a:cubicBezTo>
                    <a:pt x="21805" y="4917"/>
                    <a:pt x="21680" y="4867"/>
                    <a:pt x="21454" y="4792"/>
                  </a:cubicBezTo>
                  <a:cubicBezTo>
                    <a:pt x="21480" y="4767"/>
                    <a:pt x="21530" y="4742"/>
                    <a:pt x="21580" y="4717"/>
                  </a:cubicBezTo>
                  <a:cubicBezTo>
                    <a:pt x="21104" y="4692"/>
                    <a:pt x="21079" y="4441"/>
                    <a:pt x="20753" y="4341"/>
                  </a:cubicBezTo>
                  <a:cubicBezTo>
                    <a:pt x="20722" y="4332"/>
                    <a:pt x="20688" y="4328"/>
                    <a:pt x="20651" y="4328"/>
                  </a:cubicBezTo>
                  <a:cubicBezTo>
                    <a:pt x="20423" y="4328"/>
                    <a:pt x="20096" y="4479"/>
                    <a:pt x="19954" y="4479"/>
                  </a:cubicBezTo>
                  <a:cubicBezTo>
                    <a:pt x="19931" y="4479"/>
                    <a:pt x="19913" y="4476"/>
                    <a:pt x="19901" y="4466"/>
                  </a:cubicBezTo>
                  <a:cubicBezTo>
                    <a:pt x="19725" y="4391"/>
                    <a:pt x="19951" y="4291"/>
                    <a:pt x="19825" y="4141"/>
                  </a:cubicBezTo>
                  <a:cubicBezTo>
                    <a:pt x="19713" y="3980"/>
                    <a:pt x="19683" y="3932"/>
                    <a:pt x="19596" y="3932"/>
                  </a:cubicBezTo>
                  <a:cubicBezTo>
                    <a:pt x="19548" y="3932"/>
                    <a:pt x="19482" y="3947"/>
                    <a:pt x="19374" y="3965"/>
                  </a:cubicBezTo>
                  <a:cubicBezTo>
                    <a:pt x="18923" y="4065"/>
                    <a:pt x="18948" y="4416"/>
                    <a:pt x="19174" y="4717"/>
                  </a:cubicBezTo>
                  <a:cubicBezTo>
                    <a:pt x="19157" y="4719"/>
                    <a:pt x="19142" y="4720"/>
                    <a:pt x="19127" y="4720"/>
                  </a:cubicBezTo>
                  <a:cubicBezTo>
                    <a:pt x="18703" y="4720"/>
                    <a:pt x="18784" y="4060"/>
                    <a:pt x="19099" y="3915"/>
                  </a:cubicBezTo>
                  <a:cubicBezTo>
                    <a:pt x="19051" y="3912"/>
                    <a:pt x="19004" y="3910"/>
                    <a:pt x="18957" y="3910"/>
                  </a:cubicBezTo>
                  <a:close/>
                  <a:moveTo>
                    <a:pt x="903" y="19805"/>
                  </a:moveTo>
                  <a:cubicBezTo>
                    <a:pt x="853" y="19830"/>
                    <a:pt x="803" y="19880"/>
                    <a:pt x="778" y="19905"/>
                  </a:cubicBezTo>
                  <a:cubicBezTo>
                    <a:pt x="728" y="19955"/>
                    <a:pt x="677" y="20005"/>
                    <a:pt x="602" y="20055"/>
                  </a:cubicBezTo>
                  <a:cubicBezTo>
                    <a:pt x="677" y="20080"/>
                    <a:pt x="753" y="20080"/>
                    <a:pt x="803" y="20106"/>
                  </a:cubicBezTo>
                  <a:cubicBezTo>
                    <a:pt x="986" y="20167"/>
                    <a:pt x="1153" y="20244"/>
                    <a:pt x="1303" y="20244"/>
                  </a:cubicBezTo>
                  <a:cubicBezTo>
                    <a:pt x="1338" y="20244"/>
                    <a:pt x="1371" y="20240"/>
                    <a:pt x="1404" y="20231"/>
                  </a:cubicBezTo>
                  <a:cubicBezTo>
                    <a:pt x="1279" y="19980"/>
                    <a:pt x="1003" y="20030"/>
                    <a:pt x="903" y="19805"/>
                  </a:cubicBezTo>
                  <a:close/>
                  <a:moveTo>
                    <a:pt x="7369" y="20381"/>
                  </a:moveTo>
                  <a:cubicBezTo>
                    <a:pt x="7344" y="20406"/>
                    <a:pt x="7319" y="20406"/>
                    <a:pt x="7294" y="20431"/>
                  </a:cubicBezTo>
                  <a:cubicBezTo>
                    <a:pt x="7344" y="20481"/>
                    <a:pt x="7344" y="20481"/>
                    <a:pt x="7369" y="20532"/>
                  </a:cubicBezTo>
                  <a:cubicBezTo>
                    <a:pt x="7401" y="20579"/>
                    <a:pt x="7493" y="20597"/>
                    <a:pt x="7563" y="20597"/>
                  </a:cubicBezTo>
                  <a:cubicBezTo>
                    <a:pt x="7603" y="20597"/>
                    <a:pt x="7636" y="20591"/>
                    <a:pt x="7645" y="20582"/>
                  </a:cubicBezTo>
                  <a:cubicBezTo>
                    <a:pt x="7570" y="20481"/>
                    <a:pt x="7419" y="20481"/>
                    <a:pt x="7369" y="20381"/>
                  </a:cubicBezTo>
                  <a:close/>
                  <a:moveTo>
                    <a:pt x="853" y="20306"/>
                  </a:moveTo>
                  <a:lnTo>
                    <a:pt x="853" y="20306"/>
                  </a:lnTo>
                  <a:cubicBezTo>
                    <a:pt x="878" y="20406"/>
                    <a:pt x="878" y="20481"/>
                    <a:pt x="903" y="20557"/>
                  </a:cubicBezTo>
                  <a:cubicBezTo>
                    <a:pt x="928" y="20557"/>
                    <a:pt x="953" y="20557"/>
                    <a:pt x="953" y="20532"/>
                  </a:cubicBezTo>
                  <a:cubicBezTo>
                    <a:pt x="964" y="20619"/>
                    <a:pt x="1027" y="20663"/>
                    <a:pt x="1076" y="20663"/>
                  </a:cubicBezTo>
                  <a:cubicBezTo>
                    <a:pt x="1140" y="20663"/>
                    <a:pt x="1181" y="20587"/>
                    <a:pt x="1053" y="20431"/>
                  </a:cubicBezTo>
                  <a:cubicBezTo>
                    <a:pt x="1028" y="20406"/>
                    <a:pt x="953" y="20356"/>
                    <a:pt x="853" y="20306"/>
                  </a:cubicBezTo>
                  <a:close/>
                  <a:moveTo>
                    <a:pt x="8541" y="20570"/>
                  </a:moveTo>
                  <a:cubicBezTo>
                    <a:pt x="8469" y="20570"/>
                    <a:pt x="8407" y="20608"/>
                    <a:pt x="8472" y="20657"/>
                  </a:cubicBezTo>
                  <a:cubicBezTo>
                    <a:pt x="8494" y="20672"/>
                    <a:pt x="8514" y="20678"/>
                    <a:pt x="8532" y="20678"/>
                  </a:cubicBezTo>
                  <a:cubicBezTo>
                    <a:pt x="8576" y="20678"/>
                    <a:pt x="8612" y="20642"/>
                    <a:pt x="8647" y="20607"/>
                  </a:cubicBezTo>
                  <a:cubicBezTo>
                    <a:pt x="8621" y="20581"/>
                    <a:pt x="8580" y="20570"/>
                    <a:pt x="8541" y="20570"/>
                  </a:cubicBezTo>
                  <a:close/>
                  <a:moveTo>
                    <a:pt x="6818" y="20406"/>
                  </a:moveTo>
                  <a:lnTo>
                    <a:pt x="6818" y="20406"/>
                  </a:lnTo>
                  <a:cubicBezTo>
                    <a:pt x="6793" y="20431"/>
                    <a:pt x="6442" y="20933"/>
                    <a:pt x="6367" y="20933"/>
                  </a:cubicBezTo>
                  <a:cubicBezTo>
                    <a:pt x="6392" y="20962"/>
                    <a:pt x="6428" y="20975"/>
                    <a:pt x="6470" y="20975"/>
                  </a:cubicBezTo>
                  <a:cubicBezTo>
                    <a:pt x="6673" y="20975"/>
                    <a:pt x="7005" y="20656"/>
                    <a:pt x="6818" y="20406"/>
                  </a:cubicBezTo>
                  <a:close/>
                  <a:moveTo>
                    <a:pt x="1539" y="20348"/>
                  </a:moveTo>
                  <a:cubicBezTo>
                    <a:pt x="1528" y="20348"/>
                    <a:pt x="1516" y="20350"/>
                    <a:pt x="1504" y="20356"/>
                  </a:cubicBezTo>
                  <a:cubicBezTo>
                    <a:pt x="1354" y="20431"/>
                    <a:pt x="1479" y="20732"/>
                    <a:pt x="1254" y="20732"/>
                  </a:cubicBezTo>
                  <a:cubicBezTo>
                    <a:pt x="1078" y="20832"/>
                    <a:pt x="1003" y="21033"/>
                    <a:pt x="1204" y="21183"/>
                  </a:cubicBezTo>
                  <a:cubicBezTo>
                    <a:pt x="1183" y="21003"/>
                    <a:pt x="1246" y="20953"/>
                    <a:pt x="1348" y="20953"/>
                  </a:cubicBezTo>
                  <a:cubicBezTo>
                    <a:pt x="1477" y="20953"/>
                    <a:pt x="1667" y="21034"/>
                    <a:pt x="1821" y="21034"/>
                  </a:cubicBezTo>
                  <a:cubicBezTo>
                    <a:pt x="1832" y="21034"/>
                    <a:pt x="1844" y="21034"/>
                    <a:pt x="1855" y="21033"/>
                  </a:cubicBezTo>
                  <a:cubicBezTo>
                    <a:pt x="1680" y="20908"/>
                    <a:pt x="1805" y="20782"/>
                    <a:pt x="1805" y="20782"/>
                  </a:cubicBezTo>
                  <a:cubicBezTo>
                    <a:pt x="1805" y="20736"/>
                    <a:pt x="1677" y="20348"/>
                    <a:pt x="1539" y="20348"/>
                  </a:cubicBezTo>
                  <a:close/>
                  <a:moveTo>
                    <a:pt x="4011" y="21183"/>
                  </a:moveTo>
                  <a:cubicBezTo>
                    <a:pt x="3986" y="21183"/>
                    <a:pt x="3961" y="21208"/>
                    <a:pt x="3936" y="21233"/>
                  </a:cubicBezTo>
                  <a:lnTo>
                    <a:pt x="3911" y="21233"/>
                  </a:lnTo>
                  <a:cubicBezTo>
                    <a:pt x="3961" y="21309"/>
                    <a:pt x="3986" y="21309"/>
                    <a:pt x="4011" y="21409"/>
                  </a:cubicBezTo>
                  <a:lnTo>
                    <a:pt x="4186" y="21309"/>
                  </a:lnTo>
                  <a:cubicBezTo>
                    <a:pt x="4111" y="21258"/>
                    <a:pt x="4086" y="21309"/>
                    <a:pt x="4011" y="21183"/>
                  </a:cubicBezTo>
                  <a:close/>
                  <a:moveTo>
                    <a:pt x="3121" y="21439"/>
                  </a:moveTo>
                  <a:cubicBezTo>
                    <a:pt x="3044" y="21439"/>
                    <a:pt x="2910" y="21582"/>
                    <a:pt x="3038" y="21582"/>
                  </a:cubicBezTo>
                  <a:cubicBezTo>
                    <a:pt x="3065" y="21582"/>
                    <a:pt x="3104" y="21575"/>
                    <a:pt x="3159" y="21559"/>
                  </a:cubicBezTo>
                  <a:cubicBezTo>
                    <a:pt x="3179" y="21469"/>
                    <a:pt x="3156" y="21439"/>
                    <a:pt x="3121" y="21439"/>
                  </a:cubicBezTo>
                  <a:close/>
                  <a:moveTo>
                    <a:pt x="3543" y="21435"/>
                  </a:moveTo>
                  <a:cubicBezTo>
                    <a:pt x="3403" y="21435"/>
                    <a:pt x="3369" y="21592"/>
                    <a:pt x="3209" y="21609"/>
                  </a:cubicBezTo>
                  <a:cubicBezTo>
                    <a:pt x="3184" y="21609"/>
                    <a:pt x="3159" y="21659"/>
                    <a:pt x="3134" y="21684"/>
                  </a:cubicBezTo>
                  <a:cubicBezTo>
                    <a:pt x="3220" y="21694"/>
                    <a:pt x="3310" y="21707"/>
                    <a:pt x="3399" y="21707"/>
                  </a:cubicBezTo>
                  <a:cubicBezTo>
                    <a:pt x="3540" y="21707"/>
                    <a:pt x="3677" y="21673"/>
                    <a:pt x="3785" y="21534"/>
                  </a:cubicBezTo>
                  <a:cubicBezTo>
                    <a:pt x="3676" y="21461"/>
                    <a:pt x="3601" y="21435"/>
                    <a:pt x="3543" y="21435"/>
                  </a:cubicBezTo>
                  <a:close/>
                  <a:moveTo>
                    <a:pt x="3184" y="21785"/>
                  </a:moveTo>
                  <a:cubicBezTo>
                    <a:pt x="3134" y="21835"/>
                    <a:pt x="3109" y="21860"/>
                    <a:pt x="3083" y="21860"/>
                  </a:cubicBezTo>
                  <a:cubicBezTo>
                    <a:pt x="3125" y="21860"/>
                    <a:pt x="3175" y="21899"/>
                    <a:pt x="3198" y="21899"/>
                  </a:cubicBezTo>
                  <a:cubicBezTo>
                    <a:pt x="3216" y="21899"/>
                    <a:pt x="3217" y="21874"/>
                    <a:pt x="3184" y="21785"/>
                  </a:cubicBezTo>
                  <a:close/>
                  <a:moveTo>
                    <a:pt x="2507" y="21309"/>
                  </a:moveTo>
                  <a:lnTo>
                    <a:pt x="2507" y="21309"/>
                  </a:lnTo>
                  <a:cubicBezTo>
                    <a:pt x="2482" y="21509"/>
                    <a:pt x="2407" y="21584"/>
                    <a:pt x="2532" y="21810"/>
                  </a:cubicBezTo>
                  <a:cubicBezTo>
                    <a:pt x="2584" y="21894"/>
                    <a:pt x="2614" y="21927"/>
                    <a:pt x="2634" y="21927"/>
                  </a:cubicBezTo>
                  <a:cubicBezTo>
                    <a:pt x="2689" y="21927"/>
                    <a:pt x="2659" y="21665"/>
                    <a:pt x="2808" y="21609"/>
                  </a:cubicBezTo>
                  <a:cubicBezTo>
                    <a:pt x="2769" y="21531"/>
                    <a:pt x="2699" y="21468"/>
                    <a:pt x="2623" y="21468"/>
                  </a:cubicBezTo>
                  <a:cubicBezTo>
                    <a:pt x="2601" y="21468"/>
                    <a:pt x="2579" y="21473"/>
                    <a:pt x="2557" y="21484"/>
                  </a:cubicBezTo>
                  <a:cubicBezTo>
                    <a:pt x="2557" y="21434"/>
                    <a:pt x="2557" y="21359"/>
                    <a:pt x="2507" y="21309"/>
                  </a:cubicBezTo>
                  <a:close/>
                  <a:moveTo>
                    <a:pt x="10166" y="21994"/>
                  </a:moveTo>
                  <a:cubicBezTo>
                    <a:pt x="10114" y="21994"/>
                    <a:pt x="10073" y="21999"/>
                    <a:pt x="10051" y="22010"/>
                  </a:cubicBezTo>
                  <a:cubicBezTo>
                    <a:pt x="10210" y="22099"/>
                    <a:pt x="10345" y="22188"/>
                    <a:pt x="10516" y="22188"/>
                  </a:cubicBezTo>
                  <a:cubicBezTo>
                    <a:pt x="10587" y="22188"/>
                    <a:pt x="10665" y="22172"/>
                    <a:pt x="10753" y="22136"/>
                  </a:cubicBezTo>
                  <a:cubicBezTo>
                    <a:pt x="10674" y="22057"/>
                    <a:pt x="10352" y="21994"/>
                    <a:pt x="10166" y="21994"/>
                  </a:cubicBezTo>
                  <a:close/>
                  <a:moveTo>
                    <a:pt x="3276" y="22024"/>
                  </a:moveTo>
                  <a:cubicBezTo>
                    <a:pt x="3116" y="22024"/>
                    <a:pt x="2902" y="22173"/>
                    <a:pt x="2883" y="22211"/>
                  </a:cubicBezTo>
                  <a:cubicBezTo>
                    <a:pt x="2891" y="22219"/>
                    <a:pt x="2908" y="22222"/>
                    <a:pt x="2930" y="22222"/>
                  </a:cubicBezTo>
                  <a:cubicBezTo>
                    <a:pt x="3047" y="22222"/>
                    <a:pt x="3325" y="22128"/>
                    <a:pt x="3409" y="22085"/>
                  </a:cubicBezTo>
                  <a:cubicBezTo>
                    <a:pt x="3378" y="22041"/>
                    <a:pt x="3330" y="22024"/>
                    <a:pt x="3276" y="22024"/>
                  </a:cubicBezTo>
                  <a:close/>
                  <a:moveTo>
                    <a:pt x="5715" y="21008"/>
                  </a:moveTo>
                  <a:cubicBezTo>
                    <a:pt x="5389" y="21008"/>
                    <a:pt x="5189" y="21058"/>
                    <a:pt x="4863" y="21108"/>
                  </a:cubicBezTo>
                  <a:cubicBezTo>
                    <a:pt x="4437" y="21183"/>
                    <a:pt x="4487" y="21258"/>
                    <a:pt x="4211" y="21459"/>
                  </a:cubicBezTo>
                  <a:cubicBezTo>
                    <a:pt x="4036" y="21584"/>
                    <a:pt x="3785" y="21609"/>
                    <a:pt x="3560" y="21810"/>
                  </a:cubicBezTo>
                  <a:cubicBezTo>
                    <a:pt x="3625" y="21875"/>
                    <a:pt x="3709" y="21940"/>
                    <a:pt x="3746" y="21940"/>
                  </a:cubicBezTo>
                  <a:cubicBezTo>
                    <a:pt x="3752" y="21940"/>
                    <a:pt x="3757" y="21938"/>
                    <a:pt x="3760" y="21935"/>
                  </a:cubicBezTo>
                  <a:lnTo>
                    <a:pt x="3760" y="21910"/>
                  </a:lnTo>
                  <a:cubicBezTo>
                    <a:pt x="3850" y="21821"/>
                    <a:pt x="4003" y="21808"/>
                    <a:pt x="4147" y="21808"/>
                  </a:cubicBezTo>
                  <a:cubicBezTo>
                    <a:pt x="4205" y="21808"/>
                    <a:pt x="4261" y="21810"/>
                    <a:pt x="4312" y="21810"/>
                  </a:cubicBezTo>
                  <a:cubicBezTo>
                    <a:pt x="4407" y="21794"/>
                    <a:pt x="4492" y="21748"/>
                    <a:pt x="4579" y="21748"/>
                  </a:cubicBezTo>
                  <a:cubicBezTo>
                    <a:pt x="4630" y="21748"/>
                    <a:pt x="4682" y="21764"/>
                    <a:pt x="4738" y="21810"/>
                  </a:cubicBezTo>
                  <a:cubicBezTo>
                    <a:pt x="4963" y="21935"/>
                    <a:pt x="4813" y="21960"/>
                    <a:pt x="4888" y="22060"/>
                  </a:cubicBezTo>
                  <a:cubicBezTo>
                    <a:pt x="4913" y="22085"/>
                    <a:pt x="4738" y="22186"/>
                    <a:pt x="4888" y="22261"/>
                  </a:cubicBezTo>
                  <a:cubicBezTo>
                    <a:pt x="4893" y="22266"/>
                    <a:pt x="4899" y="22268"/>
                    <a:pt x="4905" y="22268"/>
                  </a:cubicBezTo>
                  <a:cubicBezTo>
                    <a:pt x="4963" y="22268"/>
                    <a:pt x="5071" y="22083"/>
                    <a:pt x="5139" y="22060"/>
                  </a:cubicBezTo>
                  <a:cubicBezTo>
                    <a:pt x="5175" y="22052"/>
                    <a:pt x="5212" y="22049"/>
                    <a:pt x="5247" y="22049"/>
                  </a:cubicBezTo>
                  <a:cubicBezTo>
                    <a:pt x="5328" y="22049"/>
                    <a:pt x="5405" y="22064"/>
                    <a:pt x="5481" y="22064"/>
                  </a:cubicBezTo>
                  <a:cubicBezTo>
                    <a:pt x="5578" y="22064"/>
                    <a:pt x="5671" y="22041"/>
                    <a:pt x="5765" y="21935"/>
                  </a:cubicBezTo>
                  <a:cubicBezTo>
                    <a:pt x="5916" y="21810"/>
                    <a:pt x="5790" y="21584"/>
                    <a:pt x="6091" y="21534"/>
                  </a:cubicBezTo>
                  <a:cubicBezTo>
                    <a:pt x="6216" y="21534"/>
                    <a:pt x="6291" y="21634"/>
                    <a:pt x="6417" y="21634"/>
                  </a:cubicBezTo>
                  <a:cubicBezTo>
                    <a:pt x="6510" y="21645"/>
                    <a:pt x="6548" y="21651"/>
                    <a:pt x="6579" y="21651"/>
                  </a:cubicBezTo>
                  <a:cubicBezTo>
                    <a:pt x="6624" y="21651"/>
                    <a:pt x="6656" y="21639"/>
                    <a:pt x="6818" y="21609"/>
                  </a:cubicBezTo>
                  <a:cubicBezTo>
                    <a:pt x="7219" y="21509"/>
                    <a:pt x="7093" y="21584"/>
                    <a:pt x="6793" y="21434"/>
                  </a:cubicBezTo>
                  <a:cubicBezTo>
                    <a:pt x="6787" y="21431"/>
                    <a:pt x="6780" y="21430"/>
                    <a:pt x="6773" y="21430"/>
                  </a:cubicBezTo>
                  <a:cubicBezTo>
                    <a:pt x="6710" y="21430"/>
                    <a:pt x="6587" y="21509"/>
                    <a:pt x="6542" y="21509"/>
                  </a:cubicBezTo>
                  <a:cubicBezTo>
                    <a:pt x="6542" y="21484"/>
                    <a:pt x="6392" y="21359"/>
                    <a:pt x="6367" y="21334"/>
                  </a:cubicBezTo>
                  <a:cubicBezTo>
                    <a:pt x="6342" y="21309"/>
                    <a:pt x="6041" y="21258"/>
                    <a:pt x="6342" y="21158"/>
                  </a:cubicBezTo>
                  <a:cubicBezTo>
                    <a:pt x="6216" y="21083"/>
                    <a:pt x="5865" y="21033"/>
                    <a:pt x="5715" y="21008"/>
                  </a:cubicBezTo>
                  <a:close/>
                  <a:moveTo>
                    <a:pt x="2415" y="22162"/>
                  </a:moveTo>
                  <a:cubicBezTo>
                    <a:pt x="2366" y="22162"/>
                    <a:pt x="2306" y="22212"/>
                    <a:pt x="2256" y="22261"/>
                  </a:cubicBezTo>
                  <a:cubicBezTo>
                    <a:pt x="2218" y="22292"/>
                    <a:pt x="2220" y="22304"/>
                    <a:pt x="2243" y="22304"/>
                  </a:cubicBezTo>
                  <a:cubicBezTo>
                    <a:pt x="2293" y="22304"/>
                    <a:pt x="2447" y="22245"/>
                    <a:pt x="2482" y="22211"/>
                  </a:cubicBezTo>
                  <a:cubicBezTo>
                    <a:pt x="2465" y="22176"/>
                    <a:pt x="2441" y="22162"/>
                    <a:pt x="2415" y="22162"/>
                  </a:cubicBezTo>
                  <a:close/>
                  <a:moveTo>
                    <a:pt x="4185" y="22001"/>
                  </a:moveTo>
                  <a:cubicBezTo>
                    <a:pt x="4174" y="22001"/>
                    <a:pt x="4157" y="22018"/>
                    <a:pt x="4136" y="22060"/>
                  </a:cubicBezTo>
                  <a:cubicBezTo>
                    <a:pt x="4111" y="22136"/>
                    <a:pt x="4086" y="22236"/>
                    <a:pt x="4136" y="22311"/>
                  </a:cubicBezTo>
                  <a:cubicBezTo>
                    <a:pt x="4143" y="22323"/>
                    <a:pt x="4150" y="22328"/>
                    <a:pt x="4156" y="22328"/>
                  </a:cubicBezTo>
                  <a:cubicBezTo>
                    <a:pt x="4207" y="22328"/>
                    <a:pt x="4237" y="22001"/>
                    <a:pt x="4185" y="22001"/>
                  </a:cubicBezTo>
                  <a:close/>
                  <a:moveTo>
                    <a:pt x="2783" y="22286"/>
                  </a:moveTo>
                  <a:lnTo>
                    <a:pt x="2783" y="22286"/>
                  </a:lnTo>
                  <a:cubicBezTo>
                    <a:pt x="2733" y="22311"/>
                    <a:pt x="2682" y="22311"/>
                    <a:pt x="2632" y="22336"/>
                  </a:cubicBezTo>
                  <a:cubicBezTo>
                    <a:pt x="2684" y="22380"/>
                    <a:pt x="2720" y="22396"/>
                    <a:pt x="2745" y="22396"/>
                  </a:cubicBezTo>
                  <a:cubicBezTo>
                    <a:pt x="2806" y="22396"/>
                    <a:pt x="2800" y="22304"/>
                    <a:pt x="2783" y="22286"/>
                  </a:cubicBezTo>
                  <a:close/>
                  <a:moveTo>
                    <a:pt x="2072" y="21730"/>
                  </a:moveTo>
                  <a:cubicBezTo>
                    <a:pt x="2060" y="21730"/>
                    <a:pt x="2039" y="21746"/>
                    <a:pt x="2006" y="21785"/>
                  </a:cubicBezTo>
                  <a:cubicBezTo>
                    <a:pt x="1931" y="21860"/>
                    <a:pt x="1530" y="22035"/>
                    <a:pt x="1354" y="22211"/>
                  </a:cubicBezTo>
                  <a:cubicBezTo>
                    <a:pt x="1279" y="22311"/>
                    <a:pt x="1254" y="22386"/>
                    <a:pt x="1329" y="22461"/>
                  </a:cubicBezTo>
                  <a:cubicBezTo>
                    <a:pt x="1354" y="22436"/>
                    <a:pt x="1379" y="22386"/>
                    <a:pt x="1404" y="22361"/>
                  </a:cubicBezTo>
                  <a:cubicBezTo>
                    <a:pt x="1530" y="22236"/>
                    <a:pt x="1605" y="22186"/>
                    <a:pt x="1805" y="22035"/>
                  </a:cubicBezTo>
                  <a:cubicBezTo>
                    <a:pt x="1830" y="22019"/>
                    <a:pt x="1855" y="22016"/>
                    <a:pt x="1880" y="22016"/>
                  </a:cubicBezTo>
                  <a:cubicBezTo>
                    <a:pt x="1893" y="22016"/>
                    <a:pt x="1905" y="22017"/>
                    <a:pt x="1918" y="22017"/>
                  </a:cubicBezTo>
                  <a:cubicBezTo>
                    <a:pt x="1956" y="22017"/>
                    <a:pt x="1993" y="22010"/>
                    <a:pt x="2031" y="21960"/>
                  </a:cubicBezTo>
                  <a:cubicBezTo>
                    <a:pt x="2050" y="21921"/>
                    <a:pt x="2115" y="21730"/>
                    <a:pt x="2072" y="21730"/>
                  </a:cubicBezTo>
                  <a:close/>
                  <a:moveTo>
                    <a:pt x="3860" y="22562"/>
                  </a:moveTo>
                  <a:cubicBezTo>
                    <a:pt x="3760" y="22612"/>
                    <a:pt x="3735" y="22687"/>
                    <a:pt x="3810" y="22787"/>
                  </a:cubicBezTo>
                  <a:cubicBezTo>
                    <a:pt x="3813" y="22790"/>
                    <a:pt x="3820" y="22792"/>
                    <a:pt x="3829" y="22792"/>
                  </a:cubicBezTo>
                  <a:cubicBezTo>
                    <a:pt x="3891" y="22792"/>
                    <a:pt x="4058" y="22715"/>
                    <a:pt x="3860" y="22562"/>
                  </a:cubicBezTo>
                  <a:close/>
                  <a:moveTo>
                    <a:pt x="3061" y="23056"/>
                  </a:moveTo>
                  <a:cubicBezTo>
                    <a:pt x="3005" y="23056"/>
                    <a:pt x="2989" y="23093"/>
                    <a:pt x="2908" y="23113"/>
                  </a:cubicBezTo>
                  <a:cubicBezTo>
                    <a:pt x="2925" y="23139"/>
                    <a:pt x="2949" y="23150"/>
                    <a:pt x="2974" y="23150"/>
                  </a:cubicBezTo>
                  <a:cubicBezTo>
                    <a:pt x="3022" y="23150"/>
                    <a:pt x="3076" y="23112"/>
                    <a:pt x="3109" y="23063"/>
                  </a:cubicBezTo>
                  <a:cubicBezTo>
                    <a:pt x="3089" y="23058"/>
                    <a:pt x="3074" y="23056"/>
                    <a:pt x="3061" y="23056"/>
                  </a:cubicBezTo>
                  <a:close/>
                  <a:moveTo>
                    <a:pt x="1913" y="22333"/>
                  </a:moveTo>
                  <a:cubicBezTo>
                    <a:pt x="1802" y="22333"/>
                    <a:pt x="1582" y="22408"/>
                    <a:pt x="1454" y="22562"/>
                  </a:cubicBezTo>
                  <a:cubicBezTo>
                    <a:pt x="1379" y="22662"/>
                    <a:pt x="1329" y="22812"/>
                    <a:pt x="1429" y="22988"/>
                  </a:cubicBezTo>
                  <a:lnTo>
                    <a:pt x="1655" y="23088"/>
                  </a:lnTo>
                  <a:cubicBezTo>
                    <a:pt x="1655" y="23113"/>
                    <a:pt x="1780" y="23263"/>
                    <a:pt x="1805" y="23289"/>
                  </a:cubicBezTo>
                  <a:cubicBezTo>
                    <a:pt x="1880" y="23163"/>
                    <a:pt x="1730" y="22938"/>
                    <a:pt x="1680" y="22812"/>
                  </a:cubicBezTo>
                  <a:cubicBezTo>
                    <a:pt x="1705" y="22787"/>
                    <a:pt x="1730" y="22762"/>
                    <a:pt x="1780" y="22737"/>
                  </a:cubicBezTo>
                  <a:cubicBezTo>
                    <a:pt x="1803" y="22782"/>
                    <a:pt x="2128" y="23049"/>
                    <a:pt x="2231" y="23049"/>
                  </a:cubicBezTo>
                  <a:cubicBezTo>
                    <a:pt x="2242" y="23049"/>
                    <a:pt x="2251" y="23046"/>
                    <a:pt x="2256" y="23038"/>
                  </a:cubicBezTo>
                  <a:cubicBezTo>
                    <a:pt x="2332" y="22913"/>
                    <a:pt x="1880" y="22587"/>
                    <a:pt x="1755" y="22537"/>
                  </a:cubicBezTo>
                  <a:cubicBezTo>
                    <a:pt x="2025" y="22402"/>
                    <a:pt x="2019" y="22333"/>
                    <a:pt x="1913" y="22333"/>
                  </a:cubicBezTo>
                  <a:close/>
                  <a:moveTo>
                    <a:pt x="4136" y="23238"/>
                  </a:moveTo>
                  <a:cubicBezTo>
                    <a:pt x="4086" y="23238"/>
                    <a:pt x="3986" y="23314"/>
                    <a:pt x="3936" y="23314"/>
                  </a:cubicBezTo>
                  <a:cubicBezTo>
                    <a:pt x="3874" y="23366"/>
                    <a:pt x="3874" y="23385"/>
                    <a:pt x="3904" y="23385"/>
                  </a:cubicBezTo>
                  <a:cubicBezTo>
                    <a:pt x="3958" y="23385"/>
                    <a:pt x="4112" y="23321"/>
                    <a:pt x="4161" y="23289"/>
                  </a:cubicBezTo>
                  <a:cubicBezTo>
                    <a:pt x="4161" y="23263"/>
                    <a:pt x="4136" y="23263"/>
                    <a:pt x="4136" y="23238"/>
                  </a:cubicBezTo>
                  <a:close/>
                  <a:moveTo>
                    <a:pt x="3284" y="23138"/>
                  </a:moveTo>
                  <a:cubicBezTo>
                    <a:pt x="3008" y="23138"/>
                    <a:pt x="2758" y="23564"/>
                    <a:pt x="2758" y="23639"/>
                  </a:cubicBezTo>
                  <a:cubicBezTo>
                    <a:pt x="2767" y="23657"/>
                    <a:pt x="2780" y="23665"/>
                    <a:pt x="2798" y="23665"/>
                  </a:cubicBezTo>
                  <a:cubicBezTo>
                    <a:pt x="2928" y="23665"/>
                    <a:pt x="3262" y="23226"/>
                    <a:pt x="3284" y="23138"/>
                  </a:cubicBezTo>
                  <a:close/>
                  <a:moveTo>
                    <a:pt x="2808" y="23314"/>
                  </a:moveTo>
                  <a:cubicBezTo>
                    <a:pt x="2657" y="23364"/>
                    <a:pt x="2106" y="23664"/>
                    <a:pt x="2081" y="23765"/>
                  </a:cubicBezTo>
                  <a:cubicBezTo>
                    <a:pt x="2099" y="23771"/>
                    <a:pt x="2118" y="23775"/>
                    <a:pt x="2139" y="23775"/>
                  </a:cubicBezTo>
                  <a:cubicBezTo>
                    <a:pt x="2351" y="23775"/>
                    <a:pt x="2694" y="23451"/>
                    <a:pt x="2808" y="23314"/>
                  </a:cubicBezTo>
                  <a:close/>
                  <a:moveTo>
                    <a:pt x="1931" y="23765"/>
                  </a:moveTo>
                  <a:cubicBezTo>
                    <a:pt x="1931" y="23765"/>
                    <a:pt x="1931" y="23765"/>
                    <a:pt x="1931" y="23790"/>
                  </a:cubicBezTo>
                  <a:cubicBezTo>
                    <a:pt x="1931" y="23790"/>
                    <a:pt x="1931" y="23815"/>
                    <a:pt x="1931" y="23815"/>
                  </a:cubicBezTo>
                  <a:lnTo>
                    <a:pt x="1956" y="23815"/>
                  </a:lnTo>
                  <a:cubicBezTo>
                    <a:pt x="1956" y="23815"/>
                    <a:pt x="1956" y="23790"/>
                    <a:pt x="1931" y="23765"/>
                  </a:cubicBezTo>
                  <a:close/>
                  <a:moveTo>
                    <a:pt x="2785" y="23808"/>
                  </a:moveTo>
                  <a:cubicBezTo>
                    <a:pt x="2776" y="23808"/>
                    <a:pt x="2767" y="23810"/>
                    <a:pt x="2758" y="23815"/>
                  </a:cubicBezTo>
                  <a:lnTo>
                    <a:pt x="2758" y="23840"/>
                  </a:lnTo>
                  <a:cubicBezTo>
                    <a:pt x="2708" y="23865"/>
                    <a:pt x="2708" y="23915"/>
                    <a:pt x="2758" y="23940"/>
                  </a:cubicBezTo>
                  <a:lnTo>
                    <a:pt x="2858" y="23890"/>
                  </a:lnTo>
                  <a:cubicBezTo>
                    <a:pt x="2858" y="23849"/>
                    <a:pt x="2824" y="23808"/>
                    <a:pt x="2785" y="23808"/>
                  </a:cubicBezTo>
                  <a:close/>
                  <a:moveTo>
                    <a:pt x="2131" y="23873"/>
                  </a:moveTo>
                  <a:cubicBezTo>
                    <a:pt x="2101" y="23873"/>
                    <a:pt x="2074" y="23878"/>
                    <a:pt x="2056" y="23890"/>
                  </a:cubicBezTo>
                  <a:cubicBezTo>
                    <a:pt x="1989" y="23968"/>
                    <a:pt x="2036" y="23991"/>
                    <a:pt x="2113" y="23991"/>
                  </a:cubicBezTo>
                  <a:cubicBezTo>
                    <a:pt x="2209" y="23991"/>
                    <a:pt x="2354" y="23954"/>
                    <a:pt x="2382" y="23940"/>
                  </a:cubicBezTo>
                  <a:cubicBezTo>
                    <a:pt x="2363" y="23921"/>
                    <a:pt x="2228" y="23873"/>
                    <a:pt x="2131" y="23873"/>
                  </a:cubicBezTo>
                  <a:close/>
                  <a:moveTo>
                    <a:pt x="12805" y="23723"/>
                  </a:moveTo>
                  <a:cubicBezTo>
                    <a:pt x="12690" y="23723"/>
                    <a:pt x="13165" y="24024"/>
                    <a:pt x="13209" y="24091"/>
                  </a:cubicBezTo>
                  <a:cubicBezTo>
                    <a:pt x="13259" y="24191"/>
                    <a:pt x="13359" y="24391"/>
                    <a:pt x="13384" y="24416"/>
                  </a:cubicBezTo>
                  <a:cubicBezTo>
                    <a:pt x="13381" y="24413"/>
                    <a:pt x="13376" y="24411"/>
                    <a:pt x="13370" y="24411"/>
                  </a:cubicBezTo>
                  <a:cubicBezTo>
                    <a:pt x="13329" y="24411"/>
                    <a:pt x="13240" y="24480"/>
                    <a:pt x="13284" y="24567"/>
                  </a:cubicBezTo>
                  <a:cubicBezTo>
                    <a:pt x="13305" y="24601"/>
                    <a:pt x="13321" y="24613"/>
                    <a:pt x="13336" y="24613"/>
                  </a:cubicBezTo>
                  <a:cubicBezTo>
                    <a:pt x="13368" y="24613"/>
                    <a:pt x="13389" y="24557"/>
                    <a:pt x="13416" y="24557"/>
                  </a:cubicBezTo>
                  <a:cubicBezTo>
                    <a:pt x="13422" y="24557"/>
                    <a:pt x="13428" y="24560"/>
                    <a:pt x="13434" y="24567"/>
                  </a:cubicBezTo>
                  <a:cubicBezTo>
                    <a:pt x="13434" y="24567"/>
                    <a:pt x="13678" y="24749"/>
                    <a:pt x="13782" y="24749"/>
                  </a:cubicBezTo>
                  <a:cubicBezTo>
                    <a:pt x="13793" y="24749"/>
                    <a:pt x="13803" y="24747"/>
                    <a:pt x="13810" y="24742"/>
                  </a:cubicBezTo>
                  <a:cubicBezTo>
                    <a:pt x="13835" y="24717"/>
                    <a:pt x="13835" y="24517"/>
                    <a:pt x="13860" y="24441"/>
                  </a:cubicBezTo>
                  <a:cubicBezTo>
                    <a:pt x="13950" y="24190"/>
                    <a:pt x="13989" y="23925"/>
                    <a:pt x="13837" y="23925"/>
                  </a:cubicBezTo>
                  <a:cubicBezTo>
                    <a:pt x="13777" y="23925"/>
                    <a:pt x="13687" y="23966"/>
                    <a:pt x="13560" y="24065"/>
                  </a:cubicBezTo>
                  <a:cubicBezTo>
                    <a:pt x="13512" y="23987"/>
                    <a:pt x="13425" y="23888"/>
                    <a:pt x="13374" y="23888"/>
                  </a:cubicBezTo>
                  <a:cubicBezTo>
                    <a:pt x="13343" y="23888"/>
                    <a:pt x="13325" y="23922"/>
                    <a:pt x="13334" y="24015"/>
                  </a:cubicBezTo>
                  <a:cubicBezTo>
                    <a:pt x="13184" y="23990"/>
                    <a:pt x="13058" y="23790"/>
                    <a:pt x="12883" y="23740"/>
                  </a:cubicBezTo>
                  <a:cubicBezTo>
                    <a:pt x="12845" y="23728"/>
                    <a:pt x="12820" y="23723"/>
                    <a:pt x="12805" y="23723"/>
                  </a:cubicBezTo>
                  <a:close/>
                  <a:moveTo>
                    <a:pt x="13333" y="24916"/>
                  </a:moveTo>
                  <a:cubicBezTo>
                    <a:pt x="13010" y="24916"/>
                    <a:pt x="13281" y="25156"/>
                    <a:pt x="13209" y="25419"/>
                  </a:cubicBezTo>
                  <a:cubicBezTo>
                    <a:pt x="13134" y="25695"/>
                    <a:pt x="12858" y="25895"/>
                    <a:pt x="12858" y="26171"/>
                  </a:cubicBezTo>
                  <a:cubicBezTo>
                    <a:pt x="12841" y="26304"/>
                    <a:pt x="12891" y="26416"/>
                    <a:pt x="13023" y="26416"/>
                  </a:cubicBezTo>
                  <a:cubicBezTo>
                    <a:pt x="13089" y="26416"/>
                    <a:pt x="13175" y="26388"/>
                    <a:pt x="13284" y="26321"/>
                  </a:cubicBezTo>
                  <a:lnTo>
                    <a:pt x="13284" y="26296"/>
                  </a:lnTo>
                  <a:cubicBezTo>
                    <a:pt x="13560" y="26171"/>
                    <a:pt x="13359" y="25644"/>
                    <a:pt x="13635" y="25394"/>
                  </a:cubicBezTo>
                  <a:cubicBezTo>
                    <a:pt x="13334" y="25168"/>
                    <a:pt x="13911" y="24943"/>
                    <a:pt x="13384" y="24918"/>
                  </a:cubicBezTo>
                  <a:cubicBezTo>
                    <a:pt x="13366" y="24916"/>
                    <a:pt x="13349" y="24916"/>
                    <a:pt x="13333" y="24916"/>
                  </a:cubicBezTo>
                  <a:close/>
                  <a:moveTo>
                    <a:pt x="13163" y="26458"/>
                  </a:moveTo>
                  <a:cubicBezTo>
                    <a:pt x="13145" y="26458"/>
                    <a:pt x="13127" y="26469"/>
                    <a:pt x="13109" y="26497"/>
                  </a:cubicBezTo>
                  <a:cubicBezTo>
                    <a:pt x="13109" y="26522"/>
                    <a:pt x="13109" y="26547"/>
                    <a:pt x="13084" y="26597"/>
                  </a:cubicBezTo>
                  <a:cubicBezTo>
                    <a:pt x="13134" y="26572"/>
                    <a:pt x="13184" y="26547"/>
                    <a:pt x="13234" y="26522"/>
                  </a:cubicBezTo>
                  <a:cubicBezTo>
                    <a:pt x="13218" y="26490"/>
                    <a:pt x="13192" y="26458"/>
                    <a:pt x="13163" y="26458"/>
                  </a:cubicBezTo>
                  <a:close/>
                  <a:moveTo>
                    <a:pt x="31736" y="13350"/>
                  </a:moveTo>
                  <a:cubicBezTo>
                    <a:pt x="31527" y="13350"/>
                    <a:pt x="31267" y="13473"/>
                    <a:pt x="31104" y="13489"/>
                  </a:cubicBezTo>
                  <a:cubicBezTo>
                    <a:pt x="30931" y="13489"/>
                    <a:pt x="30749" y="13440"/>
                    <a:pt x="30551" y="13440"/>
                  </a:cubicBezTo>
                  <a:cubicBezTo>
                    <a:pt x="30432" y="13440"/>
                    <a:pt x="30308" y="13458"/>
                    <a:pt x="30176" y="13514"/>
                  </a:cubicBezTo>
                  <a:cubicBezTo>
                    <a:pt x="29968" y="13607"/>
                    <a:pt x="29823" y="13742"/>
                    <a:pt x="29545" y="13742"/>
                  </a:cubicBezTo>
                  <a:cubicBezTo>
                    <a:pt x="29522" y="13742"/>
                    <a:pt x="29499" y="13741"/>
                    <a:pt x="29475" y="13740"/>
                  </a:cubicBezTo>
                  <a:cubicBezTo>
                    <a:pt x="29282" y="13740"/>
                    <a:pt x="29135" y="13674"/>
                    <a:pt x="29038" y="13674"/>
                  </a:cubicBezTo>
                  <a:cubicBezTo>
                    <a:pt x="28946" y="13674"/>
                    <a:pt x="28898" y="13733"/>
                    <a:pt x="28898" y="13965"/>
                  </a:cubicBezTo>
                  <a:lnTo>
                    <a:pt x="28622" y="13965"/>
                  </a:lnTo>
                  <a:cubicBezTo>
                    <a:pt x="28692" y="14214"/>
                    <a:pt x="28623" y="14242"/>
                    <a:pt x="28536" y="14242"/>
                  </a:cubicBezTo>
                  <a:cubicBezTo>
                    <a:pt x="28511" y="14242"/>
                    <a:pt x="28484" y="14240"/>
                    <a:pt x="28459" y="14240"/>
                  </a:cubicBezTo>
                  <a:cubicBezTo>
                    <a:pt x="28412" y="14240"/>
                    <a:pt x="28369" y="14247"/>
                    <a:pt x="28347" y="14291"/>
                  </a:cubicBezTo>
                  <a:cubicBezTo>
                    <a:pt x="28221" y="14517"/>
                    <a:pt x="28272" y="14792"/>
                    <a:pt x="28146" y="14943"/>
                  </a:cubicBezTo>
                  <a:cubicBezTo>
                    <a:pt x="28096" y="15043"/>
                    <a:pt x="27845" y="15168"/>
                    <a:pt x="27745" y="15293"/>
                  </a:cubicBezTo>
                  <a:cubicBezTo>
                    <a:pt x="27645" y="15419"/>
                    <a:pt x="27495" y="15644"/>
                    <a:pt x="27394" y="15795"/>
                  </a:cubicBezTo>
                  <a:cubicBezTo>
                    <a:pt x="27269" y="15970"/>
                    <a:pt x="26793" y="16421"/>
                    <a:pt x="26868" y="16672"/>
                  </a:cubicBezTo>
                  <a:cubicBezTo>
                    <a:pt x="26876" y="16697"/>
                    <a:pt x="26910" y="16703"/>
                    <a:pt x="26953" y="16703"/>
                  </a:cubicBezTo>
                  <a:cubicBezTo>
                    <a:pt x="26987" y="16703"/>
                    <a:pt x="27027" y="16699"/>
                    <a:pt x="27065" y="16699"/>
                  </a:cubicBezTo>
                  <a:cubicBezTo>
                    <a:pt x="27122" y="16699"/>
                    <a:pt x="27174" y="16707"/>
                    <a:pt x="27194" y="16747"/>
                  </a:cubicBezTo>
                  <a:cubicBezTo>
                    <a:pt x="27219" y="16822"/>
                    <a:pt x="27144" y="16847"/>
                    <a:pt x="27144" y="16897"/>
                  </a:cubicBezTo>
                  <a:cubicBezTo>
                    <a:pt x="27219" y="17073"/>
                    <a:pt x="27094" y="17399"/>
                    <a:pt x="27094" y="17599"/>
                  </a:cubicBezTo>
                  <a:cubicBezTo>
                    <a:pt x="27069" y="17825"/>
                    <a:pt x="27043" y="18050"/>
                    <a:pt x="27319" y="18301"/>
                  </a:cubicBezTo>
                  <a:cubicBezTo>
                    <a:pt x="27595" y="18602"/>
                    <a:pt x="27845" y="18852"/>
                    <a:pt x="28171" y="19128"/>
                  </a:cubicBezTo>
                  <a:cubicBezTo>
                    <a:pt x="28272" y="19228"/>
                    <a:pt x="28322" y="19429"/>
                    <a:pt x="28572" y="19479"/>
                  </a:cubicBezTo>
                  <a:cubicBezTo>
                    <a:pt x="28620" y="19489"/>
                    <a:pt x="28660" y="19493"/>
                    <a:pt x="28694" y="19493"/>
                  </a:cubicBezTo>
                  <a:cubicBezTo>
                    <a:pt x="28841" y="19493"/>
                    <a:pt x="28896" y="19419"/>
                    <a:pt x="29099" y="19379"/>
                  </a:cubicBezTo>
                  <a:cubicBezTo>
                    <a:pt x="29124" y="19376"/>
                    <a:pt x="29148" y="19375"/>
                    <a:pt x="29171" y="19375"/>
                  </a:cubicBezTo>
                  <a:cubicBezTo>
                    <a:pt x="29358" y="19375"/>
                    <a:pt x="29491" y="19454"/>
                    <a:pt x="29625" y="19454"/>
                  </a:cubicBezTo>
                  <a:cubicBezTo>
                    <a:pt x="29926" y="19429"/>
                    <a:pt x="29926" y="19329"/>
                    <a:pt x="30176" y="19228"/>
                  </a:cubicBezTo>
                  <a:cubicBezTo>
                    <a:pt x="30277" y="19203"/>
                    <a:pt x="30433" y="19191"/>
                    <a:pt x="30580" y="19191"/>
                  </a:cubicBezTo>
                  <a:cubicBezTo>
                    <a:pt x="30728" y="19191"/>
                    <a:pt x="30866" y="19203"/>
                    <a:pt x="30928" y="19228"/>
                  </a:cubicBezTo>
                  <a:cubicBezTo>
                    <a:pt x="31104" y="19329"/>
                    <a:pt x="31079" y="19454"/>
                    <a:pt x="31354" y="19529"/>
                  </a:cubicBezTo>
                  <a:cubicBezTo>
                    <a:pt x="31457" y="19551"/>
                    <a:pt x="31537" y="19556"/>
                    <a:pt x="31598" y="19556"/>
                  </a:cubicBezTo>
                  <a:cubicBezTo>
                    <a:pt x="31656" y="19556"/>
                    <a:pt x="31698" y="19551"/>
                    <a:pt x="31728" y="19551"/>
                  </a:cubicBezTo>
                  <a:cubicBezTo>
                    <a:pt x="31814" y="19551"/>
                    <a:pt x="31805" y="19589"/>
                    <a:pt x="31805" y="19880"/>
                  </a:cubicBezTo>
                  <a:cubicBezTo>
                    <a:pt x="31805" y="20131"/>
                    <a:pt x="31705" y="20431"/>
                    <a:pt x="31580" y="20557"/>
                  </a:cubicBezTo>
                  <a:cubicBezTo>
                    <a:pt x="32181" y="20757"/>
                    <a:pt x="32582" y="21985"/>
                    <a:pt x="32482" y="22562"/>
                  </a:cubicBezTo>
                  <a:cubicBezTo>
                    <a:pt x="32382" y="23138"/>
                    <a:pt x="32031" y="23163"/>
                    <a:pt x="32332" y="23790"/>
                  </a:cubicBezTo>
                  <a:cubicBezTo>
                    <a:pt x="32507" y="24166"/>
                    <a:pt x="32582" y="24416"/>
                    <a:pt x="32683" y="24842"/>
                  </a:cubicBezTo>
                  <a:cubicBezTo>
                    <a:pt x="32783" y="25268"/>
                    <a:pt x="33134" y="25569"/>
                    <a:pt x="33259" y="25970"/>
                  </a:cubicBezTo>
                  <a:cubicBezTo>
                    <a:pt x="33359" y="26321"/>
                    <a:pt x="33209" y="26421"/>
                    <a:pt x="33384" y="26597"/>
                  </a:cubicBezTo>
                  <a:cubicBezTo>
                    <a:pt x="33510" y="26736"/>
                    <a:pt x="33692" y="26792"/>
                    <a:pt x="33897" y="26792"/>
                  </a:cubicBezTo>
                  <a:cubicBezTo>
                    <a:pt x="34428" y="26792"/>
                    <a:pt x="35111" y="26417"/>
                    <a:pt x="35364" y="26146"/>
                  </a:cubicBezTo>
                  <a:cubicBezTo>
                    <a:pt x="35515" y="25995"/>
                    <a:pt x="35740" y="25745"/>
                    <a:pt x="35815" y="25569"/>
                  </a:cubicBezTo>
                  <a:cubicBezTo>
                    <a:pt x="35891" y="25394"/>
                    <a:pt x="35790" y="25143"/>
                    <a:pt x="35841" y="25043"/>
                  </a:cubicBezTo>
                  <a:cubicBezTo>
                    <a:pt x="35866" y="24943"/>
                    <a:pt x="36166" y="24893"/>
                    <a:pt x="36267" y="24767"/>
                  </a:cubicBezTo>
                  <a:cubicBezTo>
                    <a:pt x="36517" y="24441"/>
                    <a:pt x="36141" y="24291"/>
                    <a:pt x="36216" y="23965"/>
                  </a:cubicBezTo>
                  <a:cubicBezTo>
                    <a:pt x="36267" y="23664"/>
                    <a:pt x="36793" y="23539"/>
                    <a:pt x="36943" y="23389"/>
                  </a:cubicBezTo>
                  <a:cubicBezTo>
                    <a:pt x="37294" y="23063"/>
                    <a:pt x="37319" y="22687"/>
                    <a:pt x="37219" y="22186"/>
                  </a:cubicBezTo>
                  <a:cubicBezTo>
                    <a:pt x="37169" y="21910"/>
                    <a:pt x="36918" y="21509"/>
                    <a:pt x="37018" y="21158"/>
                  </a:cubicBezTo>
                  <a:cubicBezTo>
                    <a:pt x="37169" y="20707"/>
                    <a:pt x="37745" y="20256"/>
                    <a:pt x="38096" y="19955"/>
                  </a:cubicBezTo>
                  <a:cubicBezTo>
                    <a:pt x="38121" y="19930"/>
                    <a:pt x="38121" y="19930"/>
                    <a:pt x="38121" y="19930"/>
                  </a:cubicBezTo>
                  <a:cubicBezTo>
                    <a:pt x="38221" y="19404"/>
                    <a:pt x="38297" y="18877"/>
                    <a:pt x="38347" y="18351"/>
                  </a:cubicBezTo>
                  <a:lnTo>
                    <a:pt x="38347" y="18351"/>
                  </a:lnTo>
                  <a:cubicBezTo>
                    <a:pt x="38295" y="18357"/>
                    <a:pt x="38246" y="18361"/>
                    <a:pt x="38200" y="18361"/>
                  </a:cubicBezTo>
                  <a:cubicBezTo>
                    <a:pt x="38046" y="18361"/>
                    <a:pt x="37913" y="18312"/>
                    <a:pt x="37720" y="18101"/>
                  </a:cubicBezTo>
                  <a:cubicBezTo>
                    <a:pt x="37495" y="17875"/>
                    <a:pt x="37169" y="17649"/>
                    <a:pt x="36968" y="17399"/>
                  </a:cubicBezTo>
                  <a:cubicBezTo>
                    <a:pt x="36768" y="17148"/>
                    <a:pt x="36567" y="16547"/>
                    <a:pt x="36442" y="16246"/>
                  </a:cubicBezTo>
                  <a:cubicBezTo>
                    <a:pt x="36267" y="15795"/>
                    <a:pt x="36166" y="15319"/>
                    <a:pt x="35841" y="14918"/>
                  </a:cubicBezTo>
                  <a:cubicBezTo>
                    <a:pt x="35841" y="14918"/>
                    <a:pt x="35841" y="14892"/>
                    <a:pt x="35815" y="14892"/>
                  </a:cubicBezTo>
                  <a:cubicBezTo>
                    <a:pt x="35698" y="14625"/>
                    <a:pt x="35615" y="14603"/>
                    <a:pt x="35461" y="14603"/>
                  </a:cubicBezTo>
                  <a:cubicBezTo>
                    <a:pt x="35430" y="14603"/>
                    <a:pt x="35396" y="14604"/>
                    <a:pt x="35359" y="14604"/>
                  </a:cubicBezTo>
                  <a:cubicBezTo>
                    <a:pt x="35303" y="14604"/>
                    <a:pt x="35239" y="14602"/>
                    <a:pt x="35164" y="14592"/>
                  </a:cubicBezTo>
                  <a:cubicBezTo>
                    <a:pt x="34587" y="14542"/>
                    <a:pt x="34161" y="14341"/>
                    <a:pt x="33635" y="14241"/>
                  </a:cubicBezTo>
                  <a:cubicBezTo>
                    <a:pt x="33635" y="14599"/>
                    <a:pt x="33635" y="14650"/>
                    <a:pt x="33507" y="14650"/>
                  </a:cubicBezTo>
                  <a:cubicBezTo>
                    <a:pt x="33456" y="14650"/>
                    <a:pt x="33384" y="14642"/>
                    <a:pt x="33284" y="14642"/>
                  </a:cubicBezTo>
                  <a:cubicBezTo>
                    <a:pt x="33359" y="14642"/>
                    <a:pt x="33059" y="14567"/>
                    <a:pt x="33033" y="14567"/>
                  </a:cubicBezTo>
                  <a:lnTo>
                    <a:pt x="32758" y="14567"/>
                  </a:lnTo>
                  <a:cubicBezTo>
                    <a:pt x="32733" y="14517"/>
                    <a:pt x="32708" y="14466"/>
                    <a:pt x="32708" y="14416"/>
                  </a:cubicBezTo>
                  <a:cubicBezTo>
                    <a:pt x="32532" y="14366"/>
                    <a:pt x="32031" y="14266"/>
                    <a:pt x="31931" y="14141"/>
                  </a:cubicBezTo>
                  <a:cubicBezTo>
                    <a:pt x="31755" y="13865"/>
                    <a:pt x="32156" y="13840"/>
                    <a:pt x="31805" y="13614"/>
                  </a:cubicBezTo>
                  <a:cubicBezTo>
                    <a:pt x="31906" y="13539"/>
                    <a:pt x="31881" y="13514"/>
                    <a:pt x="32006" y="13489"/>
                  </a:cubicBezTo>
                  <a:cubicBezTo>
                    <a:pt x="31945" y="13384"/>
                    <a:pt x="31848" y="13350"/>
                    <a:pt x="31736" y="13350"/>
                  </a:cubicBezTo>
                  <a:close/>
                  <a:moveTo>
                    <a:pt x="9335" y="26716"/>
                  </a:moveTo>
                  <a:cubicBezTo>
                    <a:pt x="9307" y="26716"/>
                    <a:pt x="9278" y="26728"/>
                    <a:pt x="9249" y="26747"/>
                  </a:cubicBezTo>
                  <a:cubicBezTo>
                    <a:pt x="9268" y="26804"/>
                    <a:pt x="9329" y="26832"/>
                    <a:pt x="9390" y="26832"/>
                  </a:cubicBezTo>
                  <a:cubicBezTo>
                    <a:pt x="9410" y="26832"/>
                    <a:pt x="9431" y="26829"/>
                    <a:pt x="9449" y="26822"/>
                  </a:cubicBezTo>
                  <a:cubicBezTo>
                    <a:pt x="9419" y="26746"/>
                    <a:pt x="9379" y="26716"/>
                    <a:pt x="9335" y="26716"/>
                  </a:cubicBezTo>
                  <a:close/>
                  <a:moveTo>
                    <a:pt x="8634" y="26995"/>
                  </a:moveTo>
                  <a:cubicBezTo>
                    <a:pt x="8630" y="26995"/>
                    <a:pt x="8626" y="26996"/>
                    <a:pt x="8622" y="26998"/>
                  </a:cubicBezTo>
                  <a:lnTo>
                    <a:pt x="8622" y="27023"/>
                  </a:lnTo>
                  <a:cubicBezTo>
                    <a:pt x="8560" y="27085"/>
                    <a:pt x="8617" y="27130"/>
                    <a:pt x="8681" y="27130"/>
                  </a:cubicBezTo>
                  <a:cubicBezTo>
                    <a:pt x="8695" y="27130"/>
                    <a:pt x="8709" y="27128"/>
                    <a:pt x="8723" y="27123"/>
                  </a:cubicBezTo>
                  <a:cubicBezTo>
                    <a:pt x="8723" y="27123"/>
                    <a:pt x="8680" y="26995"/>
                    <a:pt x="8634" y="26995"/>
                  </a:cubicBezTo>
                  <a:close/>
                  <a:moveTo>
                    <a:pt x="9449" y="26948"/>
                  </a:moveTo>
                  <a:cubicBezTo>
                    <a:pt x="9349" y="27048"/>
                    <a:pt x="8798" y="27148"/>
                    <a:pt x="8848" y="27248"/>
                  </a:cubicBezTo>
                  <a:cubicBezTo>
                    <a:pt x="9010" y="27388"/>
                    <a:pt x="9259" y="27527"/>
                    <a:pt x="9454" y="27527"/>
                  </a:cubicBezTo>
                  <a:cubicBezTo>
                    <a:pt x="9469" y="27527"/>
                    <a:pt x="9485" y="27526"/>
                    <a:pt x="9500" y="27524"/>
                  </a:cubicBezTo>
                  <a:cubicBezTo>
                    <a:pt x="9500" y="27474"/>
                    <a:pt x="9474" y="27424"/>
                    <a:pt x="9449" y="27399"/>
                  </a:cubicBezTo>
                  <a:cubicBezTo>
                    <a:pt x="9474" y="27374"/>
                    <a:pt x="9525" y="27349"/>
                    <a:pt x="9575" y="27324"/>
                  </a:cubicBezTo>
                  <a:cubicBezTo>
                    <a:pt x="9500" y="27148"/>
                    <a:pt x="9525" y="27098"/>
                    <a:pt x="9449" y="26948"/>
                  </a:cubicBezTo>
                  <a:close/>
                  <a:moveTo>
                    <a:pt x="5840" y="22309"/>
                  </a:moveTo>
                  <a:cubicBezTo>
                    <a:pt x="5832" y="22309"/>
                    <a:pt x="5824" y="22310"/>
                    <a:pt x="5815" y="22311"/>
                  </a:cubicBezTo>
                  <a:cubicBezTo>
                    <a:pt x="5840" y="22361"/>
                    <a:pt x="5840" y="22386"/>
                    <a:pt x="5865" y="22436"/>
                  </a:cubicBezTo>
                  <a:cubicBezTo>
                    <a:pt x="5765" y="22862"/>
                    <a:pt x="6492" y="23439"/>
                    <a:pt x="5865" y="23564"/>
                  </a:cubicBezTo>
                  <a:cubicBezTo>
                    <a:pt x="5865" y="23564"/>
                    <a:pt x="5189" y="23514"/>
                    <a:pt x="5164" y="23489"/>
                  </a:cubicBezTo>
                  <a:cubicBezTo>
                    <a:pt x="4963" y="23339"/>
                    <a:pt x="5114" y="23113"/>
                    <a:pt x="5088" y="22938"/>
                  </a:cubicBezTo>
                  <a:lnTo>
                    <a:pt x="5088" y="22938"/>
                  </a:lnTo>
                  <a:cubicBezTo>
                    <a:pt x="4788" y="23038"/>
                    <a:pt x="4437" y="23038"/>
                    <a:pt x="4161" y="23163"/>
                  </a:cubicBezTo>
                  <a:cubicBezTo>
                    <a:pt x="4261" y="23188"/>
                    <a:pt x="4261" y="23238"/>
                    <a:pt x="4387" y="23238"/>
                  </a:cubicBezTo>
                  <a:cubicBezTo>
                    <a:pt x="4312" y="23238"/>
                    <a:pt x="4136" y="23564"/>
                    <a:pt x="4086" y="23664"/>
                  </a:cubicBezTo>
                  <a:cubicBezTo>
                    <a:pt x="3936" y="23915"/>
                    <a:pt x="4286" y="23765"/>
                    <a:pt x="3961" y="24015"/>
                  </a:cubicBezTo>
                  <a:cubicBezTo>
                    <a:pt x="3929" y="24047"/>
                    <a:pt x="3893" y="24053"/>
                    <a:pt x="3853" y="24053"/>
                  </a:cubicBezTo>
                  <a:cubicBezTo>
                    <a:pt x="3821" y="24053"/>
                    <a:pt x="3787" y="24049"/>
                    <a:pt x="3750" y="24049"/>
                  </a:cubicBezTo>
                  <a:cubicBezTo>
                    <a:pt x="3685" y="24049"/>
                    <a:pt x="3612" y="24063"/>
                    <a:pt x="3535" y="24141"/>
                  </a:cubicBezTo>
                  <a:cubicBezTo>
                    <a:pt x="3409" y="24291"/>
                    <a:pt x="3510" y="24517"/>
                    <a:pt x="3309" y="24617"/>
                  </a:cubicBezTo>
                  <a:cubicBezTo>
                    <a:pt x="3384" y="24667"/>
                    <a:pt x="3434" y="24767"/>
                    <a:pt x="3510" y="24792"/>
                  </a:cubicBezTo>
                  <a:cubicBezTo>
                    <a:pt x="3459" y="24817"/>
                    <a:pt x="3409" y="24842"/>
                    <a:pt x="3359" y="24867"/>
                  </a:cubicBezTo>
                  <a:cubicBezTo>
                    <a:pt x="3334" y="24842"/>
                    <a:pt x="3309" y="24792"/>
                    <a:pt x="3284" y="24767"/>
                  </a:cubicBezTo>
                  <a:cubicBezTo>
                    <a:pt x="3058" y="24867"/>
                    <a:pt x="3234" y="25369"/>
                    <a:pt x="3058" y="25619"/>
                  </a:cubicBezTo>
                  <a:cubicBezTo>
                    <a:pt x="3008" y="25669"/>
                    <a:pt x="2958" y="25720"/>
                    <a:pt x="2908" y="25770"/>
                  </a:cubicBezTo>
                  <a:cubicBezTo>
                    <a:pt x="3334" y="26522"/>
                    <a:pt x="3810" y="27248"/>
                    <a:pt x="4337" y="27950"/>
                  </a:cubicBezTo>
                  <a:cubicBezTo>
                    <a:pt x="4337" y="27925"/>
                    <a:pt x="4362" y="27925"/>
                    <a:pt x="4362" y="27900"/>
                  </a:cubicBezTo>
                  <a:cubicBezTo>
                    <a:pt x="4462" y="27800"/>
                    <a:pt x="4662" y="27850"/>
                    <a:pt x="4763" y="27775"/>
                  </a:cubicBezTo>
                  <a:cubicBezTo>
                    <a:pt x="4838" y="27700"/>
                    <a:pt x="4813" y="27599"/>
                    <a:pt x="4888" y="27524"/>
                  </a:cubicBezTo>
                  <a:cubicBezTo>
                    <a:pt x="4938" y="27424"/>
                    <a:pt x="4988" y="27273"/>
                    <a:pt x="5063" y="27198"/>
                  </a:cubicBezTo>
                  <a:cubicBezTo>
                    <a:pt x="5101" y="27161"/>
                    <a:pt x="5145" y="27161"/>
                    <a:pt x="5189" y="27161"/>
                  </a:cubicBezTo>
                  <a:cubicBezTo>
                    <a:pt x="5233" y="27161"/>
                    <a:pt x="5276" y="27161"/>
                    <a:pt x="5314" y="27123"/>
                  </a:cubicBezTo>
                  <a:cubicBezTo>
                    <a:pt x="5540" y="26847"/>
                    <a:pt x="5790" y="26497"/>
                    <a:pt x="6241" y="26497"/>
                  </a:cubicBezTo>
                  <a:cubicBezTo>
                    <a:pt x="6398" y="26512"/>
                    <a:pt x="6700" y="26781"/>
                    <a:pt x="6869" y="26781"/>
                  </a:cubicBezTo>
                  <a:cubicBezTo>
                    <a:pt x="6971" y="26781"/>
                    <a:pt x="7025" y="26683"/>
                    <a:pt x="6968" y="26371"/>
                  </a:cubicBezTo>
                  <a:cubicBezTo>
                    <a:pt x="6978" y="26370"/>
                    <a:pt x="6988" y="26369"/>
                    <a:pt x="6996" y="26369"/>
                  </a:cubicBezTo>
                  <a:cubicBezTo>
                    <a:pt x="7133" y="26369"/>
                    <a:pt x="7048" y="26554"/>
                    <a:pt x="7119" y="26672"/>
                  </a:cubicBezTo>
                  <a:cubicBezTo>
                    <a:pt x="7166" y="26600"/>
                    <a:pt x="7199" y="26572"/>
                    <a:pt x="7224" y="26572"/>
                  </a:cubicBezTo>
                  <a:cubicBezTo>
                    <a:pt x="7277" y="26572"/>
                    <a:pt x="7293" y="26703"/>
                    <a:pt x="7344" y="26822"/>
                  </a:cubicBezTo>
                  <a:cubicBezTo>
                    <a:pt x="7415" y="26769"/>
                    <a:pt x="7470" y="26748"/>
                    <a:pt x="7516" y="26748"/>
                  </a:cubicBezTo>
                  <a:cubicBezTo>
                    <a:pt x="7663" y="26748"/>
                    <a:pt x="7722" y="26966"/>
                    <a:pt x="7971" y="27023"/>
                  </a:cubicBezTo>
                  <a:cubicBezTo>
                    <a:pt x="7978" y="27026"/>
                    <a:pt x="7991" y="27028"/>
                    <a:pt x="8008" y="27028"/>
                  </a:cubicBezTo>
                  <a:cubicBezTo>
                    <a:pt x="8113" y="27028"/>
                    <a:pt x="8379" y="26969"/>
                    <a:pt x="8422" y="26948"/>
                  </a:cubicBezTo>
                  <a:cubicBezTo>
                    <a:pt x="8597" y="26872"/>
                    <a:pt x="8447" y="26722"/>
                    <a:pt x="8547" y="26672"/>
                  </a:cubicBezTo>
                  <a:cubicBezTo>
                    <a:pt x="8558" y="26666"/>
                    <a:pt x="8570" y="26664"/>
                    <a:pt x="8581" y="26664"/>
                  </a:cubicBezTo>
                  <a:cubicBezTo>
                    <a:pt x="8658" y="26664"/>
                    <a:pt x="8734" y="26780"/>
                    <a:pt x="8796" y="26780"/>
                  </a:cubicBezTo>
                  <a:cubicBezTo>
                    <a:pt x="8806" y="26780"/>
                    <a:pt x="8814" y="26778"/>
                    <a:pt x="8823" y="26772"/>
                  </a:cubicBezTo>
                  <a:cubicBezTo>
                    <a:pt x="9099" y="26522"/>
                    <a:pt x="9399" y="26221"/>
                    <a:pt x="9349" y="25845"/>
                  </a:cubicBezTo>
                  <a:cubicBezTo>
                    <a:pt x="9324" y="25594"/>
                    <a:pt x="9249" y="25394"/>
                    <a:pt x="9249" y="25118"/>
                  </a:cubicBezTo>
                  <a:cubicBezTo>
                    <a:pt x="9274" y="24542"/>
                    <a:pt x="9099" y="24065"/>
                    <a:pt x="8622" y="23740"/>
                  </a:cubicBezTo>
                  <a:cubicBezTo>
                    <a:pt x="8522" y="23664"/>
                    <a:pt x="8422" y="23664"/>
                    <a:pt x="8322" y="23614"/>
                  </a:cubicBezTo>
                  <a:cubicBezTo>
                    <a:pt x="8221" y="23589"/>
                    <a:pt x="8171" y="23489"/>
                    <a:pt x="8121" y="23464"/>
                  </a:cubicBezTo>
                  <a:cubicBezTo>
                    <a:pt x="8116" y="23459"/>
                    <a:pt x="8103" y="23457"/>
                    <a:pt x="8085" y="23457"/>
                  </a:cubicBezTo>
                  <a:cubicBezTo>
                    <a:pt x="8036" y="23457"/>
                    <a:pt x="7951" y="23471"/>
                    <a:pt x="7894" y="23471"/>
                  </a:cubicBezTo>
                  <a:cubicBezTo>
                    <a:pt x="7873" y="23471"/>
                    <a:pt x="7856" y="23469"/>
                    <a:pt x="7845" y="23464"/>
                  </a:cubicBezTo>
                  <a:cubicBezTo>
                    <a:pt x="7745" y="23439"/>
                    <a:pt x="7695" y="23314"/>
                    <a:pt x="7620" y="23289"/>
                  </a:cubicBezTo>
                  <a:cubicBezTo>
                    <a:pt x="7591" y="23283"/>
                    <a:pt x="7558" y="23281"/>
                    <a:pt x="7522" y="23281"/>
                  </a:cubicBezTo>
                  <a:cubicBezTo>
                    <a:pt x="7458" y="23281"/>
                    <a:pt x="7385" y="23287"/>
                    <a:pt x="7320" y="23287"/>
                  </a:cubicBezTo>
                  <a:cubicBezTo>
                    <a:pt x="7260" y="23287"/>
                    <a:pt x="7206" y="23282"/>
                    <a:pt x="7169" y="23263"/>
                  </a:cubicBezTo>
                  <a:cubicBezTo>
                    <a:pt x="6918" y="23163"/>
                    <a:pt x="6692" y="22812"/>
                    <a:pt x="6492" y="22712"/>
                  </a:cubicBezTo>
                  <a:cubicBezTo>
                    <a:pt x="6417" y="22662"/>
                    <a:pt x="6291" y="22662"/>
                    <a:pt x="6216" y="22612"/>
                  </a:cubicBezTo>
                  <a:cubicBezTo>
                    <a:pt x="6097" y="22540"/>
                    <a:pt x="6000" y="22309"/>
                    <a:pt x="5840" y="22309"/>
                  </a:cubicBezTo>
                  <a:close/>
                  <a:moveTo>
                    <a:pt x="21500" y="18114"/>
                  </a:moveTo>
                  <a:cubicBezTo>
                    <a:pt x="21147" y="18114"/>
                    <a:pt x="20398" y="18633"/>
                    <a:pt x="20352" y="19003"/>
                  </a:cubicBezTo>
                  <a:cubicBezTo>
                    <a:pt x="20327" y="19228"/>
                    <a:pt x="20552" y="19454"/>
                    <a:pt x="20402" y="19755"/>
                  </a:cubicBezTo>
                  <a:cubicBezTo>
                    <a:pt x="20327" y="19930"/>
                    <a:pt x="19976" y="20281"/>
                    <a:pt x="19800" y="20331"/>
                  </a:cubicBezTo>
                  <a:cubicBezTo>
                    <a:pt x="19825" y="20632"/>
                    <a:pt x="19700" y="20682"/>
                    <a:pt x="20001" y="20682"/>
                  </a:cubicBezTo>
                  <a:cubicBezTo>
                    <a:pt x="19876" y="20908"/>
                    <a:pt x="19600" y="21033"/>
                    <a:pt x="19750" y="21384"/>
                  </a:cubicBezTo>
                  <a:cubicBezTo>
                    <a:pt x="19800" y="21459"/>
                    <a:pt x="19976" y="21484"/>
                    <a:pt x="20051" y="21584"/>
                  </a:cubicBezTo>
                  <a:cubicBezTo>
                    <a:pt x="20126" y="21684"/>
                    <a:pt x="20201" y="21860"/>
                    <a:pt x="20251" y="21960"/>
                  </a:cubicBezTo>
                  <a:cubicBezTo>
                    <a:pt x="20352" y="22211"/>
                    <a:pt x="20452" y="22637"/>
                    <a:pt x="20602" y="22837"/>
                  </a:cubicBezTo>
                  <a:cubicBezTo>
                    <a:pt x="20828" y="23088"/>
                    <a:pt x="21104" y="23163"/>
                    <a:pt x="21379" y="23364"/>
                  </a:cubicBezTo>
                  <a:cubicBezTo>
                    <a:pt x="21855" y="23740"/>
                    <a:pt x="21680" y="24542"/>
                    <a:pt x="21605" y="25118"/>
                  </a:cubicBezTo>
                  <a:cubicBezTo>
                    <a:pt x="21555" y="25419"/>
                    <a:pt x="21429" y="25720"/>
                    <a:pt x="21404" y="26020"/>
                  </a:cubicBezTo>
                  <a:cubicBezTo>
                    <a:pt x="21354" y="26371"/>
                    <a:pt x="21404" y="26722"/>
                    <a:pt x="21254" y="27048"/>
                  </a:cubicBezTo>
                  <a:cubicBezTo>
                    <a:pt x="21104" y="27399"/>
                    <a:pt x="21129" y="27624"/>
                    <a:pt x="21028" y="28025"/>
                  </a:cubicBezTo>
                  <a:cubicBezTo>
                    <a:pt x="21028" y="28045"/>
                    <a:pt x="21028" y="28183"/>
                    <a:pt x="21028" y="28226"/>
                  </a:cubicBezTo>
                  <a:cubicBezTo>
                    <a:pt x="21028" y="28276"/>
                    <a:pt x="20903" y="28351"/>
                    <a:pt x="20928" y="28426"/>
                  </a:cubicBezTo>
                  <a:cubicBezTo>
                    <a:pt x="20959" y="28527"/>
                    <a:pt x="20991" y="28564"/>
                    <a:pt x="21022" y="28564"/>
                  </a:cubicBezTo>
                  <a:cubicBezTo>
                    <a:pt x="21116" y="28564"/>
                    <a:pt x="21210" y="28226"/>
                    <a:pt x="21304" y="28226"/>
                  </a:cubicBezTo>
                  <a:cubicBezTo>
                    <a:pt x="21204" y="28502"/>
                    <a:pt x="21154" y="28727"/>
                    <a:pt x="21129" y="29028"/>
                  </a:cubicBezTo>
                  <a:cubicBezTo>
                    <a:pt x="21053" y="28903"/>
                    <a:pt x="21028" y="28978"/>
                    <a:pt x="21003" y="28802"/>
                  </a:cubicBezTo>
                  <a:lnTo>
                    <a:pt x="21003" y="28802"/>
                  </a:lnTo>
                  <a:cubicBezTo>
                    <a:pt x="20928" y="28852"/>
                    <a:pt x="21053" y="29103"/>
                    <a:pt x="21053" y="29178"/>
                  </a:cubicBezTo>
                  <a:cubicBezTo>
                    <a:pt x="20978" y="29178"/>
                    <a:pt x="20978" y="29053"/>
                    <a:pt x="20928" y="29053"/>
                  </a:cubicBezTo>
                  <a:cubicBezTo>
                    <a:pt x="20928" y="29078"/>
                    <a:pt x="20753" y="29279"/>
                    <a:pt x="20753" y="29279"/>
                  </a:cubicBezTo>
                  <a:cubicBezTo>
                    <a:pt x="20753" y="29304"/>
                    <a:pt x="21104" y="29579"/>
                    <a:pt x="21129" y="29579"/>
                  </a:cubicBezTo>
                  <a:cubicBezTo>
                    <a:pt x="21129" y="29604"/>
                    <a:pt x="21104" y="29629"/>
                    <a:pt x="21104" y="29654"/>
                  </a:cubicBezTo>
                  <a:cubicBezTo>
                    <a:pt x="20527" y="29654"/>
                    <a:pt x="21003" y="30181"/>
                    <a:pt x="20903" y="30406"/>
                  </a:cubicBezTo>
                  <a:lnTo>
                    <a:pt x="21053" y="30406"/>
                  </a:lnTo>
                  <a:cubicBezTo>
                    <a:pt x="21053" y="30456"/>
                    <a:pt x="21028" y="30482"/>
                    <a:pt x="20953" y="30482"/>
                  </a:cubicBezTo>
                  <a:cubicBezTo>
                    <a:pt x="21020" y="30548"/>
                    <a:pt x="21020" y="30548"/>
                    <a:pt x="21042" y="30548"/>
                  </a:cubicBezTo>
                  <a:cubicBezTo>
                    <a:pt x="21053" y="30548"/>
                    <a:pt x="21070" y="30548"/>
                    <a:pt x="21104" y="30557"/>
                  </a:cubicBezTo>
                  <a:cubicBezTo>
                    <a:pt x="21104" y="30582"/>
                    <a:pt x="21505" y="31083"/>
                    <a:pt x="21580" y="31133"/>
                  </a:cubicBezTo>
                  <a:cubicBezTo>
                    <a:pt x="21739" y="31236"/>
                    <a:pt x="21893" y="31266"/>
                    <a:pt x="22047" y="31266"/>
                  </a:cubicBezTo>
                  <a:cubicBezTo>
                    <a:pt x="22232" y="31266"/>
                    <a:pt x="22416" y="31222"/>
                    <a:pt x="22607" y="31208"/>
                  </a:cubicBezTo>
                  <a:cubicBezTo>
                    <a:pt x="22582" y="31108"/>
                    <a:pt x="22156" y="30983"/>
                    <a:pt x="22081" y="30782"/>
                  </a:cubicBezTo>
                  <a:cubicBezTo>
                    <a:pt x="21985" y="30567"/>
                    <a:pt x="21821" y="30077"/>
                    <a:pt x="22090" y="30077"/>
                  </a:cubicBezTo>
                  <a:cubicBezTo>
                    <a:pt x="22103" y="30077"/>
                    <a:pt x="22116" y="30078"/>
                    <a:pt x="22131" y="30081"/>
                  </a:cubicBezTo>
                  <a:cubicBezTo>
                    <a:pt x="22131" y="29855"/>
                    <a:pt x="22582" y="29629"/>
                    <a:pt x="22532" y="29454"/>
                  </a:cubicBezTo>
                  <a:cubicBezTo>
                    <a:pt x="22507" y="29279"/>
                    <a:pt x="22081" y="29379"/>
                    <a:pt x="22231" y="29028"/>
                  </a:cubicBezTo>
                  <a:cubicBezTo>
                    <a:pt x="22282" y="28903"/>
                    <a:pt x="22507" y="28978"/>
                    <a:pt x="22557" y="28903"/>
                  </a:cubicBezTo>
                  <a:cubicBezTo>
                    <a:pt x="22607" y="28852"/>
                    <a:pt x="22532" y="28752"/>
                    <a:pt x="22607" y="28677"/>
                  </a:cubicBezTo>
                  <a:cubicBezTo>
                    <a:pt x="22607" y="28677"/>
                    <a:pt x="22769" y="28415"/>
                    <a:pt x="22802" y="28415"/>
                  </a:cubicBezTo>
                  <a:cubicBezTo>
                    <a:pt x="22806" y="28415"/>
                    <a:pt x="22808" y="28419"/>
                    <a:pt x="22808" y="28426"/>
                  </a:cubicBezTo>
                  <a:cubicBezTo>
                    <a:pt x="22833" y="28176"/>
                    <a:pt x="22582" y="28451"/>
                    <a:pt x="22632" y="28025"/>
                  </a:cubicBezTo>
                  <a:lnTo>
                    <a:pt x="22632" y="28025"/>
                  </a:lnTo>
                  <a:cubicBezTo>
                    <a:pt x="22744" y="28071"/>
                    <a:pt x="22834" y="28093"/>
                    <a:pt x="22903" y="28093"/>
                  </a:cubicBezTo>
                  <a:cubicBezTo>
                    <a:pt x="23099" y="28093"/>
                    <a:pt x="23139" y="27920"/>
                    <a:pt x="23084" y="27624"/>
                  </a:cubicBezTo>
                  <a:cubicBezTo>
                    <a:pt x="23131" y="27624"/>
                    <a:pt x="23178" y="27625"/>
                    <a:pt x="23226" y="27625"/>
                  </a:cubicBezTo>
                  <a:cubicBezTo>
                    <a:pt x="23562" y="27625"/>
                    <a:pt x="23907" y="27606"/>
                    <a:pt x="24061" y="27299"/>
                  </a:cubicBezTo>
                  <a:cubicBezTo>
                    <a:pt x="24236" y="26923"/>
                    <a:pt x="23886" y="26998"/>
                    <a:pt x="23835" y="26672"/>
                  </a:cubicBezTo>
                  <a:lnTo>
                    <a:pt x="23835" y="26672"/>
                  </a:lnTo>
                  <a:cubicBezTo>
                    <a:pt x="24057" y="26700"/>
                    <a:pt x="24202" y="26758"/>
                    <a:pt x="24339" y="26758"/>
                  </a:cubicBezTo>
                  <a:cubicBezTo>
                    <a:pt x="24449" y="26758"/>
                    <a:pt x="24553" y="26720"/>
                    <a:pt x="24688" y="26597"/>
                  </a:cubicBezTo>
                  <a:cubicBezTo>
                    <a:pt x="24834" y="26474"/>
                    <a:pt x="24957" y="25969"/>
                    <a:pt x="25103" y="25969"/>
                  </a:cubicBezTo>
                  <a:cubicBezTo>
                    <a:pt x="25107" y="25969"/>
                    <a:pt x="25110" y="25970"/>
                    <a:pt x="25114" y="25970"/>
                  </a:cubicBezTo>
                  <a:cubicBezTo>
                    <a:pt x="25089" y="26045"/>
                    <a:pt x="25089" y="26045"/>
                    <a:pt x="25114" y="26121"/>
                  </a:cubicBezTo>
                  <a:cubicBezTo>
                    <a:pt x="25590" y="25870"/>
                    <a:pt x="25439" y="25193"/>
                    <a:pt x="25715" y="24893"/>
                  </a:cubicBezTo>
                  <a:cubicBezTo>
                    <a:pt x="25891" y="24667"/>
                    <a:pt x="26116" y="24567"/>
                    <a:pt x="26367" y="24517"/>
                  </a:cubicBezTo>
                  <a:cubicBezTo>
                    <a:pt x="26743" y="24391"/>
                    <a:pt x="26843" y="24416"/>
                    <a:pt x="27069" y="24040"/>
                  </a:cubicBezTo>
                  <a:cubicBezTo>
                    <a:pt x="27319" y="23614"/>
                    <a:pt x="27219" y="22938"/>
                    <a:pt x="27419" y="22587"/>
                  </a:cubicBezTo>
                  <a:cubicBezTo>
                    <a:pt x="27570" y="22311"/>
                    <a:pt x="27896" y="22161"/>
                    <a:pt x="27971" y="21860"/>
                  </a:cubicBezTo>
                  <a:cubicBezTo>
                    <a:pt x="28046" y="21659"/>
                    <a:pt x="28021" y="21684"/>
                    <a:pt x="27971" y="21509"/>
                  </a:cubicBezTo>
                  <a:cubicBezTo>
                    <a:pt x="27871" y="21108"/>
                    <a:pt x="27871" y="21359"/>
                    <a:pt x="27620" y="21158"/>
                  </a:cubicBezTo>
                  <a:cubicBezTo>
                    <a:pt x="27344" y="20958"/>
                    <a:pt x="27244" y="20908"/>
                    <a:pt x="26918" y="20857"/>
                  </a:cubicBezTo>
                  <a:cubicBezTo>
                    <a:pt x="26718" y="20807"/>
                    <a:pt x="26091" y="20857"/>
                    <a:pt x="26342" y="20707"/>
                  </a:cubicBezTo>
                  <a:cubicBezTo>
                    <a:pt x="26241" y="20657"/>
                    <a:pt x="26091" y="20557"/>
                    <a:pt x="25966" y="20532"/>
                  </a:cubicBezTo>
                  <a:cubicBezTo>
                    <a:pt x="25873" y="20510"/>
                    <a:pt x="25813" y="20501"/>
                    <a:pt x="25769" y="20501"/>
                  </a:cubicBezTo>
                  <a:cubicBezTo>
                    <a:pt x="25656" y="20501"/>
                    <a:pt x="25644" y="20560"/>
                    <a:pt x="25465" y="20632"/>
                  </a:cubicBezTo>
                  <a:cubicBezTo>
                    <a:pt x="25490" y="20607"/>
                    <a:pt x="25590" y="20381"/>
                    <a:pt x="25590" y="20356"/>
                  </a:cubicBezTo>
                  <a:cubicBezTo>
                    <a:pt x="25515" y="20356"/>
                    <a:pt x="25389" y="20306"/>
                    <a:pt x="25314" y="20281"/>
                  </a:cubicBezTo>
                  <a:cubicBezTo>
                    <a:pt x="25309" y="20280"/>
                    <a:pt x="25304" y="20279"/>
                    <a:pt x="25299" y="20279"/>
                  </a:cubicBezTo>
                  <a:cubicBezTo>
                    <a:pt x="25223" y="20279"/>
                    <a:pt x="25251" y="20458"/>
                    <a:pt x="25115" y="20458"/>
                  </a:cubicBezTo>
                  <a:cubicBezTo>
                    <a:pt x="25106" y="20458"/>
                    <a:pt x="25098" y="20458"/>
                    <a:pt x="25089" y="20456"/>
                  </a:cubicBezTo>
                  <a:cubicBezTo>
                    <a:pt x="25139" y="20381"/>
                    <a:pt x="25465" y="19955"/>
                    <a:pt x="25139" y="19955"/>
                  </a:cubicBezTo>
                  <a:cubicBezTo>
                    <a:pt x="25214" y="19379"/>
                    <a:pt x="24688" y="19354"/>
                    <a:pt x="24337" y="19253"/>
                  </a:cubicBezTo>
                  <a:cubicBezTo>
                    <a:pt x="24036" y="19203"/>
                    <a:pt x="23409" y="18903"/>
                    <a:pt x="23409" y="18577"/>
                  </a:cubicBezTo>
                  <a:cubicBezTo>
                    <a:pt x="23368" y="18597"/>
                    <a:pt x="23317" y="18607"/>
                    <a:pt x="23270" y="18607"/>
                  </a:cubicBezTo>
                  <a:cubicBezTo>
                    <a:pt x="23147" y="18607"/>
                    <a:pt x="23052" y="18542"/>
                    <a:pt x="23234" y="18451"/>
                  </a:cubicBezTo>
                  <a:cubicBezTo>
                    <a:pt x="23190" y="18401"/>
                    <a:pt x="23135" y="18382"/>
                    <a:pt x="23076" y="18382"/>
                  </a:cubicBezTo>
                  <a:cubicBezTo>
                    <a:pt x="22899" y="18382"/>
                    <a:pt x="22683" y="18552"/>
                    <a:pt x="22607" y="18552"/>
                  </a:cubicBezTo>
                  <a:cubicBezTo>
                    <a:pt x="22256" y="18527"/>
                    <a:pt x="22081" y="18226"/>
                    <a:pt x="21755" y="18176"/>
                  </a:cubicBezTo>
                  <a:cubicBezTo>
                    <a:pt x="21755" y="18351"/>
                    <a:pt x="21630" y="18301"/>
                    <a:pt x="21530" y="18426"/>
                  </a:cubicBezTo>
                  <a:cubicBezTo>
                    <a:pt x="21505" y="18426"/>
                    <a:pt x="21555" y="18677"/>
                    <a:pt x="21530" y="18727"/>
                  </a:cubicBezTo>
                  <a:cubicBezTo>
                    <a:pt x="21354" y="18577"/>
                    <a:pt x="21404" y="18226"/>
                    <a:pt x="21580" y="18126"/>
                  </a:cubicBezTo>
                  <a:cubicBezTo>
                    <a:pt x="21556" y="18118"/>
                    <a:pt x="21529" y="18114"/>
                    <a:pt x="21500" y="18114"/>
                  </a:cubicBezTo>
                  <a:close/>
                </a:path>
              </a:pathLst>
            </a:custGeom>
            <a:solidFill>
              <a:srgbClr val="0078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1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848" name="Google Shape;848;p31"/>
          <p:cNvSpPr/>
          <p:nvPr/>
        </p:nvSpPr>
        <p:spPr>
          <a:xfrm>
            <a:off x="744500" y="1487450"/>
            <a:ext cx="1362300" cy="288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31"/>
          <p:cNvSpPr/>
          <p:nvPr/>
        </p:nvSpPr>
        <p:spPr>
          <a:xfrm>
            <a:off x="2704250" y="1487450"/>
            <a:ext cx="1362300" cy="288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31"/>
          <p:cNvSpPr/>
          <p:nvPr/>
        </p:nvSpPr>
        <p:spPr>
          <a:xfrm>
            <a:off x="4664011" y="1487450"/>
            <a:ext cx="1362300" cy="288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31"/>
          <p:cNvSpPr/>
          <p:nvPr/>
        </p:nvSpPr>
        <p:spPr>
          <a:xfrm>
            <a:off x="6623773" y="1487450"/>
            <a:ext cx="1362300" cy="288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31"/>
          <p:cNvSpPr/>
          <p:nvPr/>
        </p:nvSpPr>
        <p:spPr>
          <a:xfrm>
            <a:off x="6623650" y="1563650"/>
            <a:ext cx="1362300" cy="35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Fall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53" name="Google Shape;853;p31"/>
          <p:cNvSpPr/>
          <p:nvPr/>
        </p:nvSpPr>
        <p:spPr>
          <a:xfrm>
            <a:off x="4664025" y="1563650"/>
            <a:ext cx="1362300" cy="35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Summer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54" name="Google Shape;854;p31"/>
          <p:cNvSpPr/>
          <p:nvPr/>
        </p:nvSpPr>
        <p:spPr>
          <a:xfrm>
            <a:off x="2704175" y="1563650"/>
            <a:ext cx="1362300" cy="35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Spring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55" name="Google Shape;855;p31"/>
          <p:cNvSpPr/>
          <p:nvPr/>
        </p:nvSpPr>
        <p:spPr>
          <a:xfrm>
            <a:off x="744650" y="1563650"/>
            <a:ext cx="1362300" cy="35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Winter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56" name="Google Shape;856;p31"/>
          <p:cNvSpPr txBox="1"/>
          <p:nvPr/>
        </p:nvSpPr>
        <p:spPr>
          <a:xfrm>
            <a:off x="744650" y="2057725"/>
            <a:ext cx="13623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 is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the farthest planet from the Sun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857;p31"/>
          <p:cNvSpPr txBox="1"/>
          <p:nvPr/>
        </p:nvSpPr>
        <p:spPr>
          <a:xfrm>
            <a:off x="2704338" y="2057725"/>
            <a:ext cx="13623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p31"/>
          <p:cNvSpPr txBox="1"/>
          <p:nvPr/>
        </p:nvSpPr>
        <p:spPr>
          <a:xfrm>
            <a:off x="4664063" y="2057725"/>
            <a:ext cx="13623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 is red and actually a very cold place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859;p31"/>
          <p:cNvSpPr txBox="1"/>
          <p:nvPr/>
        </p:nvSpPr>
        <p:spPr>
          <a:xfrm>
            <a:off x="6623800" y="2057725"/>
            <a:ext cx="13623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0" name="Google Shape;860;p31"/>
          <p:cNvSpPr/>
          <p:nvPr/>
        </p:nvSpPr>
        <p:spPr>
          <a:xfrm>
            <a:off x="1052763" y="3254152"/>
            <a:ext cx="746073" cy="769826"/>
          </a:xfrm>
          <a:custGeom>
            <a:rect b="b" l="l" r="r" t="t"/>
            <a:pathLst>
              <a:path extrusionOk="0" h="41646" w="40361">
                <a:moveTo>
                  <a:pt x="18960" y="17728"/>
                </a:moveTo>
                <a:lnTo>
                  <a:pt x="18960" y="18715"/>
                </a:lnTo>
                <a:cubicBezTo>
                  <a:pt x="18678" y="18543"/>
                  <a:pt x="18395" y="18386"/>
                  <a:pt x="18113" y="18229"/>
                </a:cubicBezTo>
                <a:cubicBezTo>
                  <a:pt x="18395" y="18057"/>
                  <a:pt x="18678" y="17900"/>
                  <a:pt x="18960" y="17728"/>
                </a:cubicBezTo>
                <a:close/>
                <a:moveTo>
                  <a:pt x="21405" y="17728"/>
                </a:moveTo>
                <a:lnTo>
                  <a:pt x="22251" y="18214"/>
                </a:lnTo>
                <a:cubicBezTo>
                  <a:pt x="21969" y="18386"/>
                  <a:pt x="21687" y="18543"/>
                  <a:pt x="21405" y="18715"/>
                </a:cubicBezTo>
                <a:lnTo>
                  <a:pt x="21405" y="17728"/>
                </a:lnTo>
                <a:close/>
                <a:moveTo>
                  <a:pt x="16891" y="20330"/>
                </a:moveTo>
                <a:cubicBezTo>
                  <a:pt x="17173" y="20502"/>
                  <a:pt x="17455" y="20659"/>
                  <a:pt x="17737" y="20831"/>
                </a:cubicBezTo>
                <a:cubicBezTo>
                  <a:pt x="17455" y="20988"/>
                  <a:pt x="17173" y="21160"/>
                  <a:pt x="16891" y="21317"/>
                </a:cubicBezTo>
                <a:lnTo>
                  <a:pt x="16891" y="20330"/>
                </a:lnTo>
                <a:close/>
                <a:moveTo>
                  <a:pt x="23474" y="20330"/>
                </a:moveTo>
                <a:cubicBezTo>
                  <a:pt x="23474" y="20659"/>
                  <a:pt x="23474" y="20988"/>
                  <a:pt x="23474" y="21317"/>
                </a:cubicBezTo>
                <a:cubicBezTo>
                  <a:pt x="23192" y="21160"/>
                  <a:pt x="22894" y="20988"/>
                  <a:pt x="22612" y="20831"/>
                </a:cubicBezTo>
                <a:cubicBezTo>
                  <a:pt x="22894" y="20659"/>
                  <a:pt x="23192" y="20502"/>
                  <a:pt x="23474" y="20330"/>
                </a:cubicBezTo>
                <a:close/>
                <a:moveTo>
                  <a:pt x="18960" y="22932"/>
                </a:moveTo>
                <a:lnTo>
                  <a:pt x="18960" y="23919"/>
                </a:lnTo>
                <a:cubicBezTo>
                  <a:pt x="18678" y="23747"/>
                  <a:pt x="18395" y="23590"/>
                  <a:pt x="18113" y="23433"/>
                </a:cubicBezTo>
                <a:cubicBezTo>
                  <a:pt x="18395" y="23261"/>
                  <a:pt x="18678" y="23104"/>
                  <a:pt x="18960" y="22932"/>
                </a:cubicBezTo>
                <a:close/>
                <a:moveTo>
                  <a:pt x="21405" y="22932"/>
                </a:moveTo>
                <a:cubicBezTo>
                  <a:pt x="21687" y="23104"/>
                  <a:pt x="21969" y="23261"/>
                  <a:pt x="22251" y="23433"/>
                </a:cubicBezTo>
                <a:cubicBezTo>
                  <a:pt x="21969" y="23590"/>
                  <a:pt x="21687" y="23762"/>
                  <a:pt x="21405" y="23919"/>
                </a:cubicBezTo>
                <a:lnTo>
                  <a:pt x="21405" y="22932"/>
                </a:lnTo>
                <a:close/>
                <a:moveTo>
                  <a:pt x="17276" y="1"/>
                </a:moveTo>
                <a:cubicBezTo>
                  <a:pt x="16346" y="1"/>
                  <a:pt x="15510" y="1225"/>
                  <a:pt x="16358" y="2085"/>
                </a:cubicBezTo>
                <a:lnTo>
                  <a:pt x="18960" y="4671"/>
                </a:lnTo>
                <a:lnTo>
                  <a:pt x="18960" y="7633"/>
                </a:lnTo>
                <a:cubicBezTo>
                  <a:pt x="17831" y="6505"/>
                  <a:pt x="16703" y="5376"/>
                  <a:pt x="15574" y="4248"/>
                </a:cubicBezTo>
                <a:cubicBezTo>
                  <a:pt x="15321" y="3994"/>
                  <a:pt x="15036" y="3888"/>
                  <a:pt x="14760" y="3888"/>
                </a:cubicBezTo>
                <a:cubicBezTo>
                  <a:pt x="13823" y="3888"/>
                  <a:pt x="12990" y="5112"/>
                  <a:pt x="13850" y="5972"/>
                </a:cubicBezTo>
                <a:cubicBezTo>
                  <a:pt x="15558" y="7680"/>
                  <a:pt x="17251" y="9389"/>
                  <a:pt x="18960" y="11082"/>
                </a:cubicBezTo>
                <a:lnTo>
                  <a:pt x="18960" y="14922"/>
                </a:lnTo>
                <a:lnTo>
                  <a:pt x="17110" y="15988"/>
                </a:lnTo>
                <a:cubicBezTo>
                  <a:pt x="16718" y="16207"/>
                  <a:pt x="16107" y="16458"/>
                  <a:pt x="15590" y="16772"/>
                </a:cubicBezTo>
                <a:cubicBezTo>
                  <a:pt x="14508" y="16145"/>
                  <a:pt x="13442" y="15533"/>
                  <a:pt x="12377" y="14906"/>
                </a:cubicBezTo>
                <a:cubicBezTo>
                  <a:pt x="11750" y="12571"/>
                  <a:pt x="11123" y="10251"/>
                  <a:pt x="10496" y="7916"/>
                </a:cubicBezTo>
                <a:cubicBezTo>
                  <a:pt x="10333" y="7309"/>
                  <a:pt x="9862" y="7047"/>
                  <a:pt x="9379" y="7047"/>
                </a:cubicBezTo>
                <a:cubicBezTo>
                  <a:pt x="8652" y="7047"/>
                  <a:pt x="7899" y="7644"/>
                  <a:pt x="8144" y="8558"/>
                </a:cubicBezTo>
                <a:lnTo>
                  <a:pt x="9383" y="13182"/>
                </a:lnTo>
                <a:cubicBezTo>
                  <a:pt x="8536" y="12696"/>
                  <a:pt x="7674" y="12195"/>
                  <a:pt x="6812" y="11693"/>
                </a:cubicBezTo>
                <a:cubicBezTo>
                  <a:pt x="6499" y="10518"/>
                  <a:pt x="6170" y="9326"/>
                  <a:pt x="5856" y="8135"/>
                </a:cubicBezTo>
                <a:cubicBezTo>
                  <a:pt x="5694" y="7538"/>
                  <a:pt x="5226" y="7279"/>
                  <a:pt x="4746" y="7279"/>
                </a:cubicBezTo>
                <a:cubicBezTo>
                  <a:pt x="4017" y="7279"/>
                  <a:pt x="3259" y="7876"/>
                  <a:pt x="3505" y="8793"/>
                </a:cubicBezTo>
                <a:cubicBezTo>
                  <a:pt x="3756" y="9734"/>
                  <a:pt x="4022" y="10690"/>
                  <a:pt x="4273" y="11630"/>
                </a:cubicBezTo>
                <a:cubicBezTo>
                  <a:pt x="3317" y="11897"/>
                  <a:pt x="2361" y="12148"/>
                  <a:pt x="1405" y="12398"/>
                </a:cubicBezTo>
                <a:cubicBezTo>
                  <a:pt x="5" y="12774"/>
                  <a:pt x="439" y="14797"/>
                  <a:pt x="1703" y="14797"/>
                </a:cubicBezTo>
                <a:cubicBezTo>
                  <a:pt x="1812" y="14797"/>
                  <a:pt x="1927" y="14782"/>
                  <a:pt x="2047" y="14750"/>
                </a:cubicBezTo>
                <a:cubicBezTo>
                  <a:pt x="3223" y="14436"/>
                  <a:pt x="4398" y="14123"/>
                  <a:pt x="5590" y="13809"/>
                </a:cubicBezTo>
                <a:cubicBezTo>
                  <a:pt x="6436" y="14295"/>
                  <a:pt x="7298" y="14797"/>
                  <a:pt x="8160" y="15283"/>
                </a:cubicBezTo>
                <a:cubicBezTo>
                  <a:pt x="6608" y="15706"/>
                  <a:pt x="5057" y="16113"/>
                  <a:pt x="3521" y="16536"/>
                </a:cubicBezTo>
                <a:cubicBezTo>
                  <a:pt x="2121" y="16912"/>
                  <a:pt x="2555" y="18935"/>
                  <a:pt x="3819" y="18935"/>
                </a:cubicBezTo>
                <a:cubicBezTo>
                  <a:pt x="3928" y="18935"/>
                  <a:pt x="4043" y="18920"/>
                  <a:pt x="4163" y="18888"/>
                </a:cubicBezTo>
                <a:cubicBezTo>
                  <a:pt x="6483" y="18261"/>
                  <a:pt x="8818" y="17634"/>
                  <a:pt x="11138" y="17022"/>
                </a:cubicBezTo>
                <a:cubicBezTo>
                  <a:pt x="12220" y="17634"/>
                  <a:pt x="13301" y="18261"/>
                  <a:pt x="14383" y="18888"/>
                </a:cubicBezTo>
                <a:cubicBezTo>
                  <a:pt x="14383" y="19452"/>
                  <a:pt x="14446" y="20047"/>
                  <a:pt x="14446" y="20471"/>
                </a:cubicBezTo>
                <a:cubicBezTo>
                  <a:pt x="14446" y="21223"/>
                  <a:pt x="14446" y="21975"/>
                  <a:pt x="14446" y="22728"/>
                </a:cubicBezTo>
                <a:cubicBezTo>
                  <a:pt x="13348" y="23355"/>
                  <a:pt x="12251" y="23997"/>
                  <a:pt x="11154" y="24624"/>
                </a:cubicBezTo>
                <a:cubicBezTo>
                  <a:pt x="8818" y="23997"/>
                  <a:pt x="6499" y="23386"/>
                  <a:pt x="4179" y="22759"/>
                </a:cubicBezTo>
                <a:cubicBezTo>
                  <a:pt x="4058" y="22727"/>
                  <a:pt x="3943" y="22712"/>
                  <a:pt x="3834" y="22712"/>
                </a:cubicBezTo>
                <a:cubicBezTo>
                  <a:pt x="2568" y="22712"/>
                  <a:pt x="2121" y="24735"/>
                  <a:pt x="3521" y="25110"/>
                </a:cubicBezTo>
                <a:cubicBezTo>
                  <a:pt x="5072" y="25518"/>
                  <a:pt x="6624" y="25941"/>
                  <a:pt x="8160" y="26349"/>
                </a:cubicBezTo>
                <a:cubicBezTo>
                  <a:pt x="7314" y="26850"/>
                  <a:pt x="6452" y="27336"/>
                  <a:pt x="5590" y="27838"/>
                </a:cubicBezTo>
                <a:lnTo>
                  <a:pt x="2047" y="26881"/>
                </a:lnTo>
                <a:cubicBezTo>
                  <a:pt x="1931" y="26852"/>
                  <a:pt x="1820" y="26838"/>
                  <a:pt x="1714" y="26838"/>
                </a:cubicBezTo>
                <a:cubicBezTo>
                  <a:pt x="441" y="26838"/>
                  <a:pt x="0" y="28871"/>
                  <a:pt x="1405" y="29233"/>
                </a:cubicBezTo>
                <a:cubicBezTo>
                  <a:pt x="2361" y="29499"/>
                  <a:pt x="3317" y="29750"/>
                  <a:pt x="4257" y="30001"/>
                </a:cubicBezTo>
                <a:cubicBezTo>
                  <a:pt x="4006" y="30957"/>
                  <a:pt x="3756" y="31913"/>
                  <a:pt x="3505" y="32853"/>
                </a:cubicBezTo>
                <a:cubicBezTo>
                  <a:pt x="3259" y="33771"/>
                  <a:pt x="4018" y="34375"/>
                  <a:pt x="4748" y="34375"/>
                </a:cubicBezTo>
                <a:cubicBezTo>
                  <a:pt x="5228" y="34375"/>
                  <a:pt x="5694" y="34114"/>
                  <a:pt x="5856" y="33512"/>
                </a:cubicBezTo>
                <a:cubicBezTo>
                  <a:pt x="6170" y="32320"/>
                  <a:pt x="6483" y="31145"/>
                  <a:pt x="6796" y="29954"/>
                </a:cubicBezTo>
                <a:cubicBezTo>
                  <a:pt x="7659" y="29468"/>
                  <a:pt x="8521" y="28966"/>
                  <a:pt x="9367" y="28480"/>
                </a:cubicBezTo>
                <a:lnTo>
                  <a:pt x="9367" y="28480"/>
                </a:lnTo>
                <a:cubicBezTo>
                  <a:pt x="8960" y="30016"/>
                  <a:pt x="8552" y="31552"/>
                  <a:pt x="8129" y="33089"/>
                </a:cubicBezTo>
                <a:cubicBezTo>
                  <a:pt x="7883" y="34005"/>
                  <a:pt x="8641" y="34603"/>
                  <a:pt x="9370" y="34603"/>
                </a:cubicBezTo>
                <a:cubicBezTo>
                  <a:pt x="9850" y="34603"/>
                  <a:pt x="10318" y="34344"/>
                  <a:pt x="10480" y="33747"/>
                </a:cubicBezTo>
                <a:cubicBezTo>
                  <a:pt x="11107" y="31411"/>
                  <a:pt x="11734" y="29076"/>
                  <a:pt x="12361" y="26756"/>
                </a:cubicBezTo>
                <a:cubicBezTo>
                  <a:pt x="13458" y="26113"/>
                  <a:pt x="14571" y="25471"/>
                  <a:pt x="15668" y="24828"/>
                </a:cubicBezTo>
                <a:cubicBezTo>
                  <a:pt x="16765" y="25471"/>
                  <a:pt x="17863" y="26098"/>
                  <a:pt x="18960" y="26725"/>
                </a:cubicBezTo>
                <a:lnTo>
                  <a:pt x="18960" y="30565"/>
                </a:lnTo>
                <a:lnTo>
                  <a:pt x="13850" y="35675"/>
                </a:lnTo>
                <a:cubicBezTo>
                  <a:pt x="12990" y="36534"/>
                  <a:pt x="13823" y="37759"/>
                  <a:pt x="14760" y="37759"/>
                </a:cubicBezTo>
                <a:cubicBezTo>
                  <a:pt x="15036" y="37759"/>
                  <a:pt x="15321" y="37652"/>
                  <a:pt x="15574" y="37399"/>
                </a:cubicBezTo>
                <a:lnTo>
                  <a:pt x="18960" y="34013"/>
                </a:lnTo>
                <a:lnTo>
                  <a:pt x="18960" y="36976"/>
                </a:lnTo>
                <a:lnTo>
                  <a:pt x="16358" y="39562"/>
                </a:lnTo>
                <a:cubicBezTo>
                  <a:pt x="15510" y="40422"/>
                  <a:pt x="16346" y="41646"/>
                  <a:pt x="17276" y="41646"/>
                </a:cubicBezTo>
                <a:cubicBezTo>
                  <a:pt x="17550" y="41646"/>
                  <a:pt x="17832" y="41540"/>
                  <a:pt x="18082" y="41286"/>
                </a:cubicBezTo>
                <a:cubicBezTo>
                  <a:pt x="18787" y="40597"/>
                  <a:pt x="19493" y="39891"/>
                  <a:pt x="20182" y="39202"/>
                </a:cubicBezTo>
                <a:cubicBezTo>
                  <a:pt x="20888" y="39891"/>
                  <a:pt x="21577" y="40597"/>
                  <a:pt x="22267" y="41286"/>
                </a:cubicBezTo>
                <a:cubicBezTo>
                  <a:pt x="22520" y="41540"/>
                  <a:pt x="22805" y="41646"/>
                  <a:pt x="23081" y="41646"/>
                </a:cubicBezTo>
                <a:cubicBezTo>
                  <a:pt x="24018" y="41646"/>
                  <a:pt x="24851" y="40422"/>
                  <a:pt x="23991" y="39562"/>
                </a:cubicBezTo>
                <a:cubicBezTo>
                  <a:pt x="23129" y="38700"/>
                  <a:pt x="22267" y="37822"/>
                  <a:pt x="21405" y="36960"/>
                </a:cubicBezTo>
                <a:lnTo>
                  <a:pt x="21405" y="33982"/>
                </a:lnTo>
                <a:cubicBezTo>
                  <a:pt x="22534" y="35126"/>
                  <a:pt x="23662" y="36255"/>
                  <a:pt x="24791" y="37383"/>
                </a:cubicBezTo>
                <a:cubicBezTo>
                  <a:pt x="25044" y="37637"/>
                  <a:pt x="25329" y="37743"/>
                  <a:pt x="25605" y="37743"/>
                </a:cubicBezTo>
                <a:cubicBezTo>
                  <a:pt x="26541" y="37743"/>
                  <a:pt x="27374" y="36519"/>
                  <a:pt x="26515" y="35659"/>
                </a:cubicBezTo>
                <a:cubicBezTo>
                  <a:pt x="24806" y="33951"/>
                  <a:pt x="23098" y="32242"/>
                  <a:pt x="21405" y="30534"/>
                </a:cubicBezTo>
                <a:lnTo>
                  <a:pt x="21405" y="26740"/>
                </a:lnTo>
                <a:lnTo>
                  <a:pt x="24681" y="24828"/>
                </a:lnTo>
                <a:cubicBezTo>
                  <a:pt x="25794" y="25471"/>
                  <a:pt x="26891" y="26113"/>
                  <a:pt x="28004" y="26756"/>
                </a:cubicBezTo>
                <a:cubicBezTo>
                  <a:pt x="28631" y="29076"/>
                  <a:pt x="29258" y="31411"/>
                  <a:pt x="29869" y="33747"/>
                </a:cubicBezTo>
                <a:cubicBezTo>
                  <a:pt x="30031" y="34344"/>
                  <a:pt x="30499" y="34603"/>
                  <a:pt x="30979" y="34603"/>
                </a:cubicBezTo>
                <a:cubicBezTo>
                  <a:pt x="31709" y="34603"/>
                  <a:pt x="32466" y="34005"/>
                  <a:pt x="32220" y="33089"/>
                </a:cubicBezTo>
                <a:cubicBezTo>
                  <a:pt x="31813" y="31552"/>
                  <a:pt x="31405" y="30016"/>
                  <a:pt x="30982" y="28480"/>
                </a:cubicBezTo>
                <a:lnTo>
                  <a:pt x="30982" y="28480"/>
                </a:lnTo>
                <a:cubicBezTo>
                  <a:pt x="31844" y="28966"/>
                  <a:pt x="32706" y="29468"/>
                  <a:pt x="33553" y="29954"/>
                </a:cubicBezTo>
                <a:cubicBezTo>
                  <a:pt x="33882" y="31145"/>
                  <a:pt x="34195" y="32320"/>
                  <a:pt x="34509" y="33512"/>
                </a:cubicBezTo>
                <a:cubicBezTo>
                  <a:pt x="34671" y="34112"/>
                  <a:pt x="35144" y="34373"/>
                  <a:pt x="35627" y="34373"/>
                </a:cubicBezTo>
                <a:cubicBezTo>
                  <a:pt x="36354" y="34373"/>
                  <a:pt x="37105" y="33783"/>
                  <a:pt x="36860" y="32869"/>
                </a:cubicBezTo>
                <a:cubicBezTo>
                  <a:pt x="36609" y="31913"/>
                  <a:pt x="36358" y="30957"/>
                  <a:pt x="36092" y="30001"/>
                </a:cubicBezTo>
                <a:cubicBezTo>
                  <a:pt x="37048" y="29750"/>
                  <a:pt x="38004" y="29499"/>
                  <a:pt x="38960" y="29248"/>
                </a:cubicBezTo>
                <a:cubicBezTo>
                  <a:pt x="40346" y="28873"/>
                  <a:pt x="39911" y="26850"/>
                  <a:pt x="38646" y="26850"/>
                </a:cubicBezTo>
                <a:cubicBezTo>
                  <a:pt x="38537" y="26850"/>
                  <a:pt x="38422" y="26865"/>
                  <a:pt x="38302" y="26897"/>
                </a:cubicBezTo>
                <a:cubicBezTo>
                  <a:pt x="37126" y="27211"/>
                  <a:pt x="35951" y="27524"/>
                  <a:pt x="34759" y="27838"/>
                </a:cubicBezTo>
                <a:cubicBezTo>
                  <a:pt x="33913" y="27352"/>
                  <a:pt x="33051" y="26850"/>
                  <a:pt x="32189" y="26349"/>
                </a:cubicBezTo>
                <a:cubicBezTo>
                  <a:pt x="33741" y="25941"/>
                  <a:pt x="35292" y="25518"/>
                  <a:pt x="36828" y="25110"/>
                </a:cubicBezTo>
                <a:cubicBezTo>
                  <a:pt x="38228" y="24735"/>
                  <a:pt x="37794" y="22712"/>
                  <a:pt x="36530" y="22712"/>
                </a:cubicBezTo>
                <a:cubicBezTo>
                  <a:pt x="36421" y="22712"/>
                  <a:pt x="36306" y="22727"/>
                  <a:pt x="36186" y="22759"/>
                </a:cubicBezTo>
                <a:cubicBezTo>
                  <a:pt x="33866" y="23386"/>
                  <a:pt x="31531" y="23997"/>
                  <a:pt x="29211" y="24624"/>
                </a:cubicBezTo>
                <a:cubicBezTo>
                  <a:pt x="28114" y="23997"/>
                  <a:pt x="27016" y="23355"/>
                  <a:pt x="25903" y="22728"/>
                </a:cubicBezTo>
                <a:cubicBezTo>
                  <a:pt x="25903" y="22054"/>
                  <a:pt x="25903" y="21380"/>
                  <a:pt x="25903" y="20706"/>
                </a:cubicBezTo>
                <a:cubicBezTo>
                  <a:pt x="25903" y="20189"/>
                  <a:pt x="25998" y="19515"/>
                  <a:pt x="25982" y="18888"/>
                </a:cubicBezTo>
                <a:lnTo>
                  <a:pt x="29226" y="17007"/>
                </a:lnTo>
                <a:lnTo>
                  <a:pt x="36202" y="18888"/>
                </a:lnTo>
                <a:cubicBezTo>
                  <a:pt x="36321" y="18920"/>
                  <a:pt x="36435" y="18935"/>
                  <a:pt x="36543" y="18935"/>
                </a:cubicBezTo>
                <a:cubicBezTo>
                  <a:pt x="37797" y="18935"/>
                  <a:pt x="38244" y="16912"/>
                  <a:pt x="36844" y="16536"/>
                </a:cubicBezTo>
                <a:cubicBezTo>
                  <a:pt x="35292" y="16113"/>
                  <a:pt x="33756" y="15706"/>
                  <a:pt x="32205" y="15283"/>
                </a:cubicBezTo>
                <a:cubicBezTo>
                  <a:pt x="33067" y="14797"/>
                  <a:pt x="33913" y="14295"/>
                  <a:pt x="34775" y="13809"/>
                </a:cubicBezTo>
                <a:lnTo>
                  <a:pt x="38318" y="14750"/>
                </a:lnTo>
                <a:cubicBezTo>
                  <a:pt x="38437" y="14782"/>
                  <a:pt x="38551" y="14797"/>
                  <a:pt x="38659" y="14797"/>
                </a:cubicBezTo>
                <a:cubicBezTo>
                  <a:pt x="39913" y="14797"/>
                  <a:pt x="40360" y="12774"/>
                  <a:pt x="38960" y="12398"/>
                </a:cubicBezTo>
                <a:cubicBezTo>
                  <a:pt x="38004" y="12148"/>
                  <a:pt x="37048" y="11897"/>
                  <a:pt x="36092" y="11630"/>
                </a:cubicBezTo>
                <a:cubicBezTo>
                  <a:pt x="36343" y="10690"/>
                  <a:pt x="36593" y="9734"/>
                  <a:pt x="36844" y="8793"/>
                </a:cubicBezTo>
                <a:cubicBezTo>
                  <a:pt x="37090" y="7876"/>
                  <a:pt x="36332" y="7279"/>
                  <a:pt x="35603" y="7279"/>
                </a:cubicBezTo>
                <a:cubicBezTo>
                  <a:pt x="35123" y="7279"/>
                  <a:pt x="34655" y="7538"/>
                  <a:pt x="34493" y="8135"/>
                </a:cubicBezTo>
                <a:cubicBezTo>
                  <a:pt x="34180" y="9326"/>
                  <a:pt x="33866" y="10518"/>
                  <a:pt x="33553" y="11693"/>
                </a:cubicBezTo>
                <a:cubicBezTo>
                  <a:pt x="32690" y="12195"/>
                  <a:pt x="31828" y="12696"/>
                  <a:pt x="30966" y="13182"/>
                </a:cubicBezTo>
                <a:cubicBezTo>
                  <a:pt x="31390" y="11646"/>
                  <a:pt x="31797" y="10094"/>
                  <a:pt x="32205" y="8558"/>
                </a:cubicBezTo>
                <a:cubicBezTo>
                  <a:pt x="32450" y="7644"/>
                  <a:pt x="31697" y="7047"/>
                  <a:pt x="30970" y="7047"/>
                </a:cubicBezTo>
                <a:cubicBezTo>
                  <a:pt x="30487" y="7047"/>
                  <a:pt x="30016" y="7309"/>
                  <a:pt x="29853" y="7916"/>
                </a:cubicBezTo>
                <a:cubicBezTo>
                  <a:pt x="29242" y="10251"/>
                  <a:pt x="28615" y="12571"/>
                  <a:pt x="27988" y="14906"/>
                </a:cubicBezTo>
                <a:cubicBezTo>
                  <a:pt x="26907" y="15533"/>
                  <a:pt x="25841" y="16145"/>
                  <a:pt x="24759" y="16772"/>
                </a:cubicBezTo>
                <a:cubicBezTo>
                  <a:pt x="24273" y="16489"/>
                  <a:pt x="23725" y="16254"/>
                  <a:pt x="23364" y="16051"/>
                </a:cubicBezTo>
                <a:cubicBezTo>
                  <a:pt x="22706" y="15674"/>
                  <a:pt x="22048" y="15283"/>
                  <a:pt x="21405" y="14906"/>
                </a:cubicBezTo>
                <a:lnTo>
                  <a:pt x="21405" y="11113"/>
                </a:lnTo>
                <a:cubicBezTo>
                  <a:pt x="23098" y="9405"/>
                  <a:pt x="24806" y="7696"/>
                  <a:pt x="26515" y="5988"/>
                </a:cubicBezTo>
                <a:cubicBezTo>
                  <a:pt x="27374" y="5128"/>
                  <a:pt x="26541" y="3904"/>
                  <a:pt x="25605" y="3904"/>
                </a:cubicBezTo>
                <a:cubicBezTo>
                  <a:pt x="25329" y="3904"/>
                  <a:pt x="25044" y="4010"/>
                  <a:pt x="24791" y="4263"/>
                </a:cubicBezTo>
                <a:cubicBezTo>
                  <a:pt x="23662" y="5392"/>
                  <a:pt x="22534" y="6521"/>
                  <a:pt x="21405" y="7665"/>
                </a:cubicBezTo>
                <a:lnTo>
                  <a:pt x="21405" y="4687"/>
                </a:lnTo>
                <a:cubicBezTo>
                  <a:pt x="22267" y="3825"/>
                  <a:pt x="23129" y="2947"/>
                  <a:pt x="23991" y="2085"/>
                </a:cubicBezTo>
                <a:cubicBezTo>
                  <a:pt x="24851" y="1225"/>
                  <a:pt x="24018" y="1"/>
                  <a:pt x="23081" y="1"/>
                </a:cubicBezTo>
                <a:cubicBezTo>
                  <a:pt x="22805" y="1"/>
                  <a:pt x="22520" y="107"/>
                  <a:pt x="22267" y="361"/>
                </a:cubicBezTo>
                <a:cubicBezTo>
                  <a:pt x="21577" y="1050"/>
                  <a:pt x="20888" y="1756"/>
                  <a:pt x="20182" y="2445"/>
                </a:cubicBezTo>
                <a:lnTo>
                  <a:pt x="18082" y="361"/>
                </a:lnTo>
                <a:cubicBezTo>
                  <a:pt x="17832" y="107"/>
                  <a:pt x="17550" y="1"/>
                  <a:pt x="17276" y="1"/>
                </a:cubicBez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1" name="Google Shape;861;p31"/>
          <p:cNvGrpSpPr/>
          <p:nvPr/>
        </p:nvGrpSpPr>
        <p:grpSpPr>
          <a:xfrm>
            <a:off x="2921731" y="3177064"/>
            <a:ext cx="927292" cy="924002"/>
            <a:chOff x="2994850" y="-92425"/>
            <a:chExt cx="1268525" cy="1264025"/>
          </a:xfrm>
        </p:grpSpPr>
        <p:sp>
          <p:nvSpPr>
            <p:cNvPr id="862" name="Google Shape;862;p31"/>
            <p:cNvSpPr/>
            <p:nvPr/>
          </p:nvSpPr>
          <p:spPr>
            <a:xfrm>
              <a:off x="3553500" y="570650"/>
              <a:ext cx="184325" cy="600950"/>
            </a:xfrm>
            <a:custGeom>
              <a:rect b="b" l="l" r="r" t="t"/>
              <a:pathLst>
                <a:path extrusionOk="0" h="24038" w="7373">
                  <a:moveTo>
                    <a:pt x="3129" y="1"/>
                  </a:moveTo>
                  <a:cubicBezTo>
                    <a:pt x="3113" y="1"/>
                    <a:pt x="3097" y="1"/>
                    <a:pt x="3081" y="2"/>
                  </a:cubicBezTo>
                  <a:cubicBezTo>
                    <a:pt x="1233" y="93"/>
                    <a:pt x="0" y="5548"/>
                    <a:pt x="320" y="12190"/>
                  </a:cubicBezTo>
                  <a:cubicBezTo>
                    <a:pt x="659" y="18776"/>
                    <a:pt x="2412" y="24038"/>
                    <a:pt x="4244" y="24038"/>
                  </a:cubicBezTo>
                  <a:cubicBezTo>
                    <a:pt x="4260" y="24038"/>
                    <a:pt x="4275" y="24038"/>
                    <a:pt x="4291" y="24037"/>
                  </a:cubicBezTo>
                  <a:cubicBezTo>
                    <a:pt x="6140" y="23945"/>
                    <a:pt x="7373" y="18490"/>
                    <a:pt x="7053" y="11848"/>
                  </a:cubicBezTo>
                  <a:cubicBezTo>
                    <a:pt x="6714" y="5262"/>
                    <a:pt x="4960" y="1"/>
                    <a:pt x="3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3519825" y="-92425"/>
              <a:ext cx="184900" cy="600950"/>
            </a:xfrm>
            <a:custGeom>
              <a:rect b="b" l="l" r="r" t="t"/>
              <a:pathLst>
                <a:path extrusionOk="0" h="24038" w="7396">
                  <a:moveTo>
                    <a:pt x="3129" y="1"/>
                  </a:moveTo>
                  <a:cubicBezTo>
                    <a:pt x="3114" y="1"/>
                    <a:pt x="3098" y="1"/>
                    <a:pt x="3082" y="2"/>
                  </a:cubicBezTo>
                  <a:cubicBezTo>
                    <a:pt x="1233" y="93"/>
                    <a:pt x="0" y="5548"/>
                    <a:pt x="343" y="12191"/>
                  </a:cubicBezTo>
                  <a:cubicBezTo>
                    <a:pt x="660" y="18776"/>
                    <a:pt x="2412" y="24038"/>
                    <a:pt x="4267" y="24038"/>
                  </a:cubicBezTo>
                  <a:cubicBezTo>
                    <a:pt x="4283" y="24038"/>
                    <a:pt x="4298" y="24038"/>
                    <a:pt x="4314" y="24037"/>
                  </a:cubicBezTo>
                  <a:cubicBezTo>
                    <a:pt x="6163" y="23946"/>
                    <a:pt x="7396" y="18490"/>
                    <a:pt x="7053" y="11848"/>
                  </a:cubicBezTo>
                  <a:cubicBezTo>
                    <a:pt x="6714" y="5262"/>
                    <a:pt x="4983" y="1"/>
                    <a:pt x="3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3657350" y="437450"/>
              <a:ext cx="606025" cy="170625"/>
            </a:xfrm>
            <a:custGeom>
              <a:rect b="b" l="l" r="r" t="t"/>
              <a:pathLst>
                <a:path extrusionOk="0" h="6825" w="24241">
                  <a:moveTo>
                    <a:pt x="14151" y="0"/>
                  </a:moveTo>
                  <a:cubicBezTo>
                    <a:pt x="13440" y="0"/>
                    <a:pt x="12708" y="19"/>
                    <a:pt x="11961" y="57"/>
                  </a:cubicBezTo>
                  <a:cubicBezTo>
                    <a:pt x="5319" y="400"/>
                    <a:pt x="0" y="2180"/>
                    <a:pt x="92" y="4029"/>
                  </a:cubicBezTo>
                  <a:cubicBezTo>
                    <a:pt x="193" y="5669"/>
                    <a:pt x="4501" y="6825"/>
                    <a:pt x="10111" y="6825"/>
                  </a:cubicBezTo>
                  <a:cubicBezTo>
                    <a:pt x="10823" y="6825"/>
                    <a:pt x="11555" y="6806"/>
                    <a:pt x="12303" y="6768"/>
                  </a:cubicBezTo>
                  <a:cubicBezTo>
                    <a:pt x="18922" y="6448"/>
                    <a:pt x="24241" y="4668"/>
                    <a:pt x="24149" y="2819"/>
                  </a:cubicBezTo>
                  <a:cubicBezTo>
                    <a:pt x="24068" y="1158"/>
                    <a:pt x="19762" y="0"/>
                    <a:pt x="14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2994850" y="471100"/>
              <a:ext cx="605450" cy="170650"/>
            </a:xfrm>
            <a:custGeom>
              <a:rect b="b" l="l" r="r" t="t"/>
              <a:pathLst>
                <a:path extrusionOk="0" h="6826" w="24218">
                  <a:moveTo>
                    <a:pt x="14129" y="1"/>
                  </a:moveTo>
                  <a:cubicBezTo>
                    <a:pt x="13418" y="1"/>
                    <a:pt x="12685" y="19"/>
                    <a:pt x="11938" y="58"/>
                  </a:cubicBezTo>
                  <a:cubicBezTo>
                    <a:pt x="5296" y="377"/>
                    <a:pt x="0" y="2158"/>
                    <a:pt x="91" y="4007"/>
                  </a:cubicBezTo>
                  <a:cubicBezTo>
                    <a:pt x="172" y="5668"/>
                    <a:pt x="4479" y="6826"/>
                    <a:pt x="10090" y="6826"/>
                  </a:cubicBezTo>
                  <a:cubicBezTo>
                    <a:pt x="10801" y="6826"/>
                    <a:pt x="11533" y="6807"/>
                    <a:pt x="12280" y="6768"/>
                  </a:cubicBezTo>
                  <a:cubicBezTo>
                    <a:pt x="18922" y="6426"/>
                    <a:pt x="24218" y="4669"/>
                    <a:pt x="24126" y="2797"/>
                  </a:cubicBezTo>
                  <a:cubicBezTo>
                    <a:pt x="24045" y="1156"/>
                    <a:pt x="19740" y="1"/>
                    <a:pt x="14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20825" y="551000"/>
              <a:ext cx="508450" cy="422475"/>
            </a:xfrm>
            <a:custGeom>
              <a:rect b="b" l="l" r="r" t="t"/>
              <a:pathLst>
                <a:path extrusionOk="0" h="16899" w="20338">
                  <a:moveTo>
                    <a:pt x="2310" y="1"/>
                  </a:moveTo>
                  <a:cubicBezTo>
                    <a:pt x="1845" y="1"/>
                    <a:pt x="1485" y="122"/>
                    <a:pt x="1256" y="377"/>
                  </a:cubicBezTo>
                  <a:cubicBezTo>
                    <a:pt x="0" y="1746"/>
                    <a:pt x="2991" y="6494"/>
                    <a:pt x="7921" y="10945"/>
                  </a:cubicBezTo>
                  <a:cubicBezTo>
                    <a:pt x="11928" y="14563"/>
                    <a:pt x="15981" y="16899"/>
                    <a:pt x="18032" y="16899"/>
                  </a:cubicBezTo>
                  <a:cubicBezTo>
                    <a:pt x="18504" y="16899"/>
                    <a:pt x="18870" y="16775"/>
                    <a:pt x="19105" y="16514"/>
                  </a:cubicBezTo>
                  <a:cubicBezTo>
                    <a:pt x="20338" y="15145"/>
                    <a:pt x="17370" y="10420"/>
                    <a:pt x="12440" y="5946"/>
                  </a:cubicBezTo>
                  <a:cubicBezTo>
                    <a:pt x="8408" y="2323"/>
                    <a:pt x="4346" y="1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3128375" y="105925"/>
              <a:ext cx="509025" cy="422475"/>
            </a:xfrm>
            <a:custGeom>
              <a:rect b="b" l="l" r="r" t="t"/>
              <a:pathLst>
                <a:path extrusionOk="0" h="16899" w="20361">
                  <a:moveTo>
                    <a:pt x="2312" y="0"/>
                  </a:moveTo>
                  <a:cubicBezTo>
                    <a:pt x="1845" y="0"/>
                    <a:pt x="1485" y="121"/>
                    <a:pt x="1256" y="376"/>
                  </a:cubicBezTo>
                  <a:cubicBezTo>
                    <a:pt x="0" y="1746"/>
                    <a:pt x="2990" y="6493"/>
                    <a:pt x="7921" y="10944"/>
                  </a:cubicBezTo>
                  <a:cubicBezTo>
                    <a:pt x="11928" y="14562"/>
                    <a:pt x="15981" y="16898"/>
                    <a:pt x="18032" y="16898"/>
                  </a:cubicBezTo>
                  <a:cubicBezTo>
                    <a:pt x="18504" y="16898"/>
                    <a:pt x="18870" y="16774"/>
                    <a:pt x="19105" y="16514"/>
                  </a:cubicBezTo>
                  <a:cubicBezTo>
                    <a:pt x="20360" y="15144"/>
                    <a:pt x="17370" y="10419"/>
                    <a:pt x="12440" y="5946"/>
                  </a:cubicBezTo>
                  <a:cubicBezTo>
                    <a:pt x="8427" y="2323"/>
                    <a:pt x="4353" y="0"/>
                    <a:pt x="2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3615125" y="63075"/>
              <a:ext cx="472500" cy="460575"/>
            </a:xfrm>
            <a:custGeom>
              <a:rect b="b" l="l" r="r" t="t"/>
              <a:pathLst>
                <a:path extrusionOk="0" h="18423" w="18900">
                  <a:moveTo>
                    <a:pt x="16668" y="1"/>
                  </a:moveTo>
                  <a:cubicBezTo>
                    <a:pt x="14702" y="1"/>
                    <a:pt x="10726" y="2783"/>
                    <a:pt x="6962" y="6952"/>
                  </a:cubicBezTo>
                  <a:cubicBezTo>
                    <a:pt x="2511" y="11882"/>
                    <a:pt x="0" y="16904"/>
                    <a:pt x="1393" y="18136"/>
                  </a:cubicBezTo>
                  <a:cubicBezTo>
                    <a:pt x="1604" y="18330"/>
                    <a:pt x="1895" y="18423"/>
                    <a:pt x="2253" y="18423"/>
                  </a:cubicBezTo>
                  <a:cubicBezTo>
                    <a:pt x="4214" y="18423"/>
                    <a:pt x="8177" y="15641"/>
                    <a:pt x="11961" y="11471"/>
                  </a:cubicBezTo>
                  <a:cubicBezTo>
                    <a:pt x="16412" y="6541"/>
                    <a:pt x="18900" y="1520"/>
                    <a:pt x="17530" y="287"/>
                  </a:cubicBezTo>
                  <a:cubicBezTo>
                    <a:pt x="17319" y="93"/>
                    <a:pt x="17027" y="1"/>
                    <a:pt x="16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3170025" y="555525"/>
              <a:ext cx="472500" cy="460575"/>
            </a:xfrm>
            <a:custGeom>
              <a:rect b="b" l="l" r="r" t="t"/>
              <a:pathLst>
                <a:path extrusionOk="0" h="18423" w="18900">
                  <a:moveTo>
                    <a:pt x="16661" y="1"/>
                  </a:moveTo>
                  <a:cubicBezTo>
                    <a:pt x="14686" y="1"/>
                    <a:pt x="10726" y="2783"/>
                    <a:pt x="6962" y="6952"/>
                  </a:cubicBezTo>
                  <a:cubicBezTo>
                    <a:pt x="2511" y="11882"/>
                    <a:pt x="0" y="16904"/>
                    <a:pt x="1393" y="18137"/>
                  </a:cubicBezTo>
                  <a:cubicBezTo>
                    <a:pt x="1604" y="18330"/>
                    <a:pt x="1895" y="18423"/>
                    <a:pt x="2253" y="18423"/>
                  </a:cubicBezTo>
                  <a:cubicBezTo>
                    <a:pt x="4215" y="18423"/>
                    <a:pt x="8177" y="15641"/>
                    <a:pt x="11961" y="11472"/>
                  </a:cubicBezTo>
                  <a:cubicBezTo>
                    <a:pt x="16412" y="6541"/>
                    <a:pt x="18900" y="1520"/>
                    <a:pt x="17530" y="287"/>
                  </a:cubicBezTo>
                  <a:cubicBezTo>
                    <a:pt x="17315" y="93"/>
                    <a:pt x="17021" y="1"/>
                    <a:pt x="16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3560900" y="480450"/>
              <a:ext cx="144975" cy="141675"/>
            </a:xfrm>
            <a:custGeom>
              <a:rect b="b" l="l" r="r" t="t"/>
              <a:pathLst>
                <a:path extrusionOk="0" h="5667" w="5799">
                  <a:moveTo>
                    <a:pt x="2890" y="1"/>
                  </a:moveTo>
                  <a:cubicBezTo>
                    <a:pt x="2848" y="1"/>
                    <a:pt x="2805" y="1"/>
                    <a:pt x="2763" y="3"/>
                  </a:cubicBezTo>
                  <a:cubicBezTo>
                    <a:pt x="1211" y="72"/>
                    <a:pt x="1" y="1419"/>
                    <a:pt x="69" y="2971"/>
                  </a:cubicBezTo>
                  <a:cubicBezTo>
                    <a:pt x="158" y="4481"/>
                    <a:pt x="1414" y="5667"/>
                    <a:pt x="2911" y="5667"/>
                  </a:cubicBezTo>
                  <a:cubicBezTo>
                    <a:pt x="2953" y="5667"/>
                    <a:pt x="2995" y="5666"/>
                    <a:pt x="3037" y="5664"/>
                  </a:cubicBezTo>
                  <a:cubicBezTo>
                    <a:pt x="4611" y="5573"/>
                    <a:pt x="5798" y="4249"/>
                    <a:pt x="5730" y="2697"/>
                  </a:cubicBezTo>
                  <a:cubicBezTo>
                    <a:pt x="5663" y="1165"/>
                    <a:pt x="4388" y="1"/>
                    <a:pt x="2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31"/>
          <p:cNvGrpSpPr/>
          <p:nvPr/>
        </p:nvGrpSpPr>
        <p:grpSpPr>
          <a:xfrm>
            <a:off x="4949156" y="3243057"/>
            <a:ext cx="792015" cy="792015"/>
            <a:chOff x="525150" y="938575"/>
            <a:chExt cx="608400" cy="608400"/>
          </a:xfrm>
        </p:grpSpPr>
        <p:sp>
          <p:nvSpPr>
            <p:cNvPr id="872" name="Google Shape;872;p31"/>
            <p:cNvSpPr/>
            <p:nvPr/>
          </p:nvSpPr>
          <p:spPr>
            <a:xfrm>
              <a:off x="525150" y="938575"/>
              <a:ext cx="608400" cy="608400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619564" y="1032989"/>
              <a:ext cx="419700" cy="419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31"/>
          <p:cNvGrpSpPr/>
          <p:nvPr/>
        </p:nvGrpSpPr>
        <p:grpSpPr>
          <a:xfrm>
            <a:off x="6990206" y="3177077"/>
            <a:ext cx="629501" cy="923976"/>
            <a:chOff x="2639875" y="1548925"/>
            <a:chExt cx="448650" cy="658525"/>
          </a:xfrm>
        </p:grpSpPr>
        <p:sp>
          <p:nvSpPr>
            <p:cNvPr id="875" name="Google Shape;875;p31"/>
            <p:cNvSpPr/>
            <p:nvPr/>
          </p:nvSpPr>
          <p:spPr>
            <a:xfrm>
              <a:off x="2639875" y="1548925"/>
              <a:ext cx="448650" cy="507525"/>
            </a:xfrm>
            <a:custGeom>
              <a:rect b="b" l="l" r="r" t="t"/>
              <a:pathLst>
                <a:path extrusionOk="0" h="20301" w="17946">
                  <a:moveTo>
                    <a:pt x="2312" y="0"/>
                  </a:moveTo>
                  <a:cubicBezTo>
                    <a:pt x="2187" y="0"/>
                    <a:pt x="2060" y="8"/>
                    <a:pt x="1930" y="24"/>
                  </a:cubicBezTo>
                  <a:cubicBezTo>
                    <a:pt x="827" y="175"/>
                    <a:pt x="0" y="826"/>
                    <a:pt x="75" y="1679"/>
                  </a:cubicBezTo>
                  <a:cubicBezTo>
                    <a:pt x="151" y="2481"/>
                    <a:pt x="276" y="3333"/>
                    <a:pt x="627" y="4085"/>
                  </a:cubicBezTo>
                  <a:cubicBezTo>
                    <a:pt x="1178" y="5263"/>
                    <a:pt x="1905" y="6365"/>
                    <a:pt x="2557" y="7493"/>
                  </a:cubicBezTo>
                  <a:cubicBezTo>
                    <a:pt x="2732" y="7794"/>
                    <a:pt x="2908" y="8095"/>
                    <a:pt x="3108" y="8420"/>
                  </a:cubicBezTo>
                  <a:cubicBezTo>
                    <a:pt x="2933" y="8446"/>
                    <a:pt x="2832" y="8446"/>
                    <a:pt x="2732" y="8446"/>
                  </a:cubicBezTo>
                  <a:cubicBezTo>
                    <a:pt x="2106" y="8546"/>
                    <a:pt x="1479" y="8646"/>
                    <a:pt x="1053" y="9197"/>
                  </a:cubicBezTo>
                  <a:cubicBezTo>
                    <a:pt x="527" y="9899"/>
                    <a:pt x="577" y="11002"/>
                    <a:pt x="1329" y="11729"/>
                  </a:cubicBezTo>
                  <a:cubicBezTo>
                    <a:pt x="2456" y="12832"/>
                    <a:pt x="3684" y="13809"/>
                    <a:pt x="5263" y="14210"/>
                  </a:cubicBezTo>
                  <a:cubicBezTo>
                    <a:pt x="5514" y="14285"/>
                    <a:pt x="5740" y="14410"/>
                    <a:pt x="5965" y="14511"/>
                  </a:cubicBezTo>
                  <a:cubicBezTo>
                    <a:pt x="5965" y="14561"/>
                    <a:pt x="5965" y="14611"/>
                    <a:pt x="5965" y="14661"/>
                  </a:cubicBezTo>
                  <a:cubicBezTo>
                    <a:pt x="5689" y="14761"/>
                    <a:pt x="5389" y="14837"/>
                    <a:pt x="5113" y="14937"/>
                  </a:cubicBezTo>
                  <a:cubicBezTo>
                    <a:pt x="4913" y="15012"/>
                    <a:pt x="4712" y="15112"/>
                    <a:pt x="4562" y="15238"/>
                  </a:cubicBezTo>
                  <a:cubicBezTo>
                    <a:pt x="3910" y="15864"/>
                    <a:pt x="3835" y="16491"/>
                    <a:pt x="4311" y="17318"/>
                  </a:cubicBezTo>
                  <a:cubicBezTo>
                    <a:pt x="4963" y="18446"/>
                    <a:pt x="5915" y="19197"/>
                    <a:pt x="7168" y="19448"/>
                  </a:cubicBezTo>
                  <a:cubicBezTo>
                    <a:pt x="8296" y="19699"/>
                    <a:pt x="9499" y="19774"/>
                    <a:pt x="10652" y="19849"/>
                  </a:cubicBezTo>
                  <a:cubicBezTo>
                    <a:pt x="11830" y="19924"/>
                    <a:pt x="13033" y="19874"/>
                    <a:pt x="14261" y="20300"/>
                  </a:cubicBezTo>
                  <a:cubicBezTo>
                    <a:pt x="14336" y="20125"/>
                    <a:pt x="14361" y="19924"/>
                    <a:pt x="14461" y="19774"/>
                  </a:cubicBezTo>
                  <a:cubicBezTo>
                    <a:pt x="14913" y="19097"/>
                    <a:pt x="15414" y="18446"/>
                    <a:pt x="15840" y="17744"/>
                  </a:cubicBezTo>
                  <a:cubicBezTo>
                    <a:pt x="16667" y="16340"/>
                    <a:pt x="17168" y="14811"/>
                    <a:pt x="17494" y="13233"/>
                  </a:cubicBezTo>
                  <a:cubicBezTo>
                    <a:pt x="17695" y="12230"/>
                    <a:pt x="17845" y="11177"/>
                    <a:pt x="17895" y="10150"/>
                  </a:cubicBezTo>
                  <a:cubicBezTo>
                    <a:pt x="17945" y="9448"/>
                    <a:pt x="17845" y="8721"/>
                    <a:pt x="17670" y="8045"/>
                  </a:cubicBezTo>
                  <a:cubicBezTo>
                    <a:pt x="17594" y="7694"/>
                    <a:pt x="17319" y="7343"/>
                    <a:pt x="17018" y="7117"/>
                  </a:cubicBezTo>
                  <a:cubicBezTo>
                    <a:pt x="16737" y="6915"/>
                    <a:pt x="16455" y="6827"/>
                    <a:pt x="16181" y="6827"/>
                  </a:cubicBezTo>
                  <a:cubicBezTo>
                    <a:pt x="15672" y="6827"/>
                    <a:pt x="15185" y="7129"/>
                    <a:pt x="14762" y="7568"/>
                  </a:cubicBezTo>
                  <a:cubicBezTo>
                    <a:pt x="14436" y="7944"/>
                    <a:pt x="14111" y="8345"/>
                    <a:pt x="13710" y="8771"/>
                  </a:cubicBezTo>
                  <a:cubicBezTo>
                    <a:pt x="13584" y="8145"/>
                    <a:pt x="13459" y="7618"/>
                    <a:pt x="13359" y="7067"/>
                  </a:cubicBezTo>
                  <a:cubicBezTo>
                    <a:pt x="13083" y="5814"/>
                    <a:pt x="12707" y="4586"/>
                    <a:pt x="11955" y="3508"/>
                  </a:cubicBezTo>
                  <a:cubicBezTo>
                    <a:pt x="11683" y="3118"/>
                    <a:pt x="11233" y="2923"/>
                    <a:pt x="10797" y="2923"/>
                  </a:cubicBezTo>
                  <a:cubicBezTo>
                    <a:pt x="10307" y="2923"/>
                    <a:pt x="9835" y="3168"/>
                    <a:pt x="9649" y="3659"/>
                  </a:cubicBezTo>
                  <a:cubicBezTo>
                    <a:pt x="9449" y="4210"/>
                    <a:pt x="9198" y="4736"/>
                    <a:pt x="8973" y="5288"/>
                  </a:cubicBezTo>
                  <a:cubicBezTo>
                    <a:pt x="8923" y="5413"/>
                    <a:pt x="8822" y="5513"/>
                    <a:pt x="8672" y="5764"/>
                  </a:cubicBezTo>
                  <a:cubicBezTo>
                    <a:pt x="8346" y="5313"/>
                    <a:pt x="8020" y="4962"/>
                    <a:pt x="7795" y="4536"/>
                  </a:cubicBezTo>
                  <a:cubicBezTo>
                    <a:pt x="7043" y="3258"/>
                    <a:pt x="6116" y="2080"/>
                    <a:pt x="4938" y="1152"/>
                  </a:cubicBezTo>
                  <a:cubicBezTo>
                    <a:pt x="4155" y="526"/>
                    <a:pt x="3333" y="0"/>
                    <a:pt x="2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2763300" y="1663550"/>
              <a:ext cx="260050" cy="543900"/>
            </a:xfrm>
            <a:custGeom>
              <a:rect b="b" l="l" r="r" t="t"/>
              <a:pathLst>
                <a:path extrusionOk="0" h="21756" w="10402">
                  <a:moveTo>
                    <a:pt x="1" y="1"/>
                  </a:moveTo>
                  <a:lnTo>
                    <a:pt x="1" y="1"/>
                  </a:lnTo>
                  <a:cubicBezTo>
                    <a:pt x="51" y="151"/>
                    <a:pt x="51" y="226"/>
                    <a:pt x="101" y="277"/>
                  </a:cubicBezTo>
                  <a:cubicBezTo>
                    <a:pt x="1028" y="1079"/>
                    <a:pt x="1680" y="2131"/>
                    <a:pt x="2457" y="3084"/>
                  </a:cubicBezTo>
                  <a:cubicBezTo>
                    <a:pt x="3384" y="4236"/>
                    <a:pt x="4111" y="5565"/>
                    <a:pt x="4813" y="6868"/>
                  </a:cubicBezTo>
                  <a:cubicBezTo>
                    <a:pt x="5489" y="8096"/>
                    <a:pt x="6116" y="9349"/>
                    <a:pt x="6667" y="10627"/>
                  </a:cubicBezTo>
                  <a:cubicBezTo>
                    <a:pt x="7194" y="11881"/>
                    <a:pt x="7620" y="13209"/>
                    <a:pt x="7946" y="14562"/>
                  </a:cubicBezTo>
                  <a:cubicBezTo>
                    <a:pt x="8472" y="16718"/>
                    <a:pt x="9199" y="18823"/>
                    <a:pt x="9374" y="21054"/>
                  </a:cubicBezTo>
                  <a:cubicBezTo>
                    <a:pt x="9399" y="21229"/>
                    <a:pt x="9449" y="21404"/>
                    <a:pt x="9524" y="21530"/>
                  </a:cubicBezTo>
                  <a:cubicBezTo>
                    <a:pt x="9625" y="21730"/>
                    <a:pt x="9800" y="21755"/>
                    <a:pt x="10001" y="21755"/>
                  </a:cubicBezTo>
                  <a:cubicBezTo>
                    <a:pt x="10176" y="21730"/>
                    <a:pt x="10226" y="21605"/>
                    <a:pt x="10276" y="21455"/>
                  </a:cubicBezTo>
                  <a:cubicBezTo>
                    <a:pt x="10402" y="21054"/>
                    <a:pt x="10251" y="20703"/>
                    <a:pt x="10201" y="20327"/>
                  </a:cubicBezTo>
                  <a:cubicBezTo>
                    <a:pt x="10001" y="18923"/>
                    <a:pt x="9600" y="17545"/>
                    <a:pt x="9249" y="16191"/>
                  </a:cubicBezTo>
                  <a:cubicBezTo>
                    <a:pt x="8873" y="14663"/>
                    <a:pt x="8497" y="13134"/>
                    <a:pt x="7996" y="11655"/>
                  </a:cubicBezTo>
                  <a:cubicBezTo>
                    <a:pt x="7620" y="10502"/>
                    <a:pt x="7043" y="9399"/>
                    <a:pt x="6492" y="8297"/>
                  </a:cubicBezTo>
                  <a:cubicBezTo>
                    <a:pt x="5164" y="5590"/>
                    <a:pt x="3459" y="3134"/>
                    <a:pt x="1354" y="953"/>
                  </a:cubicBezTo>
                  <a:cubicBezTo>
                    <a:pt x="1003" y="552"/>
                    <a:pt x="627" y="17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2676200" y="1798900"/>
              <a:ext cx="1925" cy="1900"/>
            </a:xfrm>
            <a:custGeom>
              <a:rect b="b" l="l" r="r" t="t"/>
              <a:pathLst>
                <a:path extrusionOk="0" h="76" w="77">
                  <a:moveTo>
                    <a:pt x="51" y="0"/>
                  </a:moveTo>
                  <a:cubicBezTo>
                    <a:pt x="26" y="0"/>
                    <a:pt x="1" y="25"/>
                    <a:pt x="1" y="25"/>
                  </a:cubicBezTo>
                  <a:cubicBezTo>
                    <a:pt x="1" y="51"/>
                    <a:pt x="26" y="51"/>
                    <a:pt x="26" y="76"/>
                  </a:cubicBezTo>
                  <a:cubicBezTo>
                    <a:pt x="51" y="51"/>
                    <a:pt x="76" y="51"/>
                    <a:pt x="76" y="25"/>
                  </a:cubicBezTo>
                  <a:cubicBezTo>
                    <a:pt x="76" y="25"/>
                    <a:pt x="51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2768325" y="1601525"/>
              <a:ext cx="1275" cy="1275"/>
            </a:xfrm>
            <a:custGeom>
              <a:rect b="b" l="l" r="r" t="t"/>
              <a:pathLst>
                <a:path extrusionOk="0" h="51" w="51">
                  <a:moveTo>
                    <a:pt x="50" y="1"/>
                  </a:moveTo>
                  <a:lnTo>
                    <a:pt x="0" y="26"/>
                  </a:lnTo>
                  <a:lnTo>
                    <a:pt x="25" y="5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31"/>
          <p:cNvGrpSpPr/>
          <p:nvPr/>
        </p:nvGrpSpPr>
        <p:grpSpPr>
          <a:xfrm>
            <a:off x="2211240" y="2704475"/>
            <a:ext cx="388800" cy="1667472"/>
            <a:chOff x="239503" y="322200"/>
            <a:chExt cx="388800" cy="1667472"/>
          </a:xfrm>
        </p:grpSpPr>
        <p:grpSp>
          <p:nvGrpSpPr>
            <p:cNvPr id="880" name="Google Shape;880;p31"/>
            <p:cNvGrpSpPr/>
            <p:nvPr/>
          </p:nvGrpSpPr>
          <p:grpSpPr>
            <a:xfrm>
              <a:off x="239503" y="322200"/>
              <a:ext cx="388800" cy="1667472"/>
              <a:chOff x="239503" y="322200"/>
              <a:chExt cx="388800" cy="1667472"/>
            </a:xfrm>
          </p:grpSpPr>
          <p:sp>
            <p:nvSpPr>
              <p:cNvPr id="881" name="Google Shape;881;p31"/>
              <p:cNvSpPr/>
              <p:nvPr/>
            </p:nvSpPr>
            <p:spPr>
              <a:xfrm>
                <a:off x="334850" y="322200"/>
                <a:ext cx="192300" cy="14076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1"/>
              <p:cNvSpPr/>
              <p:nvPr/>
            </p:nvSpPr>
            <p:spPr>
              <a:xfrm>
                <a:off x="239503" y="1600872"/>
                <a:ext cx="388800" cy="3888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3" name="Google Shape;883;p31"/>
            <p:cNvGrpSpPr/>
            <p:nvPr/>
          </p:nvGrpSpPr>
          <p:grpSpPr>
            <a:xfrm>
              <a:off x="306350" y="1374475"/>
              <a:ext cx="263700" cy="552650"/>
              <a:chOff x="306350" y="1374475"/>
              <a:chExt cx="263700" cy="552650"/>
            </a:xfrm>
          </p:grpSpPr>
          <p:sp>
            <p:nvSpPr>
              <p:cNvPr id="884" name="Google Shape;884;p31"/>
              <p:cNvSpPr/>
              <p:nvPr/>
            </p:nvSpPr>
            <p:spPr>
              <a:xfrm>
                <a:off x="381050" y="1374475"/>
                <a:ext cx="99900" cy="3888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1"/>
              <p:cNvSpPr/>
              <p:nvPr/>
            </p:nvSpPr>
            <p:spPr>
              <a:xfrm>
                <a:off x="306350" y="1663425"/>
                <a:ext cx="263700" cy="263700"/>
              </a:xfrm>
              <a:prstGeom prst="ellipse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86" name="Google Shape;886;p31"/>
          <p:cNvGrpSpPr/>
          <p:nvPr/>
        </p:nvGrpSpPr>
        <p:grpSpPr>
          <a:xfrm>
            <a:off x="4170865" y="2704475"/>
            <a:ext cx="388800" cy="1667472"/>
            <a:chOff x="239503" y="322200"/>
            <a:chExt cx="388800" cy="1667472"/>
          </a:xfrm>
        </p:grpSpPr>
        <p:grpSp>
          <p:nvGrpSpPr>
            <p:cNvPr id="887" name="Google Shape;887;p31"/>
            <p:cNvGrpSpPr/>
            <p:nvPr/>
          </p:nvGrpSpPr>
          <p:grpSpPr>
            <a:xfrm>
              <a:off x="239503" y="322200"/>
              <a:ext cx="388800" cy="1667472"/>
              <a:chOff x="239503" y="322200"/>
              <a:chExt cx="388800" cy="1667472"/>
            </a:xfrm>
          </p:grpSpPr>
          <p:sp>
            <p:nvSpPr>
              <p:cNvPr id="888" name="Google Shape;888;p31"/>
              <p:cNvSpPr/>
              <p:nvPr/>
            </p:nvSpPr>
            <p:spPr>
              <a:xfrm>
                <a:off x="334850" y="322200"/>
                <a:ext cx="192300" cy="14076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1"/>
              <p:cNvSpPr/>
              <p:nvPr/>
            </p:nvSpPr>
            <p:spPr>
              <a:xfrm>
                <a:off x="239503" y="1600872"/>
                <a:ext cx="388800" cy="3888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0" name="Google Shape;890;p31"/>
            <p:cNvGrpSpPr/>
            <p:nvPr/>
          </p:nvGrpSpPr>
          <p:grpSpPr>
            <a:xfrm>
              <a:off x="306350" y="839250"/>
              <a:ext cx="263700" cy="1087875"/>
              <a:chOff x="306350" y="839250"/>
              <a:chExt cx="263700" cy="1087875"/>
            </a:xfrm>
          </p:grpSpPr>
          <p:sp>
            <p:nvSpPr>
              <p:cNvPr id="891" name="Google Shape;891;p31"/>
              <p:cNvSpPr/>
              <p:nvPr/>
            </p:nvSpPr>
            <p:spPr>
              <a:xfrm>
                <a:off x="381063" y="839250"/>
                <a:ext cx="99900" cy="9240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1"/>
              <p:cNvSpPr/>
              <p:nvPr/>
            </p:nvSpPr>
            <p:spPr>
              <a:xfrm>
                <a:off x="306350" y="1663425"/>
                <a:ext cx="263700" cy="263700"/>
              </a:xfrm>
              <a:prstGeom prst="ellipse">
                <a:avLst/>
              </a:pr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93" name="Google Shape;893;p31"/>
          <p:cNvGrpSpPr/>
          <p:nvPr/>
        </p:nvGrpSpPr>
        <p:grpSpPr>
          <a:xfrm>
            <a:off x="6130678" y="2704475"/>
            <a:ext cx="388800" cy="1667472"/>
            <a:chOff x="239503" y="322200"/>
            <a:chExt cx="388800" cy="1667472"/>
          </a:xfrm>
        </p:grpSpPr>
        <p:grpSp>
          <p:nvGrpSpPr>
            <p:cNvPr id="894" name="Google Shape;894;p31"/>
            <p:cNvGrpSpPr/>
            <p:nvPr/>
          </p:nvGrpSpPr>
          <p:grpSpPr>
            <a:xfrm>
              <a:off x="239503" y="322200"/>
              <a:ext cx="388800" cy="1667472"/>
              <a:chOff x="239503" y="322200"/>
              <a:chExt cx="388800" cy="1667472"/>
            </a:xfrm>
          </p:grpSpPr>
          <p:sp>
            <p:nvSpPr>
              <p:cNvPr id="895" name="Google Shape;895;p31"/>
              <p:cNvSpPr/>
              <p:nvPr/>
            </p:nvSpPr>
            <p:spPr>
              <a:xfrm>
                <a:off x="334850" y="322200"/>
                <a:ext cx="192300" cy="14076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1"/>
              <p:cNvSpPr/>
              <p:nvPr/>
            </p:nvSpPr>
            <p:spPr>
              <a:xfrm>
                <a:off x="239503" y="1600872"/>
                <a:ext cx="388800" cy="3888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7" name="Google Shape;897;p31"/>
            <p:cNvGrpSpPr/>
            <p:nvPr/>
          </p:nvGrpSpPr>
          <p:grpSpPr>
            <a:xfrm>
              <a:off x="306350" y="553589"/>
              <a:ext cx="263700" cy="1373536"/>
              <a:chOff x="306350" y="553589"/>
              <a:chExt cx="263700" cy="1373536"/>
            </a:xfrm>
          </p:grpSpPr>
          <p:sp>
            <p:nvSpPr>
              <p:cNvPr id="898" name="Google Shape;898;p31"/>
              <p:cNvSpPr/>
              <p:nvPr/>
            </p:nvSpPr>
            <p:spPr>
              <a:xfrm>
                <a:off x="381050" y="553589"/>
                <a:ext cx="99900" cy="12096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31"/>
              <p:cNvSpPr/>
              <p:nvPr/>
            </p:nvSpPr>
            <p:spPr>
              <a:xfrm>
                <a:off x="306350" y="1663425"/>
                <a:ext cx="263700" cy="263700"/>
              </a:xfrm>
              <a:prstGeom prst="ellipse">
                <a:avLst/>
              </a:pr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00" name="Google Shape;900;p31"/>
          <p:cNvGrpSpPr/>
          <p:nvPr/>
        </p:nvGrpSpPr>
        <p:grpSpPr>
          <a:xfrm>
            <a:off x="8090415" y="2704475"/>
            <a:ext cx="388800" cy="1667472"/>
            <a:chOff x="239503" y="322200"/>
            <a:chExt cx="388800" cy="1667472"/>
          </a:xfrm>
        </p:grpSpPr>
        <p:grpSp>
          <p:nvGrpSpPr>
            <p:cNvPr id="901" name="Google Shape;901;p31"/>
            <p:cNvGrpSpPr/>
            <p:nvPr/>
          </p:nvGrpSpPr>
          <p:grpSpPr>
            <a:xfrm>
              <a:off x="239503" y="322200"/>
              <a:ext cx="388800" cy="1667472"/>
              <a:chOff x="239503" y="322200"/>
              <a:chExt cx="388800" cy="1667472"/>
            </a:xfrm>
          </p:grpSpPr>
          <p:sp>
            <p:nvSpPr>
              <p:cNvPr id="902" name="Google Shape;902;p31"/>
              <p:cNvSpPr/>
              <p:nvPr/>
            </p:nvSpPr>
            <p:spPr>
              <a:xfrm>
                <a:off x="334850" y="322200"/>
                <a:ext cx="192300" cy="14076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1"/>
              <p:cNvSpPr/>
              <p:nvPr/>
            </p:nvSpPr>
            <p:spPr>
              <a:xfrm>
                <a:off x="239503" y="1600872"/>
                <a:ext cx="388800" cy="388800"/>
              </a:xfrm>
              <a:prstGeom prst="ellipse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4" name="Google Shape;904;p31"/>
            <p:cNvGrpSpPr/>
            <p:nvPr/>
          </p:nvGrpSpPr>
          <p:grpSpPr>
            <a:xfrm>
              <a:off x="306350" y="1084625"/>
              <a:ext cx="263700" cy="842500"/>
              <a:chOff x="306350" y="1084625"/>
              <a:chExt cx="263700" cy="842500"/>
            </a:xfrm>
          </p:grpSpPr>
          <p:sp>
            <p:nvSpPr>
              <p:cNvPr id="905" name="Google Shape;905;p31"/>
              <p:cNvSpPr/>
              <p:nvPr/>
            </p:nvSpPr>
            <p:spPr>
              <a:xfrm>
                <a:off x="377263" y="1084625"/>
                <a:ext cx="103800" cy="6786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1"/>
              <p:cNvSpPr/>
              <p:nvPr/>
            </p:nvSpPr>
            <p:spPr>
              <a:xfrm>
                <a:off x="306350" y="1663425"/>
                <a:ext cx="263700" cy="263700"/>
              </a:xfrm>
              <a:prstGeom prst="ellipse">
                <a:avLst/>
              </a:pr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32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grpSp>
        <p:nvGrpSpPr>
          <p:cNvPr id="912" name="Google Shape;912;p32"/>
          <p:cNvGrpSpPr/>
          <p:nvPr/>
        </p:nvGrpSpPr>
        <p:grpSpPr>
          <a:xfrm>
            <a:off x="4268850" y="701387"/>
            <a:ext cx="4578388" cy="4428537"/>
            <a:chOff x="5080188" y="927900"/>
            <a:chExt cx="961200" cy="961200"/>
          </a:xfrm>
        </p:grpSpPr>
        <p:sp>
          <p:nvSpPr>
            <p:cNvPr id="913" name="Google Shape;913;p32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fmla="val 4716" name="adj"/>
              </a:avLst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fmla="val 5814" name="adj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fmla="val 7648" name="adj"/>
              </a:avLst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fmla="val 10182" name="adj"/>
              </a:avLst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 flipH="1" rot="3809958">
              <a:off x="5202435" y="1050148"/>
              <a:ext cx="716705" cy="716705"/>
            </a:xfrm>
            <a:prstGeom prst="blockArc">
              <a:avLst>
                <a:gd fmla="val 4834734" name="adj1"/>
                <a:gd fmla="val 19995741" name="adj2"/>
                <a:gd fmla="val 4692" name="adj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 flipH="1" rot="3906059">
              <a:off x="5269529" y="1117603"/>
              <a:ext cx="581445" cy="581445"/>
            </a:xfrm>
            <a:prstGeom prst="blockArc">
              <a:avLst>
                <a:gd fmla="val 10989175" name="adj1"/>
                <a:gd fmla="val 20131564" name="adj2"/>
                <a:gd fmla="val 5886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 flipH="1" rot="4222340">
              <a:off x="5339825" y="1187386"/>
              <a:ext cx="442087" cy="442087"/>
            </a:xfrm>
            <a:prstGeom prst="blockArc">
              <a:avLst>
                <a:gd fmla="val 13912701" name="adj1"/>
                <a:gd fmla="val 20414899" name="adj2"/>
                <a:gd fmla="val 7688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 flipH="1" rot="4538880">
              <a:off x="5414922" y="1262925"/>
              <a:ext cx="290465" cy="290465"/>
            </a:xfrm>
            <a:prstGeom prst="blockArc">
              <a:avLst>
                <a:gd fmla="val 18189139" name="adj1"/>
                <a:gd fmla="val 20700625" name="adj2"/>
                <a:gd fmla="val 10156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1" name="Google Shape;921;p32"/>
          <p:cNvSpPr/>
          <p:nvPr/>
        </p:nvSpPr>
        <p:spPr>
          <a:xfrm>
            <a:off x="2390775" y="1339500"/>
            <a:ext cx="1289400" cy="353700"/>
          </a:xfrm>
          <a:prstGeom prst="roundRect">
            <a:avLst>
              <a:gd fmla="val 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Summer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22" name="Google Shape;922;p32"/>
          <p:cNvSpPr/>
          <p:nvPr/>
        </p:nvSpPr>
        <p:spPr>
          <a:xfrm>
            <a:off x="2390775" y="2235000"/>
            <a:ext cx="1289400" cy="3537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Spring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23" name="Google Shape;923;p32"/>
          <p:cNvSpPr/>
          <p:nvPr/>
        </p:nvSpPr>
        <p:spPr>
          <a:xfrm>
            <a:off x="2390775" y="4026000"/>
            <a:ext cx="1289400" cy="3537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Winter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24" name="Google Shape;924;p32"/>
          <p:cNvSpPr/>
          <p:nvPr/>
        </p:nvSpPr>
        <p:spPr>
          <a:xfrm>
            <a:off x="2390775" y="3130500"/>
            <a:ext cx="1289400" cy="3537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Autumn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25" name="Google Shape;925;p32"/>
          <p:cNvSpPr txBox="1"/>
          <p:nvPr/>
        </p:nvSpPr>
        <p:spPr>
          <a:xfrm>
            <a:off x="539557" y="1339500"/>
            <a:ext cx="18012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6" name="Google Shape;926;p32"/>
          <p:cNvSpPr txBox="1"/>
          <p:nvPr/>
        </p:nvSpPr>
        <p:spPr>
          <a:xfrm>
            <a:off x="539500" y="2235000"/>
            <a:ext cx="18012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rgbClr val="2424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32"/>
          <p:cNvSpPr txBox="1"/>
          <p:nvPr/>
        </p:nvSpPr>
        <p:spPr>
          <a:xfrm>
            <a:off x="539557" y="3130500"/>
            <a:ext cx="18012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32"/>
          <p:cNvSpPr txBox="1"/>
          <p:nvPr/>
        </p:nvSpPr>
        <p:spPr>
          <a:xfrm>
            <a:off x="539557" y="4025999"/>
            <a:ext cx="18012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biggest planet of them all</a:t>
            </a:r>
            <a:endParaRPr sz="1200">
              <a:solidFill>
                <a:srgbClr val="2424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9" name="Google Shape;929;p32"/>
          <p:cNvSpPr txBox="1"/>
          <p:nvPr/>
        </p:nvSpPr>
        <p:spPr>
          <a:xfrm>
            <a:off x="3760800" y="1339500"/>
            <a:ext cx="8112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40</a:t>
            </a:r>
            <a:r>
              <a:rPr lang="en" sz="2500">
                <a:solidFill>
                  <a:schemeClr val="accent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2500">
              <a:solidFill>
                <a:schemeClr val="accent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30" name="Google Shape;930;p32"/>
          <p:cNvSpPr txBox="1"/>
          <p:nvPr/>
        </p:nvSpPr>
        <p:spPr>
          <a:xfrm>
            <a:off x="3760775" y="2235000"/>
            <a:ext cx="8112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30</a:t>
            </a:r>
            <a:r>
              <a:rPr lang="en" sz="25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25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31" name="Google Shape;931;p32"/>
          <p:cNvSpPr txBox="1"/>
          <p:nvPr/>
        </p:nvSpPr>
        <p:spPr>
          <a:xfrm>
            <a:off x="3760775" y="3130500"/>
            <a:ext cx="8112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20</a:t>
            </a:r>
            <a:r>
              <a:rPr lang="en" sz="25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25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32" name="Google Shape;932;p32"/>
          <p:cNvSpPr txBox="1"/>
          <p:nvPr/>
        </p:nvSpPr>
        <p:spPr>
          <a:xfrm>
            <a:off x="3760775" y="4026000"/>
            <a:ext cx="8112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10</a:t>
            </a:r>
            <a:r>
              <a:rPr lang="en" sz="25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25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933" name="Google Shape;933;p32"/>
          <p:cNvGrpSpPr/>
          <p:nvPr/>
        </p:nvGrpSpPr>
        <p:grpSpPr>
          <a:xfrm>
            <a:off x="6074221" y="2437460"/>
            <a:ext cx="967210" cy="956414"/>
            <a:chOff x="2559375" y="1977175"/>
            <a:chExt cx="871125" cy="886800"/>
          </a:xfrm>
        </p:grpSpPr>
        <p:sp>
          <p:nvSpPr>
            <p:cNvPr id="934" name="Google Shape;934;p32"/>
            <p:cNvSpPr/>
            <p:nvPr/>
          </p:nvSpPr>
          <p:spPr>
            <a:xfrm>
              <a:off x="2830150" y="2658225"/>
              <a:ext cx="88200" cy="104250"/>
            </a:xfrm>
            <a:custGeom>
              <a:rect b="b" l="l" r="r" t="t"/>
              <a:pathLst>
                <a:path extrusionOk="0" h="4170" w="3528">
                  <a:moveTo>
                    <a:pt x="0" y="1"/>
                  </a:moveTo>
                  <a:lnTo>
                    <a:pt x="16" y="2085"/>
                  </a:lnTo>
                  <a:lnTo>
                    <a:pt x="32" y="4170"/>
                  </a:lnTo>
                  <a:lnTo>
                    <a:pt x="1787" y="3026"/>
                  </a:lnTo>
                  <a:lnTo>
                    <a:pt x="3527" y="1897"/>
                  </a:lnTo>
                  <a:lnTo>
                    <a:pt x="1772" y="9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5" name="Google Shape;935;p32"/>
            <p:cNvGrpSpPr/>
            <p:nvPr/>
          </p:nvGrpSpPr>
          <p:grpSpPr>
            <a:xfrm>
              <a:off x="2559375" y="1977175"/>
              <a:ext cx="871125" cy="886800"/>
              <a:chOff x="2559375" y="1977175"/>
              <a:chExt cx="871125" cy="886800"/>
            </a:xfrm>
          </p:grpSpPr>
          <p:sp>
            <p:nvSpPr>
              <p:cNvPr id="936" name="Google Shape;936;p32"/>
              <p:cNvSpPr/>
              <p:nvPr/>
            </p:nvSpPr>
            <p:spPr>
              <a:xfrm>
                <a:off x="2932025" y="1977175"/>
                <a:ext cx="139150" cy="154025"/>
              </a:xfrm>
              <a:custGeom>
                <a:rect b="b" l="l" r="r" t="t"/>
                <a:pathLst>
                  <a:path extrusionOk="0" h="6161" w="5566">
                    <a:moveTo>
                      <a:pt x="2791" y="1"/>
                    </a:moveTo>
                    <a:lnTo>
                      <a:pt x="1396" y="3073"/>
                    </a:lnTo>
                    <a:lnTo>
                      <a:pt x="1" y="6161"/>
                    </a:lnTo>
                    <a:lnTo>
                      <a:pt x="5565" y="6161"/>
                    </a:lnTo>
                    <a:lnTo>
                      <a:pt x="4186" y="3073"/>
                    </a:lnTo>
                    <a:lnTo>
                      <a:pt x="279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32"/>
              <p:cNvSpPr/>
              <p:nvPr/>
            </p:nvSpPr>
            <p:spPr>
              <a:xfrm>
                <a:off x="2925375" y="2710350"/>
                <a:ext cx="139125" cy="153625"/>
              </a:xfrm>
              <a:custGeom>
                <a:rect b="b" l="l" r="r" t="t"/>
                <a:pathLst>
                  <a:path extrusionOk="0" h="6145" w="5565">
                    <a:moveTo>
                      <a:pt x="0" y="0"/>
                    </a:moveTo>
                    <a:lnTo>
                      <a:pt x="1395" y="3072"/>
                    </a:lnTo>
                    <a:lnTo>
                      <a:pt x="2790" y="6145"/>
                    </a:lnTo>
                    <a:lnTo>
                      <a:pt x="4185" y="3072"/>
                    </a:lnTo>
                    <a:lnTo>
                      <a:pt x="556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32"/>
              <p:cNvSpPr/>
              <p:nvPr/>
            </p:nvSpPr>
            <p:spPr>
              <a:xfrm>
                <a:off x="3149500" y="2564575"/>
                <a:ext cx="152850" cy="162650"/>
              </a:xfrm>
              <a:custGeom>
                <a:rect b="b" l="l" r="r" t="t"/>
                <a:pathLst>
                  <a:path extrusionOk="0" h="6506" w="6114">
                    <a:moveTo>
                      <a:pt x="4249" y="0"/>
                    </a:moveTo>
                    <a:lnTo>
                      <a:pt x="2133" y="1819"/>
                    </a:lnTo>
                    <a:lnTo>
                      <a:pt x="1" y="3621"/>
                    </a:lnTo>
                    <a:lnTo>
                      <a:pt x="3057" y="5063"/>
                    </a:lnTo>
                    <a:lnTo>
                      <a:pt x="6114" y="6505"/>
                    </a:lnTo>
                    <a:lnTo>
                      <a:pt x="5189" y="3261"/>
                    </a:lnTo>
                    <a:lnTo>
                      <a:pt x="4249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>
                <a:off x="2671825" y="2117850"/>
                <a:ext cx="160700" cy="154825"/>
              </a:xfrm>
              <a:custGeom>
                <a:rect b="b" l="l" r="r" t="t"/>
                <a:pathLst>
                  <a:path extrusionOk="0" h="6193" w="6428">
                    <a:moveTo>
                      <a:pt x="1" y="1"/>
                    </a:moveTo>
                    <a:lnTo>
                      <a:pt x="1333" y="3104"/>
                    </a:lnTo>
                    <a:lnTo>
                      <a:pt x="2681" y="6192"/>
                    </a:lnTo>
                    <a:lnTo>
                      <a:pt x="4562" y="4139"/>
                    </a:lnTo>
                    <a:lnTo>
                      <a:pt x="6427" y="2070"/>
                    </a:lnTo>
                    <a:lnTo>
                      <a:pt x="3214" y="10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2830150" y="2081800"/>
                <a:ext cx="88200" cy="94075"/>
              </a:xfrm>
              <a:custGeom>
                <a:rect b="b" l="l" r="r" t="t"/>
                <a:pathLst>
                  <a:path extrusionOk="0" h="3763" w="3528">
                    <a:moveTo>
                      <a:pt x="251" y="1"/>
                    </a:moveTo>
                    <a:lnTo>
                      <a:pt x="126" y="1882"/>
                    </a:lnTo>
                    <a:lnTo>
                      <a:pt x="0" y="3763"/>
                    </a:lnTo>
                    <a:lnTo>
                      <a:pt x="1772" y="2806"/>
                    </a:lnTo>
                    <a:lnTo>
                      <a:pt x="3527" y="1850"/>
                    </a:lnTo>
                    <a:lnTo>
                      <a:pt x="1897" y="925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3060175" y="2071225"/>
                <a:ext cx="92100" cy="92900"/>
              </a:xfrm>
              <a:custGeom>
                <a:rect b="b" l="l" r="r" t="t"/>
                <a:pathLst>
                  <a:path extrusionOk="0" h="3716" w="3684">
                    <a:moveTo>
                      <a:pt x="3119" y="0"/>
                    </a:moveTo>
                    <a:lnTo>
                      <a:pt x="1568" y="1051"/>
                    </a:lnTo>
                    <a:lnTo>
                      <a:pt x="0" y="2117"/>
                    </a:lnTo>
                    <a:lnTo>
                      <a:pt x="1850" y="2916"/>
                    </a:lnTo>
                    <a:lnTo>
                      <a:pt x="3684" y="3715"/>
                    </a:lnTo>
                    <a:lnTo>
                      <a:pt x="3402" y="1850"/>
                    </a:lnTo>
                    <a:lnTo>
                      <a:pt x="3119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>
                <a:off x="3064475" y="2658225"/>
                <a:ext cx="90150" cy="103875"/>
              </a:xfrm>
              <a:custGeom>
                <a:rect b="b" l="l" r="r" t="t"/>
                <a:pathLst>
                  <a:path extrusionOk="0" h="4155" w="3606">
                    <a:moveTo>
                      <a:pt x="3606" y="1"/>
                    </a:moveTo>
                    <a:lnTo>
                      <a:pt x="1803" y="878"/>
                    </a:lnTo>
                    <a:lnTo>
                      <a:pt x="1" y="1772"/>
                    </a:lnTo>
                    <a:lnTo>
                      <a:pt x="1709" y="2963"/>
                    </a:lnTo>
                    <a:lnTo>
                      <a:pt x="3418" y="4154"/>
                    </a:lnTo>
                    <a:lnTo>
                      <a:pt x="3512" y="2070"/>
                    </a:lnTo>
                    <a:lnTo>
                      <a:pt x="3606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32"/>
              <p:cNvSpPr/>
              <p:nvPr/>
            </p:nvSpPr>
            <p:spPr>
              <a:xfrm>
                <a:off x="3235725" y="2483450"/>
                <a:ext cx="104250" cy="89375"/>
              </a:xfrm>
              <a:custGeom>
                <a:rect b="b" l="l" r="r" t="t"/>
                <a:pathLst>
                  <a:path extrusionOk="0" h="3575" w="4170">
                    <a:moveTo>
                      <a:pt x="2022" y="1"/>
                    </a:moveTo>
                    <a:lnTo>
                      <a:pt x="1003" y="1741"/>
                    </a:lnTo>
                    <a:lnTo>
                      <a:pt x="0" y="3481"/>
                    </a:lnTo>
                    <a:lnTo>
                      <a:pt x="2085" y="3528"/>
                    </a:lnTo>
                    <a:lnTo>
                      <a:pt x="4170" y="3575"/>
                    </a:lnTo>
                    <a:lnTo>
                      <a:pt x="3088" y="1788"/>
                    </a:lnTo>
                    <a:lnTo>
                      <a:pt x="2022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32"/>
              <p:cNvSpPr/>
              <p:nvPr/>
            </p:nvSpPr>
            <p:spPr>
              <a:xfrm>
                <a:off x="3234150" y="2256975"/>
                <a:ext cx="103875" cy="90150"/>
              </a:xfrm>
              <a:custGeom>
                <a:rect b="b" l="l" r="r" t="t"/>
                <a:pathLst>
                  <a:path extrusionOk="0" h="3606" w="4155">
                    <a:moveTo>
                      <a:pt x="1" y="0"/>
                    </a:moveTo>
                    <a:lnTo>
                      <a:pt x="878" y="1803"/>
                    </a:lnTo>
                    <a:lnTo>
                      <a:pt x="1756" y="3605"/>
                    </a:lnTo>
                    <a:lnTo>
                      <a:pt x="2963" y="1897"/>
                    </a:lnTo>
                    <a:lnTo>
                      <a:pt x="4154" y="188"/>
                    </a:lnTo>
                    <a:lnTo>
                      <a:pt x="2070" y="9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32"/>
              <p:cNvSpPr/>
              <p:nvPr/>
            </p:nvSpPr>
            <p:spPr>
              <a:xfrm>
                <a:off x="2642050" y="2257750"/>
                <a:ext cx="104275" cy="88575"/>
              </a:xfrm>
              <a:custGeom>
                <a:rect b="b" l="l" r="r" t="t"/>
                <a:pathLst>
                  <a:path extrusionOk="0" h="3543" w="4171">
                    <a:moveTo>
                      <a:pt x="4170" y="0"/>
                    </a:moveTo>
                    <a:lnTo>
                      <a:pt x="2085" y="16"/>
                    </a:lnTo>
                    <a:lnTo>
                      <a:pt x="1" y="47"/>
                    </a:lnTo>
                    <a:lnTo>
                      <a:pt x="1145" y="1787"/>
                    </a:lnTo>
                    <a:lnTo>
                      <a:pt x="2273" y="3543"/>
                    </a:lnTo>
                    <a:lnTo>
                      <a:pt x="3230" y="1772"/>
                    </a:lnTo>
                    <a:lnTo>
                      <a:pt x="4170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2626775" y="2469350"/>
                <a:ext cx="102300" cy="95650"/>
              </a:xfrm>
              <a:custGeom>
                <a:rect b="b" l="l" r="r" t="t"/>
                <a:pathLst>
                  <a:path extrusionOk="0" h="3826" w="4092">
                    <a:moveTo>
                      <a:pt x="2884" y="1"/>
                    </a:moveTo>
                    <a:lnTo>
                      <a:pt x="1442" y="1521"/>
                    </a:lnTo>
                    <a:lnTo>
                      <a:pt x="0" y="3026"/>
                    </a:lnTo>
                    <a:lnTo>
                      <a:pt x="2054" y="3433"/>
                    </a:lnTo>
                    <a:lnTo>
                      <a:pt x="4091" y="3825"/>
                    </a:lnTo>
                    <a:lnTo>
                      <a:pt x="4091" y="3825"/>
                    </a:lnTo>
                    <a:lnTo>
                      <a:pt x="3496" y="1913"/>
                    </a:lnTo>
                    <a:lnTo>
                      <a:pt x="2884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3136575" y="2090425"/>
                <a:ext cx="154025" cy="161475"/>
              </a:xfrm>
              <a:custGeom>
                <a:rect b="b" l="l" r="r" t="t"/>
                <a:pathLst>
                  <a:path extrusionOk="0" h="6459" w="6161">
                    <a:moveTo>
                      <a:pt x="6161" y="1"/>
                    </a:moveTo>
                    <a:lnTo>
                      <a:pt x="3073" y="1380"/>
                    </a:lnTo>
                    <a:lnTo>
                      <a:pt x="1" y="2775"/>
                    </a:lnTo>
                    <a:lnTo>
                      <a:pt x="2085" y="4624"/>
                    </a:lnTo>
                    <a:lnTo>
                      <a:pt x="4170" y="6458"/>
                    </a:lnTo>
                    <a:lnTo>
                      <a:pt x="5173" y="3229"/>
                    </a:lnTo>
                    <a:lnTo>
                      <a:pt x="6161" y="1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2678100" y="2564975"/>
                <a:ext cx="154025" cy="161850"/>
              </a:xfrm>
              <a:custGeom>
                <a:rect b="b" l="l" r="r" t="t"/>
                <a:pathLst>
                  <a:path extrusionOk="0" h="6474" w="6161">
                    <a:moveTo>
                      <a:pt x="1976" y="0"/>
                    </a:moveTo>
                    <a:lnTo>
                      <a:pt x="988" y="3245"/>
                    </a:lnTo>
                    <a:lnTo>
                      <a:pt x="1" y="6474"/>
                    </a:lnTo>
                    <a:lnTo>
                      <a:pt x="1" y="6474"/>
                    </a:lnTo>
                    <a:lnTo>
                      <a:pt x="3089" y="5079"/>
                    </a:lnTo>
                    <a:lnTo>
                      <a:pt x="6161" y="3699"/>
                    </a:lnTo>
                    <a:lnTo>
                      <a:pt x="4076" y="1850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32"/>
              <p:cNvSpPr/>
              <p:nvPr/>
            </p:nvSpPr>
            <p:spPr>
              <a:xfrm>
                <a:off x="2559375" y="2344350"/>
                <a:ext cx="157950" cy="139125"/>
              </a:xfrm>
              <a:custGeom>
                <a:rect b="b" l="l" r="r" t="t"/>
                <a:pathLst>
                  <a:path extrusionOk="0" h="5565" w="6318">
                    <a:moveTo>
                      <a:pt x="5972" y="0"/>
                    </a:moveTo>
                    <a:lnTo>
                      <a:pt x="2979" y="1584"/>
                    </a:lnTo>
                    <a:lnTo>
                      <a:pt x="0" y="3167"/>
                    </a:lnTo>
                    <a:lnTo>
                      <a:pt x="3151" y="4358"/>
                    </a:lnTo>
                    <a:lnTo>
                      <a:pt x="6317" y="5565"/>
                    </a:lnTo>
                    <a:lnTo>
                      <a:pt x="6145" y="2775"/>
                    </a:lnTo>
                    <a:lnTo>
                      <a:pt x="5972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32"/>
              <p:cNvSpPr/>
              <p:nvPr/>
            </p:nvSpPr>
            <p:spPr>
              <a:xfrm>
                <a:off x="3276475" y="2344350"/>
                <a:ext cx="154025" cy="139125"/>
              </a:xfrm>
              <a:custGeom>
                <a:rect b="b" l="l" r="r" t="t"/>
                <a:pathLst>
                  <a:path extrusionOk="0" h="5565" w="6161">
                    <a:moveTo>
                      <a:pt x="16" y="0"/>
                    </a:moveTo>
                    <a:lnTo>
                      <a:pt x="0" y="2791"/>
                    </a:lnTo>
                    <a:lnTo>
                      <a:pt x="0" y="5565"/>
                    </a:lnTo>
                    <a:lnTo>
                      <a:pt x="3073" y="4186"/>
                    </a:lnTo>
                    <a:lnTo>
                      <a:pt x="6160" y="2791"/>
                    </a:lnTo>
                    <a:lnTo>
                      <a:pt x="3088" y="139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32"/>
              <p:cNvSpPr/>
              <p:nvPr/>
            </p:nvSpPr>
            <p:spPr>
              <a:xfrm>
                <a:off x="2694175" y="2117850"/>
                <a:ext cx="601525" cy="601150"/>
              </a:xfrm>
              <a:custGeom>
                <a:rect b="b" l="l" r="r" t="t"/>
                <a:pathLst>
                  <a:path extrusionOk="0" h="24046" w="24061">
                    <a:moveTo>
                      <a:pt x="12038" y="1"/>
                    </a:moveTo>
                    <a:cubicBezTo>
                      <a:pt x="5392" y="1"/>
                      <a:pt x="0" y="5377"/>
                      <a:pt x="0" y="12023"/>
                    </a:cubicBezTo>
                    <a:cubicBezTo>
                      <a:pt x="0" y="18669"/>
                      <a:pt x="5392" y="24045"/>
                      <a:pt x="12038" y="24045"/>
                    </a:cubicBezTo>
                    <a:cubicBezTo>
                      <a:pt x="18668" y="24045"/>
                      <a:pt x="24060" y="18669"/>
                      <a:pt x="24060" y="12023"/>
                    </a:cubicBezTo>
                    <a:cubicBezTo>
                      <a:pt x="24060" y="5377"/>
                      <a:pt x="18668" y="1"/>
                      <a:pt x="12038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33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grpSp>
        <p:nvGrpSpPr>
          <p:cNvPr id="957" name="Google Shape;957;p33"/>
          <p:cNvGrpSpPr/>
          <p:nvPr/>
        </p:nvGrpSpPr>
        <p:grpSpPr>
          <a:xfrm>
            <a:off x="905846" y="3527176"/>
            <a:ext cx="642288" cy="642180"/>
            <a:chOff x="713225" y="2134550"/>
            <a:chExt cx="895050" cy="894900"/>
          </a:xfrm>
        </p:grpSpPr>
        <p:grpSp>
          <p:nvGrpSpPr>
            <p:cNvPr id="958" name="Google Shape;958;p33"/>
            <p:cNvGrpSpPr/>
            <p:nvPr/>
          </p:nvGrpSpPr>
          <p:grpSpPr>
            <a:xfrm>
              <a:off x="713225" y="2134550"/>
              <a:ext cx="895050" cy="894900"/>
              <a:chOff x="-1100075" y="1434525"/>
              <a:chExt cx="895050" cy="894900"/>
            </a:xfrm>
          </p:grpSpPr>
          <p:sp>
            <p:nvSpPr>
              <p:cNvPr id="959" name="Google Shape;959;p33"/>
              <p:cNvSpPr/>
              <p:nvPr/>
            </p:nvSpPr>
            <p:spPr>
              <a:xfrm>
                <a:off x="-1099925" y="1434525"/>
                <a:ext cx="894900" cy="8949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33"/>
              <p:cNvSpPr/>
              <p:nvPr/>
            </p:nvSpPr>
            <p:spPr>
              <a:xfrm>
                <a:off x="-1100075" y="1434525"/>
                <a:ext cx="894900" cy="894900"/>
              </a:xfrm>
              <a:prstGeom prst="pie">
                <a:avLst>
                  <a:gd fmla="val 16263967" name="adj1"/>
                  <a:gd fmla="val 941510" name="adj2"/>
                </a:avLst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61" name="Google Shape;961;p33"/>
            <p:cNvSpPr/>
            <p:nvPr/>
          </p:nvSpPr>
          <p:spPr>
            <a:xfrm>
              <a:off x="874400" y="2295650"/>
              <a:ext cx="572700" cy="572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33"/>
          <p:cNvGrpSpPr/>
          <p:nvPr/>
        </p:nvGrpSpPr>
        <p:grpSpPr>
          <a:xfrm>
            <a:off x="904496" y="1250366"/>
            <a:ext cx="642288" cy="642180"/>
            <a:chOff x="713225" y="2134550"/>
            <a:chExt cx="895050" cy="894900"/>
          </a:xfrm>
        </p:grpSpPr>
        <p:grpSp>
          <p:nvGrpSpPr>
            <p:cNvPr id="963" name="Google Shape;963;p33"/>
            <p:cNvGrpSpPr/>
            <p:nvPr/>
          </p:nvGrpSpPr>
          <p:grpSpPr>
            <a:xfrm>
              <a:off x="713225" y="2134550"/>
              <a:ext cx="895050" cy="894900"/>
              <a:chOff x="-1100075" y="1434525"/>
              <a:chExt cx="895050" cy="894900"/>
            </a:xfrm>
          </p:grpSpPr>
          <p:sp>
            <p:nvSpPr>
              <p:cNvPr id="964" name="Google Shape;964;p33"/>
              <p:cNvSpPr/>
              <p:nvPr/>
            </p:nvSpPr>
            <p:spPr>
              <a:xfrm>
                <a:off x="-1099925" y="1434525"/>
                <a:ext cx="894900" cy="894900"/>
              </a:xfrm>
              <a:prstGeom prst="ellipse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33"/>
              <p:cNvSpPr/>
              <p:nvPr/>
            </p:nvSpPr>
            <p:spPr>
              <a:xfrm>
                <a:off x="-1100075" y="1434525"/>
                <a:ext cx="894900" cy="894900"/>
              </a:xfrm>
              <a:prstGeom prst="pie">
                <a:avLst>
                  <a:gd fmla="val 16263967" name="adj1"/>
                  <a:gd fmla="val 15986051" name="adj2"/>
                </a:avLst>
              </a:pr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66" name="Google Shape;966;p33"/>
            <p:cNvSpPr/>
            <p:nvPr/>
          </p:nvSpPr>
          <p:spPr>
            <a:xfrm>
              <a:off x="874400" y="2295650"/>
              <a:ext cx="572700" cy="572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7" name="Google Shape;967;p33"/>
          <p:cNvGrpSpPr/>
          <p:nvPr/>
        </p:nvGrpSpPr>
        <p:grpSpPr>
          <a:xfrm>
            <a:off x="905846" y="2367345"/>
            <a:ext cx="642288" cy="642180"/>
            <a:chOff x="713225" y="2134550"/>
            <a:chExt cx="895050" cy="894900"/>
          </a:xfrm>
        </p:grpSpPr>
        <p:grpSp>
          <p:nvGrpSpPr>
            <p:cNvPr id="968" name="Google Shape;968;p33"/>
            <p:cNvGrpSpPr/>
            <p:nvPr/>
          </p:nvGrpSpPr>
          <p:grpSpPr>
            <a:xfrm>
              <a:off x="713225" y="2134550"/>
              <a:ext cx="895050" cy="894900"/>
              <a:chOff x="-1100075" y="1434525"/>
              <a:chExt cx="895050" cy="894900"/>
            </a:xfrm>
          </p:grpSpPr>
          <p:sp>
            <p:nvSpPr>
              <p:cNvPr id="969" name="Google Shape;969;p33"/>
              <p:cNvSpPr/>
              <p:nvPr/>
            </p:nvSpPr>
            <p:spPr>
              <a:xfrm>
                <a:off x="-1099925" y="1434525"/>
                <a:ext cx="894900" cy="894900"/>
              </a:xfrm>
              <a:prstGeom prst="ellipse">
                <a:avLst/>
              </a:prstGeom>
              <a:noFill/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33"/>
              <p:cNvSpPr/>
              <p:nvPr/>
            </p:nvSpPr>
            <p:spPr>
              <a:xfrm>
                <a:off x="-1100075" y="1434525"/>
                <a:ext cx="894900" cy="894900"/>
              </a:xfrm>
              <a:prstGeom prst="pie">
                <a:avLst>
                  <a:gd fmla="val 16263967" name="adj1"/>
                  <a:gd fmla="val 9670589" name="adj2"/>
                </a:avLst>
              </a:pr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71" name="Google Shape;971;p33"/>
            <p:cNvSpPr/>
            <p:nvPr/>
          </p:nvSpPr>
          <p:spPr>
            <a:xfrm>
              <a:off x="874400" y="2295650"/>
              <a:ext cx="572700" cy="5727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2" name="Google Shape;972;p33"/>
          <p:cNvSpPr/>
          <p:nvPr/>
        </p:nvSpPr>
        <p:spPr>
          <a:xfrm>
            <a:off x="10016590" y="1611873"/>
            <a:ext cx="81786" cy="65434"/>
          </a:xfrm>
          <a:custGeom>
            <a:rect b="b" l="l" r="r" t="t"/>
            <a:pathLst>
              <a:path extrusionOk="0" h="1143" w="1485">
                <a:moveTo>
                  <a:pt x="731" y="1142"/>
                </a:moveTo>
                <a:cubicBezTo>
                  <a:pt x="1485" y="1142"/>
                  <a:pt x="1485" y="1"/>
                  <a:pt x="731" y="1"/>
                </a:cubicBezTo>
                <a:cubicBezTo>
                  <a:pt x="1" y="1"/>
                  <a:pt x="1" y="1142"/>
                  <a:pt x="731" y="11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33"/>
          <p:cNvSpPr/>
          <p:nvPr/>
        </p:nvSpPr>
        <p:spPr>
          <a:xfrm>
            <a:off x="9452216" y="2482949"/>
            <a:ext cx="20157" cy="17060"/>
          </a:xfrm>
          <a:custGeom>
            <a:rect b="b" l="l" r="r" t="t"/>
            <a:pathLst>
              <a:path extrusionOk="0" h="298" w="366">
                <a:moveTo>
                  <a:pt x="183" y="297"/>
                </a:moveTo>
                <a:cubicBezTo>
                  <a:pt x="366" y="297"/>
                  <a:pt x="366" y="0"/>
                  <a:pt x="183" y="0"/>
                </a:cubicBezTo>
                <a:cubicBezTo>
                  <a:pt x="0" y="0"/>
                  <a:pt x="0" y="297"/>
                  <a:pt x="183" y="2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33"/>
          <p:cNvSpPr txBox="1"/>
          <p:nvPr/>
        </p:nvSpPr>
        <p:spPr>
          <a:xfrm>
            <a:off x="2358914" y="2886160"/>
            <a:ext cx="1870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5" name="Google Shape;975;p33"/>
          <p:cNvSpPr txBox="1"/>
          <p:nvPr/>
        </p:nvSpPr>
        <p:spPr>
          <a:xfrm>
            <a:off x="2358914" y="2494328"/>
            <a:ext cx="1870200" cy="38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Water 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76" name="Google Shape;976;p33"/>
          <p:cNvSpPr txBox="1"/>
          <p:nvPr/>
        </p:nvSpPr>
        <p:spPr>
          <a:xfrm>
            <a:off x="2360272" y="1765560"/>
            <a:ext cx="1870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7" name="Google Shape;977;p33"/>
          <p:cNvSpPr txBox="1"/>
          <p:nvPr/>
        </p:nvSpPr>
        <p:spPr>
          <a:xfrm>
            <a:off x="2360272" y="1377340"/>
            <a:ext cx="1870200" cy="38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Minerals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78" name="Google Shape;978;p33"/>
          <p:cNvSpPr txBox="1"/>
          <p:nvPr/>
        </p:nvSpPr>
        <p:spPr>
          <a:xfrm>
            <a:off x="2358929" y="4023072"/>
            <a:ext cx="1870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9" name="Google Shape;979;p33"/>
          <p:cNvSpPr txBox="1"/>
          <p:nvPr/>
        </p:nvSpPr>
        <p:spPr>
          <a:xfrm>
            <a:off x="2358929" y="3635165"/>
            <a:ext cx="1870200" cy="38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Forest 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0" name="Google Shape;980;p33"/>
          <p:cNvSpPr txBox="1"/>
          <p:nvPr/>
        </p:nvSpPr>
        <p:spPr>
          <a:xfrm>
            <a:off x="1583775" y="3635475"/>
            <a:ext cx="7395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30%</a:t>
            </a:r>
            <a:endParaRPr sz="25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1" name="Google Shape;981;p33"/>
          <p:cNvSpPr txBox="1"/>
          <p:nvPr/>
        </p:nvSpPr>
        <p:spPr>
          <a:xfrm>
            <a:off x="1583775" y="1377350"/>
            <a:ext cx="7395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98%</a:t>
            </a:r>
            <a:endParaRPr sz="25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82" name="Google Shape;982;p33"/>
          <p:cNvSpPr txBox="1"/>
          <p:nvPr/>
        </p:nvSpPr>
        <p:spPr>
          <a:xfrm>
            <a:off x="1583775" y="2494328"/>
            <a:ext cx="7395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70%</a:t>
            </a:r>
            <a:endParaRPr sz="25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983" name="Google Shape;983;p33"/>
          <p:cNvGrpSpPr/>
          <p:nvPr/>
        </p:nvGrpSpPr>
        <p:grpSpPr>
          <a:xfrm>
            <a:off x="4716625" y="1151725"/>
            <a:ext cx="3848125" cy="3464525"/>
            <a:chOff x="4716625" y="1151725"/>
            <a:chExt cx="3848125" cy="3464525"/>
          </a:xfrm>
        </p:grpSpPr>
        <p:grpSp>
          <p:nvGrpSpPr>
            <p:cNvPr id="984" name="Google Shape;984;p33"/>
            <p:cNvGrpSpPr/>
            <p:nvPr/>
          </p:nvGrpSpPr>
          <p:grpSpPr>
            <a:xfrm>
              <a:off x="4716625" y="1182325"/>
              <a:ext cx="3848125" cy="3433925"/>
              <a:chOff x="539500" y="1190150"/>
              <a:chExt cx="3848125" cy="3433925"/>
            </a:xfrm>
          </p:grpSpPr>
          <p:sp>
            <p:nvSpPr>
              <p:cNvPr id="985" name="Google Shape;985;p33"/>
              <p:cNvSpPr/>
              <p:nvPr/>
            </p:nvSpPr>
            <p:spPr>
              <a:xfrm>
                <a:off x="1154850" y="1619675"/>
                <a:ext cx="3004400" cy="3004400"/>
              </a:xfrm>
              <a:custGeom>
                <a:rect b="b" l="l" r="r" t="t"/>
                <a:pathLst>
                  <a:path extrusionOk="0" h="120176" w="120176">
                    <a:moveTo>
                      <a:pt x="60096" y="0"/>
                    </a:moveTo>
                    <a:cubicBezTo>
                      <a:pt x="26898" y="0"/>
                      <a:pt x="1" y="26913"/>
                      <a:pt x="1" y="60096"/>
                    </a:cubicBezTo>
                    <a:cubicBezTo>
                      <a:pt x="1" y="93278"/>
                      <a:pt x="26898" y="120175"/>
                      <a:pt x="60096" y="120175"/>
                    </a:cubicBezTo>
                    <a:cubicBezTo>
                      <a:pt x="93279" y="120175"/>
                      <a:pt x="120176" y="93278"/>
                      <a:pt x="120176" y="60096"/>
                    </a:cubicBezTo>
                    <a:cubicBezTo>
                      <a:pt x="120176" y="26913"/>
                      <a:pt x="93279" y="0"/>
                      <a:pt x="60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86" name="Google Shape;986;p33"/>
              <p:cNvGrpSpPr/>
              <p:nvPr/>
            </p:nvGrpSpPr>
            <p:grpSpPr>
              <a:xfrm>
                <a:off x="1297925" y="2292875"/>
                <a:ext cx="871125" cy="886800"/>
                <a:chOff x="2559375" y="1977175"/>
                <a:chExt cx="871125" cy="886800"/>
              </a:xfrm>
            </p:grpSpPr>
            <p:sp>
              <p:nvSpPr>
                <p:cNvPr id="987" name="Google Shape;987;p33"/>
                <p:cNvSpPr/>
                <p:nvPr/>
              </p:nvSpPr>
              <p:spPr>
                <a:xfrm>
                  <a:off x="2830150" y="2658225"/>
                  <a:ext cx="88200" cy="104250"/>
                </a:xfrm>
                <a:custGeom>
                  <a:rect b="b" l="l" r="r" t="t"/>
                  <a:pathLst>
                    <a:path extrusionOk="0" h="4170" w="3528">
                      <a:moveTo>
                        <a:pt x="0" y="1"/>
                      </a:moveTo>
                      <a:lnTo>
                        <a:pt x="16" y="2085"/>
                      </a:lnTo>
                      <a:lnTo>
                        <a:pt x="32" y="4170"/>
                      </a:lnTo>
                      <a:lnTo>
                        <a:pt x="1787" y="3026"/>
                      </a:lnTo>
                      <a:lnTo>
                        <a:pt x="3527" y="1897"/>
                      </a:lnTo>
                      <a:lnTo>
                        <a:pt x="1772" y="94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BCB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88" name="Google Shape;988;p33"/>
                <p:cNvGrpSpPr/>
                <p:nvPr/>
              </p:nvGrpSpPr>
              <p:grpSpPr>
                <a:xfrm>
                  <a:off x="2559375" y="1977175"/>
                  <a:ext cx="871125" cy="886800"/>
                  <a:chOff x="2559375" y="1977175"/>
                  <a:chExt cx="871125" cy="886800"/>
                </a:xfrm>
              </p:grpSpPr>
              <p:sp>
                <p:nvSpPr>
                  <p:cNvPr id="989" name="Google Shape;989;p33"/>
                  <p:cNvSpPr/>
                  <p:nvPr/>
                </p:nvSpPr>
                <p:spPr>
                  <a:xfrm>
                    <a:off x="2932025" y="1977175"/>
                    <a:ext cx="139150" cy="154025"/>
                  </a:xfrm>
                  <a:custGeom>
                    <a:rect b="b" l="l" r="r" t="t"/>
                    <a:pathLst>
                      <a:path extrusionOk="0" h="6161" w="5566">
                        <a:moveTo>
                          <a:pt x="2791" y="1"/>
                        </a:moveTo>
                        <a:lnTo>
                          <a:pt x="1396" y="3073"/>
                        </a:lnTo>
                        <a:lnTo>
                          <a:pt x="1" y="6161"/>
                        </a:lnTo>
                        <a:lnTo>
                          <a:pt x="5565" y="6161"/>
                        </a:lnTo>
                        <a:lnTo>
                          <a:pt x="4186" y="3073"/>
                        </a:lnTo>
                        <a:lnTo>
                          <a:pt x="279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0" name="Google Shape;990;p33"/>
                  <p:cNvSpPr/>
                  <p:nvPr/>
                </p:nvSpPr>
                <p:spPr>
                  <a:xfrm>
                    <a:off x="2925375" y="2710350"/>
                    <a:ext cx="139125" cy="153625"/>
                  </a:xfrm>
                  <a:custGeom>
                    <a:rect b="b" l="l" r="r" t="t"/>
                    <a:pathLst>
                      <a:path extrusionOk="0" h="6145" w="5565">
                        <a:moveTo>
                          <a:pt x="0" y="0"/>
                        </a:moveTo>
                        <a:lnTo>
                          <a:pt x="1395" y="3072"/>
                        </a:lnTo>
                        <a:lnTo>
                          <a:pt x="2790" y="6145"/>
                        </a:lnTo>
                        <a:lnTo>
                          <a:pt x="4185" y="3072"/>
                        </a:lnTo>
                        <a:lnTo>
                          <a:pt x="5565" y="0"/>
                        </a:lnTo>
                        <a:close/>
                      </a:path>
                    </a:pathLst>
                  </a:custGeom>
                  <a:solidFill>
                    <a:srgbClr val="EBCB4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1" name="Google Shape;991;p33"/>
                  <p:cNvSpPr/>
                  <p:nvPr/>
                </p:nvSpPr>
                <p:spPr>
                  <a:xfrm>
                    <a:off x="3149500" y="2564575"/>
                    <a:ext cx="152850" cy="162650"/>
                  </a:xfrm>
                  <a:custGeom>
                    <a:rect b="b" l="l" r="r" t="t"/>
                    <a:pathLst>
                      <a:path extrusionOk="0" h="6506" w="6114">
                        <a:moveTo>
                          <a:pt x="4249" y="0"/>
                        </a:moveTo>
                        <a:lnTo>
                          <a:pt x="2133" y="1819"/>
                        </a:lnTo>
                        <a:lnTo>
                          <a:pt x="1" y="3621"/>
                        </a:lnTo>
                        <a:lnTo>
                          <a:pt x="3057" y="5063"/>
                        </a:lnTo>
                        <a:lnTo>
                          <a:pt x="6114" y="6505"/>
                        </a:lnTo>
                        <a:lnTo>
                          <a:pt x="5189" y="3261"/>
                        </a:lnTo>
                        <a:lnTo>
                          <a:pt x="4249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2" name="Google Shape;992;p33"/>
                  <p:cNvSpPr/>
                  <p:nvPr/>
                </p:nvSpPr>
                <p:spPr>
                  <a:xfrm>
                    <a:off x="2671825" y="2117850"/>
                    <a:ext cx="160700" cy="154825"/>
                  </a:xfrm>
                  <a:custGeom>
                    <a:rect b="b" l="l" r="r" t="t"/>
                    <a:pathLst>
                      <a:path extrusionOk="0" h="6193" w="6428">
                        <a:moveTo>
                          <a:pt x="1" y="1"/>
                        </a:moveTo>
                        <a:lnTo>
                          <a:pt x="1333" y="3104"/>
                        </a:lnTo>
                        <a:lnTo>
                          <a:pt x="2681" y="6192"/>
                        </a:lnTo>
                        <a:lnTo>
                          <a:pt x="4562" y="4139"/>
                        </a:lnTo>
                        <a:lnTo>
                          <a:pt x="6427" y="2070"/>
                        </a:lnTo>
                        <a:lnTo>
                          <a:pt x="3214" y="1035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3" name="Google Shape;993;p33"/>
                  <p:cNvSpPr/>
                  <p:nvPr/>
                </p:nvSpPr>
                <p:spPr>
                  <a:xfrm>
                    <a:off x="2830150" y="2081800"/>
                    <a:ext cx="88200" cy="94075"/>
                  </a:xfrm>
                  <a:custGeom>
                    <a:rect b="b" l="l" r="r" t="t"/>
                    <a:pathLst>
                      <a:path extrusionOk="0" h="3763" w="3528">
                        <a:moveTo>
                          <a:pt x="251" y="1"/>
                        </a:moveTo>
                        <a:lnTo>
                          <a:pt x="126" y="1882"/>
                        </a:lnTo>
                        <a:lnTo>
                          <a:pt x="0" y="3763"/>
                        </a:lnTo>
                        <a:lnTo>
                          <a:pt x="1772" y="2806"/>
                        </a:lnTo>
                        <a:lnTo>
                          <a:pt x="3527" y="1850"/>
                        </a:lnTo>
                        <a:lnTo>
                          <a:pt x="1897" y="925"/>
                        </a:lnTo>
                        <a:lnTo>
                          <a:pt x="25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4" name="Google Shape;994;p33"/>
                  <p:cNvSpPr/>
                  <p:nvPr/>
                </p:nvSpPr>
                <p:spPr>
                  <a:xfrm>
                    <a:off x="3060175" y="2071225"/>
                    <a:ext cx="92100" cy="92900"/>
                  </a:xfrm>
                  <a:custGeom>
                    <a:rect b="b" l="l" r="r" t="t"/>
                    <a:pathLst>
                      <a:path extrusionOk="0" h="3716" w="3684">
                        <a:moveTo>
                          <a:pt x="3119" y="0"/>
                        </a:moveTo>
                        <a:lnTo>
                          <a:pt x="1568" y="1051"/>
                        </a:lnTo>
                        <a:lnTo>
                          <a:pt x="0" y="2117"/>
                        </a:lnTo>
                        <a:lnTo>
                          <a:pt x="1850" y="2916"/>
                        </a:lnTo>
                        <a:lnTo>
                          <a:pt x="3684" y="3715"/>
                        </a:lnTo>
                        <a:lnTo>
                          <a:pt x="3402" y="1850"/>
                        </a:lnTo>
                        <a:lnTo>
                          <a:pt x="3119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5" name="Google Shape;995;p33"/>
                  <p:cNvSpPr/>
                  <p:nvPr/>
                </p:nvSpPr>
                <p:spPr>
                  <a:xfrm>
                    <a:off x="3064475" y="2658225"/>
                    <a:ext cx="90150" cy="103875"/>
                  </a:xfrm>
                  <a:custGeom>
                    <a:rect b="b" l="l" r="r" t="t"/>
                    <a:pathLst>
                      <a:path extrusionOk="0" h="4155" w="3606">
                        <a:moveTo>
                          <a:pt x="3606" y="1"/>
                        </a:moveTo>
                        <a:lnTo>
                          <a:pt x="1803" y="878"/>
                        </a:lnTo>
                        <a:lnTo>
                          <a:pt x="1" y="1772"/>
                        </a:lnTo>
                        <a:lnTo>
                          <a:pt x="1709" y="2963"/>
                        </a:lnTo>
                        <a:lnTo>
                          <a:pt x="3418" y="4154"/>
                        </a:lnTo>
                        <a:lnTo>
                          <a:pt x="3512" y="2070"/>
                        </a:lnTo>
                        <a:lnTo>
                          <a:pt x="3606" y="1"/>
                        </a:lnTo>
                        <a:close/>
                      </a:path>
                    </a:pathLst>
                  </a:custGeom>
                  <a:solidFill>
                    <a:srgbClr val="EBCB4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6" name="Google Shape;996;p33"/>
                  <p:cNvSpPr/>
                  <p:nvPr/>
                </p:nvSpPr>
                <p:spPr>
                  <a:xfrm>
                    <a:off x="3235725" y="2483450"/>
                    <a:ext cx="104250" cy="89375"/>
                  </a:xfrm>
                  <a:custGeom>
                    <a:rect b="b" l="l" r="r" t="t"/>
                    <a:pathLst>
                      <a:path extrusionOk="0" h="3575" w="4170">
                        <a:moveTo>
                          <a:pt x="2022" y="1"/>
                        </a:moveTo>
                        <a:lnTo>
                          <a:pt x="1003" y="1741"/>
                        </a:lnTo>
                        <a:lnTo>
                          <a:pt x="0" y="3481"/>
                        </a:lnTo>
                        <a:lnTo>
                          <a:pt x="2085" y="3528"/>
                        </a:lnTo>
                        <a:lnTo>
                          <a:pt x="4170" y="3575"/>
                        </a:lnTo>
                        <a:lnTo>
                          <a:pt x="3088" y="1788"/>
                        </a:lnTo>
                        <a:lnTo>
                          <a:pt x="2022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7" name="Google Shape;997;p33"/>
                  <p:cNvSpPr/>
                  <p:nvPr/>
                </p:nvSpPr>
                <p:spPr>
                  <a:xfrm>
                    <a:off x="3234150" y="2256975"/>
                    <a:ext cx="103875" cy="90150"/>
                  </a:xfrm>
                  <a:custGeom>
                    <a:rect b="b" l="l" r="r" t="t"/>
                    <a:pathLst>
                      <a:path extrusionOk="0" h="3606" w="4155">
                        <a:moveTo>
                          <a:pt x="1" y="0"/>
                        </a:moveTo>
                        <a:lnTo>
                          <a:pt x="878" y="1803"/>
                        </a:lnTo>
                        <a:lnTo>
                          <a:pt x="1756" y="3605"/>
                        </a:lnTo>
                        <a:lnTo>
                          <a:pt x="2963" y="1897"/>
                        </a:lnTo>
                        <a:lnTo>
                          <a:pt x="4154" y="188"/>
                        </a:lnTo>
                        <a:lnTo>
                          <a:pt x="2070" y="94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8" name="Google Shape;998;p33"/>
                  <p:cNvSpPr/>
                  <p:nvPr/>
                </p:nvSpPr>
                <p:spPr>
                  <a:xfrm>
                    <a:off x="2642050" y="2257750"/>
                    <a:ext cx="104275" cy="88575"/>
                  </a:xfrm>
                  <a:custGeom>
                    <a:rect b="b" l="l" r="r" t="t"/>
                    <a:pathLst>
                      <a:path extrusionOk="0" h="3543" w="4171">
                        <a:moveTo>
                          <a:pt x="4170" y="0"/>
                        </a:moveTo>
                        <a:lnTo>
                          <a:pt x="2085" y="16"/>
                        </a:lnTo>
                        <a:lnTo>
                          <a:pt x="1" y="47"/>
                        </a:lnTo>
                        <a:lnTo>
                          <a:pt x="1145" y="1787"/>
                        </a:lnTo>
                        <a:lnTo>
                          <a:pt x="2273" y="3543"/>
                        </a:lnTo>
                        <a:lnTo>
                          <a:pt x="3230" y="1772"/>
                        </a:lnTo>
                        <a:lnTo>
                          <a:pt x="417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9" name="Google Shape;999;p33"/>
                  <p:cNvSpPr/>
                  <p:nvPr/>
                </p:nvSpPr>
                <p:spPr>
                  <a:xfrm>
                    <a:off x="2626775" y="2469350"/>
                    <a:ext cx="102300" cy="95650"/>
                  </a:xfrm>
                  <a:custGeom>
                    <a:rect b="b" l="l" r="r" t="t"/>
                    <a:pathLst>
                      <a:path extrusionOk="0" h="3826" w="4092">
                        <a:moveTo>
                          <a:pt x="2884" y="1"/>
                        </a:moveTo>
                        <a:lnTo>
                          <a:pt x="1442" y="1521"/>
                        </a:lnTo>
                        <a:lnTo>
                          <a:pt x="0" y="3026"/>
                        </a:lnTo>
                        <a:lnTo>
                          <a:pt x="2054" y="3433"/>
                        </a:lnTo>
                        <a:lnTo>
                          <a:pt x="4091" y="3825"/>
                        </a:lnTo>
                        <a:lnTo>
                          <a:pt x="4091" y="3825"/>
                        </a:lnTo>
                        <a:lnTo>
                          <a:pt x="3496" y="1913"/>
                        </a:lnTo>
                        <a:lnTo>
                          <a:pt x="2884" y="1"/>
                        </a:lnTo>
                        <a:close/>
                      </a:path>
                    </a:pathLst>
                  </a:custGeom>
                  <a:solidFill>
                    <a:srgbClr val="EBCB4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00" name="Google Shape;1000;p33"/>
                  <p:cNvSpPr/>
                  <p:nvPr/>
                </p:nvSpPr>
                <p:spPr>
                  <a:xfrm>
                    <a:off x="3136575" y="2090425"/>
                    <a:ext cx="154025" cy="161475"/>
                  </a:xfrm>
                  <a:custGeom>
                    <a:rect b="b" l="l" r="r" t="t"/>
                    <a:pathLst>
                      <a:path extrusionOk="0" h="6459" w="6161">
                        <a:moveTo>
                          <a:pt x="6161" y="1"/>
                        </a:moveTo>
                        <a:lnTo>
                          <a:pt x="3073" y="1380"/>
                        </a:lnTo>
                        <a:lnTo>
                          <a:pt x="1" y="2775"/>
                        </a:lnTo>
                        <a:lnTo>
                          <a:pt x="2085" y="4624"/>
                        </a:lnTo>
                        <a:lnTo>
                          <a:pt x="4170" y="6458"/>
                        </a:lnTo>
                        <a:lnTo>
                          <a:pt x="5173" y="3229"/>
                        </a:lnTo>
                        <a:lnTo>
                          <a:pt x="616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01" name="Google Shape;1001;p33"/>
                  <p:cNvSpPr/>
                  <p:nvPr/>
                </p:nvSpPr>
                <p:spPr>
                  <a:xfrm>
                    <a:off x="2678100" y="2564975"/>
                    <a:ext cx="154025" cy="161850"/>
                  </a:xfrm>
                  <a:custGeom>
                    <a:rect b="b" l="l" r="r" t="t"/>
                    <a:pathLst>
                      <a:path extrusionOk="0" h="6474" w="6161">
                        <a:moveTo>
                          <a:pt x="1976" y="0"/>
                        </a:moveTo>
                        <a:lnTo>
                          <a:pt x="988" y="3245"/>
                        </a:lnTo>
                        <a:lnTo>
                          <a:pt x="1" y="6474"/>
                        </a:lnTo>
                        <a:lnTo>
                          <a:pt x="1" y="6474"/>
                        </a:lnTo>
                        <a:lnTo>
                          <a:pt x="3089" y="5079"/>
                        </a:lnTo>
                        <a:lnTo>
                          <a:pt x="6161" y="3699"/>
                        </a:lnTo>
                        <a:lnTo>
                          <a:pt x="4076" y="1850"/>
                        </a:lnTo>
                        <a:lnTo>
                          <a:pt x="1976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02" name="Google Shape;1002;p33"/>
                  <p:cNvSpPr/>
                  <p:nvPr/>
                </p:nvSpPr>
                <p:spPr>
                  <a:xfrm>
                    <a:off x="2559375" y="2344350"/>
                    <a:ext cx="157950" cy="139125"/>
                  </a:xfrm>
                  <a:custGeom>
                    <a:rect b="b" l="l" r="r" t="t"/>
                    <a:pathLst>
                      <a:path extrusionOk="0" h="5565" w="6318">
                        <a:moveTo>
                          <a:pt x="5972" y="0"/>
                        </a:moveTo>
                        <a:lnTo>
                          <a:pt x="2979" y="1584"/>
                        </a:lnTo>
                        <a:lnTo>
                          <a:pt x="0" y="3167"/>
                        </a:lnTo>
                        <a:lnTo>
                          <a:pt x="3151" y="4358"/>
                        </a:lnTo>
                        <a:lnTo>
                          <a:pt x="6317" y="5565"/>
                        </a:lnTo>
                        <a:lnTo>
                          <a:pt x="6145" y="2775"/>
                        </a:lnTo>
                        <a:lnTo>
                          <a:pt x="5972" y="0"/>
                        </a:lnTo>
                        <a:close/>
                      </a:path>
                    </a:pathLst>
                  </a:custGeom>
                  <a:solidFill>
                    <a:srgbClr val="EBCB47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03" name="Google Shape;1003;p33"/>
                  <p:cNvSpPr/>
                  <p:nvPr/>
                </p:nvSpPr>
                <p:spPr>
                  <a:xfrm>
                    <a:off x="3276475" y="2344350"/>
                    <a:ext cx="154025" cy="139125"/>
                  </a:xfrm>
                  <a:custGeom>
                    <a:rect b="b" l="l" r="r" t="t"/>
                    <a:pathLst>
                      <a:path extrusionOk="0" h="5565" w="6161">
                        <a:moveTo>
                          <a:pt x="16" y="0"/>
                        </a:moveTo>
                        <a:lnTo>
                          <a:pt x="0" y="2791"/>
                        </a:lnTo>
                        <a:lnTo>
                          <a:pt x="0" y="5565"/>
                        </a:lnTo>
                        <a:lnTo>
                          <a:pt x="3073" y="4186"/>
                        </a:lnTo>
                        <a:lnTo>
                          <a:pt x="6160" y="2791"/>
                        </a:lnTo>
                        <a:lnTo>
                          <a:pt x="3088" y="1395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04" name="Google Shape;1004;p33"/>
                  <p:cNvSpPr/>
                  <p:nvPr/>
                </p:nvSpPr>
                <p:spPr>
                  <a:xfrm>
                    <a:off x="2694175" y="2117850"/>
                    <a:ext cx="601525" cy="601150"/>
                  </a:xfrm>
                  <a:custGeom>
                    <a:rect b="b" l="l" r="r" t="t"/>
                    <a:pathLst>
                      <a:path extrusionOk="0" h="24046" w="24061">
                        <a:moveTo>
                          <a:pt x="12038" y="1"/>
                        </a:moveTo>
                        <a:cubicBezTo>
                          <a:pt x="5392" y="1"/>
                          <a:pt x="0" y="5377"/>
                          <a:pt x="0" y="12023"/>
                        </a:cubicBezTo>
                        <a:cubicBezTo>
                          <a:pt x="0" y="18669"/>
                          <a:pt x="5392" y="24045"/>
                          <a:pt x="12038" y="24045"/>
                        </a:cubicBezTo>
                        <a:cubicBezTo>
                          <a:pt x="18668" y="24045"/>
                          <a:pt x="24060" y="18669"/>
                          <a:pt x="24060" y="12023"/>
                        </a:cubicBezTo>
                        <a:cubicBezTo>
                          <a:pt x="24060" y="5377"/>
                          <a:pt x="18668" y="1"/>
                          <a:pt x="1203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005" name="Google Shape;1005;p33"/>
              <p:cNvSpPr/>
              <p:nvPr/>
            </p:nvSpPr>
            <p:spPr>
              <a:xfrm>
                <a:off x="3187275" y="2568538"/>
                <a:ext cx="1060775" cy="387575"/>
              </a:xfrm>
              <a:custGeom>
                <a:rect b="b" l="l" r="r" t="t"/>
                <a:pathLst>
                  <a:path extrusionOk="0" h="15503" w="42431">
                    <a:moveTo>
                      <a:pt x="15753" y="1"/>
                    </a:moveTo>
                    <a:cubicBezTo>
                      <a:pt x="13982" y="1"/>
                      <a:pt x="12555" y="1427"/>
                      <a:pt x="12555" y="3183"/>
                    </a:cubicBezTo>
                    <a:cubicBezTo>
                      <a:pt x="12555" y="4954"/>
                      <a:pt x="13982" y="6380"/>
                      <a:pt x="15753" y="6380"/>
                    </a:cubicBezTo>
                    <a:lnTo>
                      <a:pt x="16223" y="6380"/>
                    </a:lnTo>
                    <a:cubicBezTo>
                      <a:pt x="16803" y="6380"/>
                      <a:pt x="17258" y="6850"/>
                      <a:pt x="17258" y="7415"/>
                    </a:cubicBezTo>
                    <a:cubicBezTo>
                      <a:pt x="17258" y="7979"/>
                      <a:pt x="16803" y="8434"/>
                      <a:pt x="16223" y="8434"/>
                    </a:cubicBezTo>
                    <a:lnTo>
                      <a:pt x="3731" y="8434"/>
                    </a:lnTo>
                    <a:cubicBezTo>
                      <a:pt x="1677" y="8434"/>
                      <a:pt x="0" y="10017"/>
                      <a:pt x="0" y="11976"/>
                    </a:cubicBezTo>
                    <a:cubicBezTo>
                      <a:pt x="0" y="13920"/>
                      <a:pt x="1677" y="15503"/>
                      <a:pt x="3731" y="15503"/>
                    </a:cubicBezTo>
                    <a:lnTo>
                      <a:pt x="38716" y="15503"/>
                    </a:lnTo>
                    <a:cubicBezTo>
                      <a:pt x="40769" y="15503"/>
                      <a:pt x="42431" y="13920"/>
                      <a:pt x="42431" y="11976"/>
                    </a:cubicBezTo>
                    <a:cubicBezTo>
                      <a:pt x="42431" y="10017"/>
                      <a:pt x="40769" y="8434"/>
                      <a:pt x="38716" y="8434"/>
                    </a:cubicBezTo>
                    <a:lnTo>
                      <a:pt x="35769" y="8434"/>
                    </a:lnTo>
                    <a:cubicBezTo>
                      <a:pt x="35205" y="8434"/>
                      <a:pt x="34750" y="7979"/>
                      <a:pt x="34750" y="7415"/>
                    </a:cubicBezTo>
                    <a:cubicBezTo>
                      <a:pt x="34750" y="6850"/>
                      <a:pt x="35205" y="6380"/>
                      <a:pt x="35769" y="6380"/>
                    </a:cubicBezTo>
                    <a:lnTo>
                      <a:pt x="35706" y="6380"/>
                    </a:lnTo>
                    <a:cubicBezTo>
                      <a:pt x="37462" y="6380"/>
                      <a:pt x="38904" y="4954"/>
                      <a:pt x="38904" y="3183"/>
                    </a:cubicBezTo>
                    <a:cubicBezTo>
                      <a:pt x="38904" y="1427"/>
                      <a:pt x="37462" y="1"/>
                      <a:pt x="35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3"/>
              <p:cNvSpPr/>
              <p:nvPr/>
            </p:nvSpPr>
            <p:spPr>
              <a:xfrm>
                <a:off x="539500" y="2659650"/>
                <a:ext cx="1546300" cy="565475"/>
              </a:xfrm>
              <a:custGeom>
                <a:rect b="b" l="l" r="r" t="t"/>
                <a:pathLst>
                  <a:path extrusionOk="0" h="22619" w="61852">
                    <a:moveTo>
                      <a:pt x="9813" y="1"/>
                    </a:moveTo>
                    <a:cubicBezTo>
                      <a:pt x="7242" y="1"/>
                      <a:pt x="5157" y="2085"/>
                      <a:pt x="5157" y="4656"/>
                    </a:cubicBezTo>
                    <a:cubicBezTo>
                      <a:pt x="5157" y="7227"/>
                      <a:pt x="7242" y="9311"/>
                      <a:pt x="9813" y="9311"/>
                    </a:cubicBezTo>
                    <a:lnTo>
                      <a:pt x="9703" y="9311"/>
                    </a:lnTo>
                    <a:cubicBezTo>
                      <a:pt x="10534" y="9311"/>
                      <a:pt x="11208" y="9985"/>
                      <a:pt x="11208" y="10816"/>
                    </a:cubicBezTo>
                    <a:cubicBezTo>
                      <a:pt x="11208" y="11631"/>
                      <a:pt x="10534" y="12305"/>
                      <a:pt x="9703" y="12305"/>
                    </a:cubicBezTo>
                    <a:lnTo>
                      <a:pt x="5424" y="12305"/>
                    </a:lnTo>
                    <a:cubicBezTo>
                      <a:pt x="2430" y="12305"/>
                      <a:pt x="0" y="14609"/>
                      <a:pt x="0" y="17462"/>
                    </a:cubicBezTo>
                    <a:cubicBezTo>
                      <a:pt x="0" y="20315"/>
                      <a:pt x="2430" y="22619"/>
                      <a:pt x="5424" y="22619"/>
                    </a:cubicBezTo>
                    <a:lnTo>
                      <a:pt x="56428" y="22619"/>
                    </a:lnTo>
                    <a:cubicBezTo>
                      <a:pt x="59422" y="22619"/>
                      <a:pt x="61851" y="20315"/>
                      <a:pt x="61851" y="17462"/>
                    </a:cubicBezTo>
                    <a:cubicBezTo>
                      <a:pt x="61851" y="14609"/>
                      <a:pt x="59422" y="12305"/>
                      <a:pt x="56428" y="12305"/>
                    </a:cubicBezTo>
                    <a:lnTo>
                      <a:pt x="38199" y="12305"/>
                    </a:lnTo>
                    <a:cubicBezTo>
                      <a:pt x="37368" y="12305"/>
                      <a:pt x="36710" y="11631"/>
                      <a:pt x="36710" y="10816"/>
                    </a:cubicBezTo>
                    <a:cubicBezTo>
                      <a:pt x="36710" y="9985"/>
                      <a:pt x="37368" y="9311"/>
                      <a:pt x="38199" y="9311"/>
                    </a:cubicBezTo>
                    <a:lnTo>
                      <a:pt x="38904" y="9311"/>
                    </a:lnTo>
                    <a:cubicBezTo>
                      <a:pt x="41475" y="9311"/>
                      <a:pt x="43559" y="7227"/>
                      <a:pt x="43559" y="4656"/>
                    </a:cubicBezTo>
                    <a:cubicBezTo>
                      <a:pt x="43559" y="2085"/>
                      <a:pt x="41475" y="1"/>
                      <a:pt x="389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3"/>
              <p:cNvSpPr/>
              <p:nvPr/>
            </p:nvSpPr>
            <p:spPr>
              <a:xfrm>
                <a:off x="1853400" y="3425750"/>
                <a:ext cx="936175" cy="342100"/>
              </a:xfrm>
              <a:custGeom>
                <a:rect b="b" l="l" r="r" t="t"/>
                <a:pathLst>
                  <a:path extrusionOk="0" h="13684" w="37447">
                    <a:moveTo>
                      <a:pt x="5941" y="0"/>
                    </a:moveTo>
                    <a:cubicBezTo>
                      <a:pt x="4389" y="0"/>
                      <a:pt x="3135" y="1254"/>
                      <a:pt x="3135" y="2821"/>
                    </a:cubicBezTo>
                    <a:cubicBezTo>
                      <a:pt x="3135" y="4373"/>
                      <a:pt x="4389" y="5643"/>
                      <a:pt x="5941" y="5643"/>
                    </a:cubicBezTo>
                    <a:lnTo>
                      <a:pt x="5878" y="5643"/>
                    </a:lnTo>
                    <a:cubicBezTo>
                      <a:pt x="6380" y="5643"/>
                      <a:pt x="6787" y="6035"/>
                      <a:pt x="6787" y="6536"/>
                    </a:cubicBezTo>
                    <a:cubicBezTo>
                      <a:pt x="6787" y="7038"/>
                      <a:pt x="6380" y="7445"/>
                      <a:pt x="5878" y="7445"/>
                    </a:cubicBezTo>
                    <a:lnTo>
                      <a:pt x="3292" y="7445"/>
                    </a:lnTo>
                    <a:cubicBezTo>
                      <a:pt x="1474" y="7445"/>
                      <a:pt x="0" y="8840"/>
                      <a:pt x="0" y="10565"/>
                    </a:cubicBezTo>
                    <a:cubicBezTo>
                      <a:pt x="0" y="12289"/>
                      <a:pt x="1474" y="13684"/>
                      <a:pt x="3292" y="13684"/>
                    </a:cubicBezTo>
                    <a:lnTo>
                      <a:pt x="34170" y="13684"/>
                    </a:lnTo>
                    <a:cubicBezTo>
                      <a:pt x="35989" y="13684"/>
                      <a:pt x="37446" y="12289"/>
                      <a:pt x="37446" y="10565"/>
                    </a:cubicBezTo>
                    <a:cubicBezTo>
                      <a:pt x="37446" y="8840"/>
                      <a:pt x="35989" y="7445"/>
                      <a:pt x="34170" y="7445"/>
                    </a:cubicBezTo>
                    <a:lnTo>
                      <a:pt x="23136" y="7445"/>
                    </a:lnTo>
                    <a:cubicBezTo>
                      <a:pt x="22634" y="7445"/>
                      <a:pt x="22227" y="7038"/>
                      <a:pt x="22227" y="6536"/>
                    </a:cubicBezTo>
                    <a:cubicBezTo>
                      <a:pt x="22227" y="6035"/>
                      <a:pt x="22634" y="5643"/>
                      <a:pt x="23136" y="5643"/>
                    </a:cubicBezTo>
                    <a:lnTo>
                      <a:pt x="23559" y="5643"/>
                    </a:lnTo>
                    <a:cubicBezTo>
                      <a:pt x="25126" y="5643"/>
                      <a:pt x="26380" y="4373"/>
                      <a:pt x="26380" y="2821"/>
                    </a:cubicBezTo>
                    <a:cubicBezTo>
                      <a:pt x="26380" y="1254"/>
                      <a:pt x="25126" y="0"/>
                      <a:pt x="23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33"/>
              <p:cNvSpPr/>
              <p:nvPr/>
            </p:nvSpPr>
            <p:spPr>
              <a:xfrm>
                <a:off x="2836175" y="3026825"/>
                <a:ext cx="6700" cy="112500"/>
              </a:xfrm>
              <a:custGeom>
                <a:rect b="b" l="l" r="r" t="t"/>
                <a:pathLst>
                  <a:path extrusionOk="0" h="4500" w="268">
                    <a:moveTo>
                      <a:pt x="1" y="1"/>
                    </a:moveTo>
                    <a:lnTo>
                      <a:pt x="1" y="4499"/>
                    </a:lnTo>
                    <a:lnTo>
                      <a:pt x="267" y="4499"/>
                    </a:ln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33"/>
              <p:cNvSpPr/>
              <p:nvPr/>
            </p:nvSpPr>
            <p:spPr>
              <a:xfrm>
                <a:off x="3028575" y="3026825"/>
                <a:ext cx="6700" cy="114050"/>
              </a:xfrm>
              <a:custGeom>
                <a:rect b="b" l="l" r="r" t="t"/>
                <a:pathLst>
                  <a:path extrusionOk="0" h="4562" w="268">
                    <a:moveTo>
                      <a:pt x="1" y="1"/>
                    </a:moveTo>
                    <a:lnTo>
                      <a:pt x="1" y="4562"/>
                    </a:lnTo>
                    <a:lnTo>
                      <a:pt x="267" y="4562"/>
                    </a:lnTo>
                    <a:lnTo>
                      <a:pt x="2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33"/>
              <p:cNvSpPr/>
              <p:nvPr/>
            </p:nvSpPr>
            <p:spPr>
              <a:xfrm>
                <a:off x="2785225" y="3134600"/>
                <a:ext cx="300200" cy="179875"/>
              </a:xfrm>
              <a:custGeom>
                <a:rect b="b" l="l" r="r" t="t"/>
                <a:pathLst>
                  <a:path extrusionOk="0" h="7195" w="12008">
                    <a:moveTo>
                      <a:pt x="2274" y="0"/>
                    </a:moveTo>
                    <a:cubicBezTo>
                      <a:pt x="1020" y="0"/>
                      <a:pt x="1" y="784"/>
                      <a:pt x="1" y="1756"/>
                    </a:cubicBezTo>
                    <a:lnTo>
                      <a:pt x="1" y="5439"/>
                    </a:lnTo>
                    <a:cubicBezTo>
                      <a:pt x="1" y="6411"/>
                      <a:pt x="1020" y="7195"/>
                      <a:pt x="2274" y="7195"/>
                    </a:cubicBezTo>
                    <a:lnTo>
                      <a:pt x="9735" y="7195"/>
                    </a:lnTo>
                    <a:cubicBezTo>
                      <a:pt x="10989" y="7195"/>
                      <a:pt x="12007" y="6411"/>
                      <a:pt x="12007" y="5439"/>
                    </a:cubicBezTo>
                    <a:lnTo>
                      <a:pt x="12007" y="1756"/>
                    </a:lnTo>
                    <a:cubicBezTo>
                      <a:pt x="12007" y="784"/>
                      <a:pt x="10989" y="0"/>
                      <a:pt x="9735" y="0"/>
                    </a:cubicBezTo>
                    <a:cubicBezTo>
                      <a:pt x="9735" y="0"/>
                      <a:pt x="8920" y="580"/>
                      <a:pt x="6333" y="580"/>
                    </a:cubicBezTo>
                    <a:cubicBezTo>
                      <a:pt x="3747" y="580"/>
                      <a:pt x="2274" y="0"/>
                      <a:pt x="2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33"/>
              <p:cNvSpPr/>
              <p:nvPr/>
            </p:nvSpPr>
            <p:spPr>
              <a:xfrm>
                <a:off x="2200575" y="1344200"/>
                <a:ext cx="642300" cy="1453100"/>
              </a:xfrm>
              <a:custGeom>
                <a:rect b="b" l="l" r="r" t="t"/>
                <a:pathLst>
                  <a:path extrusionOk="0" h="58124" w="25692">
                    <a:moveTo>
                      <a:pt x="10879" y="0"/>
                    </a:moveTo>
                    <a:lnTo>
                      <a:pt x="10879" y="0"/>
                    </a:lnTo>
                    <a:cubicBezTo>
                      <a:pt x="9985" y="110"/>
                      <a:pt x="4907" y="1144"/>
                      <a:pt x="1490" y="11395"/>
                    </a:cubicBezTo>
                    <a:cubicBezTo>
                      <a:pt x="1474" y="11427"/>
                      <a:pt x="1474" y="11474"/>
                      <a:pt x="1459" y="11505"/>
                    </a:cubicBezTo>
                    <a:cubicBezTo>
                      <a:pt x="17" y="15910"/>
                      <a:pt x="1" y="20314"/>
                      <a:pt x="941" y="24436"/>
                    </a:cubicBezTo>
                    <a:cubicBezTo>
                      <a:pt x="2133" y="29656"/>
                      <a:pt x="4844" y="34437"/>
                      <a:pt x="8152" y="38245"/>
                    </a:cubicBezTo>
                    <a:cubicBezTo>
                      <a:pt x="8920" y="39123"/>
                      <a:pt x="9703" y="39938"/>
                      <a:pt x="10518" y="40706"/>
                    </a:cubicBezTo>
                    <a:cubicBezTo>
                      <a:pt x="17650" y="47478"/>
                      <a:pt x="24045" y="58120"/>
                      <a:pt x="24045" y="58120"/>
                    </a:cubicBezTo>
                    <a:cubicBezTo>
                      <a:pt x="24045" y="58120"/>
                      <a:pt x="24087" y="58123"/>
                      <a:pt x="24158" y="58123"/>
                    </a:cubicBezTo>
                    <a:cubicBezTo>
                      <a:pt x="24457" y="58123"/>
                      <a:pt x="25273" y="58072"/>
                      <a:pt x="25691" y="57541"/>
                    </a:cubicBezTo>
                    <a:cubicBezTo>
                      <a:pt x="25472" y="57415"/>
                      <a:pt x="25299" y="57258"/>
                      <a:pt x="25299" y="57258"/>
                    </a:cubicBezTo>
                    <a:cubicBezTo>
                      <a:pt x="25299" y="57258"/>
                      <a:pt x="21114" y="49374"/>
                      <a:pt x="14562" y="38245"/>
                    </a:cubicBezTo>
                    <a:cubicBezTo>
                      <a:pt x="14515" y="38151"/>
                      <a:pt x="14453" y="38057"/>
                      <a:pt x="14390" y="37948"/>
                    </a:cubicBezTo>
                    <a:cubicBezTo>
                      <a:pt x="11772" y="33496"/>
                      <a:pt x="9656" y="28919"/>
                      <a:pt x="8261" y="24436"/>
                    </a:cubicBezTo>
                    <a:cubicBezTo>
                      <a:pt x="6882" y="19969"/>
                      <a:pt x="6224" y="15596"/>
                      <a:pt x="6490" y="11505"/>
                    </a:cubicBezTo>
                    <a:cubicBezTo>
                      <a:pt x="6631" y="9326"/>
                      <a:pt x="7039" y="7226"/>
                      <a:pt x="7760" y="5251"/>
                    </a:cubicBezTo>
                    <a:cubicBezTo>
                      <a:pt x="8575" y="2994"/>
                      <a:pt x="9672" y="1285"/>
                      <a:pt x="108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33"/>
              <p:cNvSpPr/>
              <p:nvPr/>
            </p:nvSpPr>
            <p:spPr>
              <a:xfrm>
                <a:off x="3020350" y="1344200"/>
                <a:ext cx="642275" cy="1453100"/>
              </a:xfrm>
              <a:custGeom>
                <a:rect b="b" l="l" r="r" t="t"/>
                <a:pathLst>
                  <a:path extrusionOk="0" h="58124" w="25691">
                    <a:moveTo>
                      <a:pt x="14813" y="0"/>
                    </a:moveTo>
                    <a:lnTo>
                      <a:pt x="14813" y="0"/>
                    </a:lnTo>
                    <a:cubicBezTo>
                      <a:pt x="16020" y="1285"/>
                      <a:pt x="17117" y="2994"/>
                      <a:pt x="17932" y="5251"/>
                    </a:cubicBezTo>
                    <a:cubicBezTo>
                      <a:pt x="18653" y="7226"/>
                      <a:pt x="19061" y="9326"/>
                      <a:pt x="19202" y="11505"/>
                    </a:cubicBezTo>
                    <a:cubicBezTo>
                      <a:pt x="19468" y="15596"/>
                      <a:pt x="18810" y="19969"/>
                      <a:pt x="17430" y="24436"/>
                    </a:cubicBezTo>
                    <a:cubicBezTo>
                      <a:pt x="16035" y="28919"/>
                      <a:pt x="13919" y="33496"/>
                      <a:pt x="11302" y="37948"/>
                    </a:cubicBezTo>
                    <a:cubicBezTo>
                      <a:pt x="11239" y="38057"/>
                      <a:pt x="11176" y="38151"/>
                      <a:pt x="11129" y="38245"/>
                    </a:cubicBezTo>
                    <a:cubicBezTo>
                      <a:pt x="4577" y="49359"/>
                      <a:pt x="392" y="57258"/>
                      <a:pt x="392" y="57258"/>
                    </a:cubicBezTo>
                    <a:cubicBezTo>
                      <a:pt x="392" y="57258"/>
                      <a:pt x="220" y="57415"/>
                      <a:pt x="1" y="57541"/>
                    </a:cubicBezTo>
                    <a:cubicBezTo>
                      <a:pt x="431" y="58072"/>
                      <a:pt x="1240" y="58123"/>
                      <a:pt x="1535" y="58123"/>
                    </a:cubicBezTo>
                    <a:cubicBezTo>
                      <a:pt x="1605" y="58123"/>
                      <a:pt x="1646" y="58120"/>
                      <a:pt x="1646" y="58120"/>
                    </a:cubicBezTo>
                    <a:cubicBezTo>
                      <a:pt x="1646" y="58120"/>
                      <a:pt x="8041" y="47478"/>
                      <a:pt x="15173" y="40706"/>
                    </a:cubicBezTo>
                    <a:cubicBezTo>
                      <a:pt x="15988" y="39938"/>
                      <a:pt x="16772" y="39123"/>
                      <a:pt x="17540" y="38245"/>
                    </a:cubicBezTo>
                    <a:cubicBezTo>
                      <a:pt x="20847" y="34437"/>
                      <a:pt x="23559" y="29656"/>
                      <a:pt x="24750" y="24436"/>
                    </a:cubicBezTo>
                    <a:cubicBezTo>
                      <a:pt x="25691" y="20314"/>
                      <a:pt x="25675" y="15910"/>
                      <a:pt x="24233" y="11505"/>
                    </a:cubicBezTo>
                    <a:cubicBezTo>
                      <a:pt x="24233" y="11474"/>
                      <a:pt x="24217" y="11427"/>
                      <a:pt x="24202" y="11395"/>
                    </a:cubicBezTo>
                    <a:cubicBezTo>
                      <a:pt x="20785" y="1144"/>
                      <a:pt x="15706" y="110"/>
                      <a:pt x="148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33"/>
              <p:cNvSpPr/>
              <p:nvPr/>
            </p:nvSpPr>
            <p:spPr>
              <a:xfrm>
                <a:off x="2361250" y="1250175"/>
                <a:ext cx="506300" cy="1536025"/>
              </a:xfrm>
              <a:custGeom>
                <a:rect b="b" l="l" r="r" t="t"/>
                <a:pathLst>
                  <a:path extrusionOk="0" h="61441" w="20252">
                    <a:moveTo>
                      <a:pt x="12266" y="1"/>
                    </a:moveTo>
                    <a:cubicBezTo>
                      <a:pt x="10895" y="1"/>
                      <a:pt x="7381" y="639"/>
                      <a:pt x="4452" y="3761"/>
                    </a:cubicBezTo>
                    <a:cubicBezTo>
                      <a:pt x="3245" y="5046"/>
                      <a:pt x="2148" y="6755"/>
                      <a:pt x="1333" y="9012"/>
                    </a:cubicBezTo>
                    <a:cubicBezTo>
                      <a:pt x="612" y="10987"/>
                      <a:pt x="204" y="13087"/>
                      <a:pt x="63" y="15266"/>
                    </a:cubicBezTo>
                    <a:lnTo>
                      <a:pt x="32" y="15940"/>
                    </a:lnTo>
                    <a:cubicBezTo>
                      <a:pt x="0" y="16520"/>
                      <a:pt x="0" y="17116"/>
                      <a:pt x="16" y="17711"/>
                    </a:cubicBezTo>
                    <a:lnTo>
                      <a:pt x="47" y="18589"/>
                    </a:lnTo>
                    <a:cubicBezTo>
                      <a:pt x="79" y="19200"/>
                      <a:pt x="126" y="19812"/>
                      <a:pt x="188" y="20423"/>
                    </a:cubicBezTo>
                    <a:lnTo>
                      <a:pt x="298" y="21316"/>
                    </a:lnTo>
                    <a:cubicBezTo>
                      <a:pt x="361" y="21865"/>
                      <a:pt x="455" y="22429"/>
                      <a:pt x="549" y="22978"/>
                    </a:cubicBezTo>
                    <a:lnTo>
                      <a:pt x="643" y="23479"/>
                    </a:lnTo>
                    <a:lnTo>
                      <a:pt x="706" y="23793"/>
                    </a:lnTo>
                    <a:cubicBezTo>
                      <a:pt x="737" y="23918"/>
                      <a:pt x="768" y="24059"/>
                      <a:pt x="784" y="24185"/>
                    </a:cubicBezTo>
                    <a:lnTo>
                      <a:pt x="988" y="25063"/>
                    </a:lnTo>
                    <a:cubicBezTo>
                      <a:pt x="1223" y="26097"/>
                      <a:pt x="1521" y="27147"/>
                      <a:pt x="1834" y="28197"/>
                    </a:cubicBezTo>
                    <a:cubicBezTo>
                      <a:pt x="3229" y="32680"/>
                      <a:pt x="5345" y="37257"/>
                      <a:pt x="7979" y="41709"/>
                    </a:cubicBezTo>
                    <a:cubicBezTo>
                      <a:pt x="8026" y="41818"/>
                      <a:pt x="8088" y="41912"/>
                      <a:pt x="8135" y="42006"/>
                    </a:cubicBezTo>
                    <a:cubicBezTo>
                      <a:pt x="14687" y="53135"/>
                      <a:pt x="18872" y="61019"/>
                      <a:pt x="18872" y="61019"/>
                    </a:cubicBezTo>
                    <a:cubicBezTo>
                      <a:pt x="18872" y="61019"/>
                      <a:pt x="19045" y="61176"/>
                      <a:pt x="19264" y="61302"/>
                    </a:cubicBezTo>
                    <a:cubicBezTo>
                      <a:pt x="19403" y="61377"/>
                      <a:pt x="19565" y="61440"/>
                      <a:pt x="19719" y="61440"/>
                    </a:cubicBezTo>
                    <a:cubicBezTo>
                      <a:pt x="19947" y="61440"/>
                      <a:pt x="20158" y="61302"/>
                      <a:pt x="20252" y="60863"/>
                    </a:cubicBezTo>
                    <a:cubicBezTo>
                      <a:pt x="20095" y="60737"/>
                      <a:pt x="20001" y="60643"/>
                      <a:pt x="20001" y="60643"/>
                    </a:cubicBezTo>
                    <a:cubicBezTo>
                      <a:pt x="20001" y="60643"/>
                      <a:pt x="16709" y="50126"/>
                      <a:pt x="13449" y="42006"/>
                    </a:cubicBezTo>
                    <a:cubicBezTo>
                      <a:pt x="13167" y="41301"/>
                      <a:pt x="12885" y="40611"/>
                      <a:pt x="12602" y="39969"/>
                    </a:cubicBezTo>
                    <a:cubicBezTo>
                      <a:pt x="11113" y="36458"/>
                      <a:pt x="9562" y="32539"/>
                      <a:pt x="8496" y="28197"/>
                    </a:cubicBezTo>
                    <a:cubicBezTo>
                      <a:pt x="8449" y="28009"/>
                      <a:pt x="8402" y="27821"/>
                      <a:pt x="8355" y="27617"/>
                    </a:cubicBezTo>
                    <a:lnTo>
                      <a:pt x="8151" y="26740"/>
                    </a:lnTo>
                    <a:cubicBezTo>
                      <a:pt x="8120" y="26583"/>
                      <a:pt x="8088" y="26442"/>
                      <a:pt x="8057" y="26301"/>
                    </a:cubicBezTo>
                    <a:lnTo>
                      <a:pt x="7885" y="25407"/>
                    </a:lnTo>
                    <a:cubicBezTo>
                      <a:pt x="7790" y="24906"/>
                      <a:pt x="7712" y="24389"/>
                      <a:pt x="7634" y="23871"/>
                    </a:cubicBezTo>
                    <a:lnTo>
                      <a:pt x="7571" y="23871"/>
                    </a:lnTo>
                    <a:lnTo>
                      <a:pt x="7571" y="23495"/>
                    </a:lnTo>
                    <a:cubicBezTo>
                      <a:pt x="7508" y="23088"/>
                      <a:pt x="7461" y="22664"/>
                      <a:pt x="7414" y="22241"/>
                    </a:cubicBezTo>
                    <a:lnTo>
                      <a:pt x="7414" y="22602"/>
                    </a:lnTo>
                    <a:lnTo>
                      <a:pt x="7352" y="21708"/>
                    </a:lnTo>
                    <a:cubicBezTo>
                      <a:pt x="7305" y="21128"/>
                      <a:pt x="7258" y="20517"/>
                      <a:pt x="7211" y="19921"/>
                    </a:cubicBezTo>
                    <a:lnTo>
                      <a:pt x="7179" y="19028"/>
                    </a:lnTo>
                    <a:cubicBezTo>
                      <a:pt x="7148" y="18495"/>
                      <a:pt x="7148" y="17946"/>
                      <a:pt x="7148" y="17398"/>
                    </a:cubicBezTo>
                    <a:lnTo>
                      <a:pt x="7164" y="16504"/>
                    </a:lnTo>
                    <a:cubicBezTo>
                      <a:pt x="7164" y="16097"/>
                      <a:pt x="7179" y="15689"/>
                      <a:pt x="7211" y="15266"/>
                    </a:cubicBezTo>
                    <a:cubicBezTo>
                      <a:pt x="7336" y="13009"/>
                      <a:pt x="7665" y="10673"/>
                      <a:pt x="8214" y="8260"/>
                    </a:cubicBezTo>
                    <a:cubicBezTo>
                      <a:pt x="9217" y="3996"/>
                      <a:pt x="10894" y="1473"/>
                      <a:pt x="12697" y="31"/>
                    </a:cubicBezTo>
                    <a:cubicBezTo>
                      <a:pt x="12596" y="12"/>
                      <a:pt x="12451" y="1"/>
                      <a:pt x="12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33"/>
              <p:cNvSpPr/>
              <p:nvPr/>
            </p:nvSpPr>
            <p:spPr>
              <a:xfrm>
                <a:off x="2999575" y="1250175"/>
                <a:ext cx="511400" cy="1536025"/>
              </a:xfrm>
              <a:custGeom>
                <a:rect b="b" l="l" r="r" t="t"/>
                <a:pathLst>
                  <a:path extrusionOk="0" h="61441" w="20456">
                    <a:moveTo>
                      <a:pt x="7986" y="1"/>
                    </a:moveTo>
                    <a:cubicBezTo>
                      <a:pt x="7802" y="1"/>
                      <a:pt x="7656" y="12"/>
                      <a:pt x="7556" y="31"/>
                    </a:cubicBezTo>
                    <a:cubicBezTo>
                      <a:pt x="9358" y="1473"/>
                      <a:pt x="11036" y="3996"/>
                      <a:pt x="12039" y="8260"/>
                    </a:cubicBezTo>
                    <a:cubicBezTo>
                      <a:pt x="12587" y="10673"/>
                      <a:pt x="12916" y="13009"/>
                      <a:pt x="13042" y="15266"/>
                    </a:cubicBezTo>
                    <a:cubicBezTo>
                      <a:pt x="13308" y="19937"/>
                      <a:pt x="12744" y="24232"/>
                      <a:pt x="11757" y="28197"/>
                    </a:cubicBezTo>
                    <a:cubicBezTo>
                      <a:pt x="10691" y="32539"/>
                      <a:pt x="9139" y="36458"/>
                      <a:pt x="7650" y="39969"/>
                    </a:cubicBezTo>
                    <a:cubicBezTo>
                      <a:pt x="7368" y="40611"/>
                      <a:pt x="7086" y="41301"/>
                      <a:pt x="6803" y="42006"/>
                    </a:cubicBezTo>
                    <a:cubicBezTo>
                      <a:pt x="3543" y="50126"/>
                      <a:pt x="252" y="60643"/>
                      <a:pt x="252" y="60643"/>
                    </a:cubicBezTo>
                    <a:cubicBezTo>
                      <a:pt x="252" y="60643"/>
                      <a:pt x="158" y="60737"/>
                      <a:pt x="1" y="60863"/>
                    </a:cubicBezTo>
                    <a:cubicBezTo>
                      <a:pt x="94" y="61302"/>
                      <a:pt x="305" y="61440"/>
                      <a:pt x="533" y="61440"/>
                    </a:cubicBezTo>
                    <a:cubicBezTo>
                      <a:pt x="687" y="61440"/>
                      <a:pt x="849" y="61377"/>
                      <a:pt x="988" y="61302"/>
                    </a:cubicBezTo>
                    <a:cubicBezTo>
                      <a:pt x="1208" y="61176"/>
                      <a:pt x="1380" y="61019"/>
                      <a:pt x="1380" y="61019"/>
                    </a:cubicBezTo>
                    <a:cubicBezTo>
                      <a:pt x="1380" y="61019"/>
                      <a:pt x="5565" y="53120"/>
                      <a:pt x="12117" y="42006"/>
                    </a:cubicBezTo>
                    <a:cubicBezTo>
                      <a:pt x="12164" y="41912"/>
                      <a:pt x="12227" y="41818"/>
                      <a:pt x="12289" y="41709"/>
                    </a:cubicBezTo>
                    <a:cubicBezTo>
                      <a:pt x="14907" y="37257"/>
                      <a:pt x="17023" y="32680"/>
                      <a:pt x="18418" y="28197"/>
                    </a:cubicBezTo>
                    <a:cubicBezTo>
                      <a:pt x="19797" y="23730"/>
                      <a:pt x="20456" y="19357"/>
                      <a:pt x="20189" y="15266"/>
                    </a:cubicBezTo>
                    <a:cubicBezTo>
                      <a:pt x="20048" y="13087"/>
                      <a:pt x="19641" y="10987"/>
                      <a:pt x="18920" y="9012"/>
                    </a:cubicBezTo>
                    <a:cubicBezTo>
                      <a:pt x="18105" y="6755"/>
                      <a:pt x="17007" y="5046"/>
                      <a:pt x="15801" y="3761"/>
                    </a:cubicBezTo>
                    <a:cubicBezTo>
                      <a:pt x="12871" y="639"/>
                      <a:pt x="9358" y="1"/>
                      <a:pt x="79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3"/>
              <p:cNvSpPr/>
              <p:nvPr/>
            </p:nvSpPr>
            <p:spPr>
              <a:xfrm>
                <a:off x="2534850" y="1203950"/>
                <a:ext cx="370325" cy="1577950"/>
              </a:xfrm>
              <a:custGeom>
                <a:rect b="b" l="l" r="r" t="t"/>
                <a:pathLst>
                  <a:path extrusionOk="0" h="63118" w="14813">
                    <a:moveTo>
                      <a:pt x="11118" y="1"/>
                    </a:moveTo>
                    <a:cubicBezTo>
                      <a:pt x="9611" y="1"/>
                      <a:pt x="7614" y="371"/>
                      <a:pt x="5753" y="1880"/>
                    </a:cubicBezTo>
                    <a:cubicBezTo>
                      <a:pt x="3950" y="3322"/>
                      <a:pt x="2273" y="5845"/>
                      <a:pt x="1270" y="10109"/>
                    </a:cubicBezTo>
                    <a:cubicBezTo>
                      <a:pt x="721" y="12522"/>
                      <a:pt x="392" y="14858"/>
                      <a:pt x="267" y="17115"/>
                    </a:cubicBezTo>
                    <a:cubicBezTo>
                      <a:pt x="0" y="21786"/>
                      <a:pt x="564" y="26081"/>
                      <a:pt x="1552" y="30046"/>
                    </a:cubicBezTo>
                    <a:cubicBezTo>
                      <a:pt x="2618" y="34388"/>
                      <a:pt x="4169" y="38307"/>
                      <a:pt x="5658" y="41818"/>
                    </a:cubicBezTo>
                    <a:cubicBezTo>
                      <a:pt x="5941" y="42460"/>
                      <a:pt x="6223" y="43150"/>
                      <a:pt x="6505" y="43855"/>
                    </a:cubicBezTo>
                    <a:cubicBezTo>
                      <a:pt x="9765" y="51975"/>
                      <a:pt x="13057" y="62492"/>
                      <a:pt x="13057" y="62492"/>
                    </a:cubicBezTo>
                    <a:cubicBezTo>
                      <a:pt x="13057" y="62492"/>
                      <a:pt x="13151" y="62586"/>
                      <a:pt x="13308" y="62712"/>
                    </a:cubicBezTo>
                    <a:cubicBezTo>
                      <a:pt x="13544" y="62894"/>
                      <a:pt x="13896" y="63118"/>
                      <a:pt x="14218" y="63118"/>
                    </a:cubicBezTo>
                    <a:cubicBezTo>
                      <a:pt x="14451" y="63118"/>
                      <a:pt x="14668" y="63000"/>
                      <a:pt x="14812" y="62665"/>
                    </a:cubicBezTo>
                    <a:cubicBezTo>
                      <a:pt x="14577" y="62414"/>
                      <a:pt x="14436" y="62116"/>
                      <a:pt x="14436" y="62116"/>
                    </a:cubicBezTo>
                    <a:cubicBezTo>
                      <a:pt x="13888" y="55596"/>
                      <a:pt x="12367" y="49843"/>
                      <a:pt x="10847" y="43855"/>
                    </a:cubicBezTo>
                    <a:cubicBezTo>
                      <a:pt x="9749" y="39498"/>
                      <a:pt x="8668" y="35031"/>
                      <a:pt x="7978" y="30046"/>
                    </a:cubicBezTo>
                    <a:cubicBezTo>
                      <a:pt x="7430" y="26112"/>
                      <a:pt x="7132" y="21864"/>
                      <a:pt x="7273" y="17115"/>
                    </a:cubicBezTo>
                    <a:cubicBezTo>
                      <a:pt x="7273" y="16864"/>
                      <a:pt x="7289" y="16629"/>
                      <a:pt x="7289" y="16378"/>
                    </a:cubicBezTo>
                    <a:cubicBezTo>
                      <a:pt x="7696" y="5720"/>
                      <a:pt x="10612" y="1692"/>
                      <a:pt x="13166" y="234"/>
                    </a:cubicBezTo>
                    <a:cubicBezTo>
                      <a:pt x="12749" y="134"/>
                      <a:pt x="12022" y="1"/>
                      <a:pt x="11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33"/>
              <p:cNvSpPr/>
              <p:nvPr/>
            </p:nvSpPr>
            <p:spPr>
              <a:xfrm>
                <a:off x="2961975" y="1203950"/>
                <a:ext cx="370325" cy="1577950"/>
              </a:xfrm>
              <a:custGeom>
                <a:rect b="b" l="l" r="r" t="t"/>
                <a:pathLst>
                  <a:path extrusionOk="0" h="63118" w="14813">
                    <a:moveTo>
                      <a:pt x="3695" y="1"/>
                    </a:moveTo>
                    <a:cubicBezTo>
                      <a:pt x="2791" y="1"/>
                      <a:pt x="2063" y="134"/>
                      <a:pt x="1646" y="234"/>
                    </a:cubicBezTo>
                    <a:cubicBezTo>
                      <a:pt x="4201" y="1692"/>
                      <a:pt x="7116" y="5720"/>
                      <a:pt x="7524" y="16378"/>
                    </a:cubicBezTo>
                    <a:cubicBezTo>
                      <a:pt x="7524" y="16629"/>
                      <a:pt x="7539" y="16864"/>
                      <a:pt x="7539" y="17115"/>
                    </a:cubicBezTo>
                    <a:cubicBezTo>
                      <a:pt x="7680" y="21864"/>
                      <a:pt x="7383" y="26112"/>
                      <a:pt x="6834" y="30046"/>
                    </a:cubicBezTo>
                    <a:cubicBezTo>
                      <a:pt x="6144" y="35031"/>
                      <a:pt x="5063" y="39498"/>
                      <a:pt x="3966" y="43855"/>
                    </a:cubicBezTo>
                    <a:cubicBezTo>
                      <a:pt x="2445" y="49843"/>
                      <a:pt x="909" y="55596"/>
                      <a:pt x="376" y="62116"/>
                    </a:cubicBezTo>
                    <a:cubicBezTo>
                      <a:pt x="376" y="62116"/>
                      <a:pt x="235" y="62414"/>
                      <a:pt x="0" y="62665"/>
                    </a:cubicBezTo>
                    <a:cubicBezTo>
                      <a:pt x="145" y="63000"/>
                      <a:pt x="361" y="63118"/>
                      <a:pt x="594" y="63118"/>
                    </a:cubicBezTo>
                    <a:cubicBezTo>
                      <a:pt x="916" y="63118"/>
                      <a:pt x="1268" y="62894"/>
                      <a:pt x="1505" y="62712"/>
                    </a:cubicBezTo>
                    <a:cubicBezTo>
                      <a:pt x="1662" y="62586"/>
                      <a:pt x="1756" y="62492"/>
                      <a:pt x="1756" y="62492"/>
                    </a:cubicBezTo>
                    <a:cubicBezTo>
                      <a:pt x="1756" y="62492"/>
                      <a:pt x="5047" y="51975"/>
                      <a:pt x="8307" y="43855"/>
                    </a:cubicBezTo>
                    <a:cubicBezTo>
                      <a:pt x="8590" y="43150"/>
                      <a:pt x="8872" y="42460"/>
                      <a:pt x="9154" y="41818"/>
                    </a:cubicBezTo>
                    <a:cubicBezTo>
                      <a:pt x="10643" y="38307"/>
                      <a:pt x="12195" y="34388"/>
                      <a:pt x="13261" y="30046"/>
                    </a:cubicBezTo>
                    <a:cubicBezTo>
                      <a:pt x="14248" y="26081"/>
                      <a:pt x="14812" y="21786"/>
                      <a:pt x="14546" y="17115"/>
                    </a:cubicBezTo>
                    <a:cubicBezTo>
                      <a:pt x="14420" y="14858"/>
                      <a:pt x="14091" y="12522"/>
                      <a:pt x="13543" y="10109"/>
                    </a:cubicBezTo>
                    <a:cubicBezTo>
                      <a:pt x="12540" y="5845"/>
                      <a:pt x="10862" y="3322"/>
                      <a:pt x="9060" y="1880"/>
                    </a:cubicBezTo>
                    <a:cubicBezTo>
                      <a:pt x="7198" y="371"/>
                      <a:pt x="5202" y="1"/>
                      <a:pt x="3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33"/>
              <p:cNvSpPr/>
              <p:nvPr/>
            </p:nvSpPr>
            <p:spPr>
              <a:xfrm>
                <a:off x="2713125" y="1190150"/>
                <a:ext cx="440875" cy="1590175"/>
              </a:xfrm>
              <a:custGeom>
                <a:rect b="b" l="l" r="r" t="t"/>
                <a:pathLst>
                  <a:path extrusionOk="0" h="63607" w="17635">
                    <a:moveTo>
                      <a:pt x="8704" y="1"/>
                    </a:moveTo>
                    <a:cubicBezTo>
                      <a:pt x="8012" y="1"/>
                      <a:pt x="7572" y="143"/>
                      <a:pt x="7572" y="143"/>
                    </a:cubicBezTo>
                    <a:cubicBezTo>
                      <a:pt x="7572" y="143"/>
                      <a:pt x="7572" y="159"/>
                      <a:pt x="7587" y="159"/>
                    </a:cubicBezTo>
                    <a:cubicBezTo>
                      <a:pt x="7101" y="284"/>
                      <a:pt x="6568" y="472"/>
                      <a:pt x="6035" y="786"/>
                    </a:cubicBezTo>
                    <a:cubicBezTo>
                      <a:pt x="3481" y="2244"/>
                      <a:pt x="565" y="6272"/>
                      <a:pt x="158" y="16930"/>
                    </a:cubicBezTo>
                    <a:cubicBezTo>
                      <a:pt x="158" y="17181"/>
                      <a:pt x="142" y="17416"/>
                      <a:pt x="142" y="17667"/>
                    </a:cubicBezTo>
                    <a:cubicBezTo>
                      <a:pt x="1" y="22416"/>
                      <a:pt x="299" y="26664"/>
                      <a:pt x="847" y="30598"/>
                    </a:cubicBezTo>
                    <a:cubicBezTo>
                      <a:pt x="1537" y="35583"/>
                      <a:pt x="2618" y="40050"/>
                      <a:pt x="3716" y="44407"/>
                    </a:cubicBezTo>
                    <a:cubicBezTo>
                      <a:pt x="5236" y="50395"/>
                      <a:pt x="6757" y="56148"/>
                      <a:pt x="7305" y="62668"/>
                    </a:cubicBezTo>
                    <a:cubicBezTo>
                      <a:pt x="7305" y="62668"/>
                      <a:pt x="7446" y="62966"/>
                      <a:pt x="7681" y="63217"/>
                    </a:cubicBezTo>
                    <a:cubicBezTo>
                      <a:pt x="7859" y="63426"/>
                      <a:pt x="8099" y="63607"/>
                      <a:pt x="8379" y="63607"/>
                    </a:cubicBezTo>
                    <a:cubicBezTo>
                      <a:pt x="8519" y="63607"/>
                      <a:pt x="8669" y="63561"/>
                      <a:pt x="8826" y="63452"/>
                    </a:cubicBezTo>
                    <a:cubicBezTo>
                      <a:pt x="8977" y="63561"/>
                      <a:pt x="9123" y="63607"/>
                      <a:pt x="9261" y="63607"/>
                    </a:cubicBezTo>
                    <a:cubicBezTo>
                      <a:pt x="9536" y="63607"/>
                      <a:pt x="9776" y="63426"/>
                      <a:pt x="9954" y="63217"/>
                    </a:cubicBezTo>
                    <a:cubicBezTo>
                      <a:pt x="10189" y="62966"/>
                      <a:pt x="10330" y="62668"/>
                      <a:pt x="10330" y="62668"/>
                    </a:cubicBezTo>
                    <a:cubicBezTo>
                      <a:pt x="10863" y="56148"/>
                      <a:pt x="12399" y="50395"/>
                      <a:pt x="13920" y="44407"/>
                    </a:cubicBezTo>
                    <a:cubicBezTo>
                      <a:pt x="15017" y="40050"/>
                      <a:pt x="16098" y="35583"/>
                      <a:pt x="16788" y="30598"/>
                    </a:cubicBezTo>
                    <a:cubicBezTo>
                      <a:pt x="17337" y="26664"/>
                      <a:pt x="17634" y="22416"/>
                      <a:pt x="17493" y="17667"/>
                    </a:cubicBezTo>
                    <a:cubicBezTo>
                      <a:pt x="17493" y="17416"/>
                      <a:pt x="17478" y="17181"/>
                      <a:pt x="17478" y="16930"/>
                    </a:cubicBezTo>
                    <a:cubicBezTo>
                      <a:pt x="17070" y="6272"/>
                      <a:pt x="14155" y="2244"/>
                      <a:pt x="11600" y="786"/>
                    </a:cubicBezTo>
                    <a:cubicBezTo>
                      <a:pt x="11067" y="472"/>
                      <a:pt x="10534" y="284"/>
                      <a:pt x="10048" y="159"/>
                    </a:cubicBezTo>
                    <a:cubicBezTo>
                      <a:pt x="10064" y="159"/>
                      <a:pt x="10064" y="143"/>
                      <a:pt x="10064" y="143"/>
                    </a:cubicBezTo>
                    <a:cubicBezTo>
                      <a:pt x="10064" y="143"/>
                      <a:pt x="9623" y="1"/>
                      <a:pt x="8918" y="1"/>
                    </a:cubicBezTo>
                    <a:cubicBezTo>
                      <a:pt x="8882" y="1"/>
                      <a:pt x="8846" y="1"/>
                      <a:pt x="8810" y="2"/>
                    </a:cubicBezTo>
                    <a:cubicBezTo>
                      <a:pt x="8774" y="1"/>
                      <a:pt x="8739" y="1"/>
                      <a:pt x="8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3"/>
              <p:cNvSpPr/>
              <p:nvPr/>
            </p:nvSpPr>
            <p:spPr>
              <a:xfrm>
                <a:off x="2830300" y="2834750"/>
                <a:ext cx="22750" cy="196800"/>
              </a:xfrm>
              <a:custGeom>
                <a:rect b="b" l="l" r="r" t="t"/>
                <a:pathLst>
                  <a:path extrusionOk="0" h="7872" w="910">
                    <a:moveTo>
                      <a:pt x="154" y="1"/>
                    </a:moveTo>
                    <a:cubicBezTo>
                      <a:pt x="145" y="1"/>
                      <a:pt x="136" y="2"/>
                      <a:pt x="126" y="3"/>
                    </a:cubicBezTo>
                    <a:cubicBezTo>
                      <a:pt x="48" y="19"/>
                      <a:pt x="1" y="97"/>
                      <a:pt x="16" y="176"/>
                    </a:cubicBezTo>
                    <a:cubicBezTo>
                      <a:pt x="16" y="207"/>
                      <a:pt x="518" y="2903"/>
                      <a:pt x="612" y="7731"/>
                    </a:cubicBezTo>
                    <a:cubicBezTo>
                      <a:pt x="612" y="7809"/>
                      <a:pt x="690" y="7872"/>
                      <a:pt x="769" y="7872"/>
                    </a:cubicBezTo>
                    <a:cubicBezTo>
                      <a:pt x="847" y="7872"/>
                      <a:pt x="910" y="7809"/>
                      <a:pt x="910" y="7731"/>
                    </a:cubicBezTo>
                    <a:cubicBezTo>
                      <a:pt x="816" y="2872"/>
                      <a:pt x="314" y="160"/>
                      <a:pt x="298" y="129"/>
                    </a:cubicBezTo>
                    <a:cubicBezTo>
                      <a:pt x="284" y="58"/>
                      <a:pt x="233" y="1"/>
                      <a:pt x="1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33"/>
              <p:cNvSpPr/>
              <p:nvPr/>
            </p:nvSpPr>
            <p:spPr>
              <a:xfrm>
                <a:off x="2880075" y="2824775"/>
                <a:ext cx="17250" cy="202475"/>
              </a:xfrm>
              <a:custGeom>
                <a:rect b="b" l="l" r="r" t="t"/>
                <a:pathLst>
                  <a:path extrusionOk="0" h="8099" w="690">
                    <a:moveTo>
                      <a:pt x="160" y="1"/>
                    </a:moveTo>
                    <a:cubicBezTo>
                      <a:pt x="143" y="1"/>
                      <a:pt x="127" y="4"/>
                      <a:pt x="110" y="10"/>
                    </a:cubicBezTo>
                    <a:cubicBezTo>
                      <a:pt x="47" y="42"/>
                      <a:pt x="0" y="120"/>
                      <a:pt x="16" y="183"/>
                    </a:cubicBezTo>
                    <a:cubicBezTo>
                      <a:pt x="63" y="449"/>
                      <a:pt x="392" y="4760"/>
                      <a:pt x="220" y="7957"/>
                    </a:cubicBezTo>
                    <a:cubicBezTo>
                      <a:pt x="220" y="8036"/>
                      <a:pt x="267" y="8098"/>
                      <a:pt x="361" y="8098"/>
                    </a:cubicBezTo>
                    <a:cubicBezTo>
                      <a:pt x="439" y="8098"/>
                      <a:pt x="502" y="8051"/>
                      <a:pt x="502" y="7973"/>
                    </a:cubicBezTo>
                    <a:cubicBezTo>
                      <a:pt x="690" y="4713"/>
                      <a:pt x="345" y="214"/>
                      <a:pt x="298" y="104"/>
                    </a:cubicBezTo>
                    <a:cubicBezTo>
                      <a:pt x="273" y="43"/>
                      <a:pt x="220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33"/>
              <p:cNvSpPr/>
              <p:nvPr/>
            </p:nvSpPr>
            <p:spPr>
              <a:xfrm>
                <a:off x="2931400" y="2821500"/>
                <a:ext cx="7475" cy="200250"/>
              </a:xfrm>
              <a:custGeom>
                <a:rect b="b" l="l" r="r" t="t"/>
                <a:pathLst>
                  <a:path extrusionOk="0" h="8010" w="299">
                    <a:moveTo>
                      <a:pt x="142" y="0"/>
                    </a:moveTo>
                    <a:cubicBezTo>
                      <a:pt x="63" y="0"/>
                      <a:pt x="0" y="79"/>
                      <a:pt x="0" y="157"/>
                    </a:cubicBezTo>
                    <a:lnTo>
                      <a:pt x="0" y="7853"/>
                    </a:lnTo>
                    <a:cubicBezTo>
                      <a:pt x="0" y="7932"/>
                      <a:pt x="63" y="8010"/>
                      <a:pt x="142" y="8010"/>
                    </a:cubicBezTo>
                    <a:cubicBezTo>
                      <a:pt x="220" y="8010"/>
                      <a:pt x="298" y="7932"/>
                      <a:pt x="298" y="7853"/>
                    </a:cubicBezTo>
                    <a:lnTo>
                      <a:pt x="283" y="157"/>
                    </a:lnTo>
                    <a:cubicBezTo>
                      <a:pt x="283" y="79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33"/>
              <p:cNvSpPr/>
              <p:nvPr/>
            </p:nvSpPr>
            <p:spPr>
              <a:xfrm>
                <a:off x="2966675" y="2823175"/>
                <a:ext cx="23925" cy="198975"/>
              </a:xfrm>
              <a:custGeom>
                <a:rect b="b" l="l" r="r" t="t"/>
                <a:pathLst>
                  <a:path extrusionOk="0" h="7959" w="957">
                    <a:moveTo>
                      <a:pt x="791" y="1"/>
                    </a:moveTo>
                    <a:cubicBezTo>
                      <a:pt x="745" y="1"/>
                      <a:pt x="704" y="25"/>
                      <a:pt x="674" y="74"/>
                    </a:cubicBezTo>
                    <a:cubicBezTo>
                      <a:pt x="596" y="200"/>
                      <a:pt x="0" y="4839"/>
                      <a:pt x="376" y="7833"/>
                    </a:cubicBezTo>
                    <a:cubicBezTo>
                      <a:pt x="392" y="7896"/>
                      <a:pt x="455" y="7959"/>
                      <a:pt x="517" y="7959"/>
                    </a:cubicBezTo>
                    <a:lnTo>
                      <a:pt x="549" y="7959"/>
                    </a:lnTo>
                    <a:cubicBezTo>
                      <a:pt x="627" y="7943"/>
                      <a:pt x="674" y="7865"/>
                      <a:pt x="674" y="7786"/>
                    </a:cubicBezTo>
                    <a:cubicBezTo>
                      <a:pt x="298" y="4902"/>
                      <a:pt x="847" y="513"/>
                      <a:pt x="941" y="200"/>
                    </a:cubicBezTo>
                    <a:cubicBezTo>
                      <a:pt x="956" y="137"/>
                      <a:pt x="941" y="59"/>
                      <a:pt x="878" y="27"/>
                    </a:cubicBezTo>
                    <a:cubicBezTo>
                      <a:pt x="849" y="10"/>
                      <a:pt x="819" y="1"/>
                      <a:pt x="7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33"/>
              <p:cNvSpPr/>
              <p:nvPr/>
            </p:nvSpPr>
            <p:spPr>
              <a:xfrm>
                <a:off x="3008975" y="2824550"/>
                <a:ext cx="22375" cy="196825"/>
              </a:xfrm>
              <a:custGeom>
                <a:rect b="b" l="l" r="r" t="t"/>
                <a:pathLst>
                  <a:path extrusionOk="0" h="7873" w="895">
                    <a:moveTo>
                      <a:pt x="734" y="1"/>
                    </a:moveTo>
                    <a:cubicBezTo>
                      <a:pt x="660" y="1"/>
                      <a:pt x="610" y="45"/>
                      <a:pt x="597" y="113"/>
                    </a:cubicBezTo>
                    <a:cubicBezTo>
                      <a:pt x="581" y="145"/>
                      <a:pt x="1" y="2997"/>
                      <a:pt x="330" y="7731"/>
                    </a:cubicBezTo>
                    <a:cubicBezTo>
                      <a:pt x="346" y="7810"/>
                      <a:pt x="409" y="7872"/>
                      <a:pt x="487" y="7872"/>
                    </a:cubicBezTo>
                    <a:cubicBezTo>
                      <a:pt x="565" y="7857"/>
                      <a:pt x="628" y="7794"/>
                      <a:pt x="628" y="7715"/>
                    </a:cubicBezTo>
                    <a:cubicBezTo>
                      <a:pt x="299" y="3013"/>
                      <a:pt x="863" y="207"/>
                      <a:pt x="879" y="176"/>
                    </a:cubicBezTo>
                    <a:cubicBezTo>
                      <a:pt x="894" y="98"/>
                      <a:pt x="847" y="19"/>
                      <a:pt x="769" y="4"/>
                    </a:cubicBezTo>
                    <a:cubicBezTo>
                      <a:pt x="757" y="2"/>
                      <a:pt x="745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33"/>
              <p:cNvSpPr/>
              <p:nvPr/>
            </p:nvSpPr>
            <p:spPr>
              <a:xfrm>
                <a:off x="2793475" y="2752925"/>
                <a:ext cx="282150" cy="130500"/>
              </a:xfrm>
              <a:custGeom>
                <a:rect b="b" l="l" r="r" t="t"/>
                <a:pathLst>
                  <a:path extrusionOk="0" h="5220" w="11286">
                    <a:moveTo>
                      <a:pt x="5776" y="1"/>
                    </a:moveTo>
                    <a:cubicBezTo>
                      <a:pt x="2391" y="1"/>
                      <a:pt x="0" y="1239"/>
                      <a:pt x="0" y="1239"/>
                    </a:cubicBezTo>
                    <a:cubicBezTo>
                      <a:pt x="1191" y="3276"/>
                      <a:pt x="1395" y="5220"/>
                      <a:pt x="1395" y="5220"/>
                    </a:cubicBezTo>
                    <a:cubicBezTo>
                      <a:pt x="2847" y="4708"/>
                      <a:pt x="4524" y="4557"/>
                      <a:pt x="6000" y="4557"/>
                    </a:cubicBezTo>
                    <a:cubicBezTo>
                      <a:pt x="8141" y="4557"/>
                      <a:pt x="9859" y="4875"/>
                      <a:pt x="9859" y="4875"/>
                    </a:cubicBezTo>
                    <a:cubicBezTo>
                      <a:pt x="10188" y="3119"/>
                      <a:pt x="11286" y="1176"/>
                      <a:pt x="11286" y="1176"/>
                    </a:cubicBezTo>
                    <a:cubicBezTo>
                      <a:pt x="9320" y="296"/>
                      <a:pt x="7429" y="1"/>
                      <a:pt x="5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33"/>
              <p:cNvSpPr/>
              <p:nvPr/>
            </p:nvSpPr>
            <p:spPr>
              <a:xfrm>
                <a:off x="2823250" y="2834550"/>
                <a:ext cx="222600" cy="48875"/>
              </a:xfrm>
              <a:custGeom>
                <a:rect b="b" l="l" r="r" t="t"/>
                <a:pathLst>
                  <a:path extrusionOk="0" h="1955" w="8904">
                    <a:moveTo>
                      <a:pt x="4479" y="0"/>
                    </a:moveTo>
                    <a:cubicBezTo>
                      <a:pt x="1717" y="0"/>
                      <a:pt x="0" y="764"/>
                      <a:pt x="0" y="764"/>
                    </a:cubicBezTo>
                    <a:lnTo>
                      <a:pt x="204" y="1955"/>
                    </a:lnTo>
                    <a:cubicBezTo>
                      <a:pt x="1546" y="1500"/>
                      <a:pt x="3034" y="1356"/>
                      <a:pt x="4380" y="1356"/>
                    </a:cubicBezTo>
                    <a:cubicBezTo>
                      <a:pt x="6696" y="1356"/>
                      <a:pt x="8590" y="1782"/>
                      <a:pt x="8590" y="1782"/>
                    </a:cubicBezTo>
                    <a:lnTo>
                      <a:pt x="8903" y="638"/>
                    </a:lnTo>
                    <a:cubicBezTo>
                      <a:pt x="7250" y="163"/>
                      <a:pt x="5753" y="0"/>
                      <a:pt x="44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33"/>
              <p:cNvSpPr/>
              <p:nvPr/>
            </p:nvSpPr>
            <p:spPr>
              <a:xfrm>
                <a:off x="2786800" y="2739575"/>
                <a:ext cx="295100" cy="45500"/>
              </a:xfrm>
              <a:custGeom>
                <a:rect b="b" l="l" r="r" t="t"/>
                <a:pathLst>
                  <a:path extrusionOk="0" h="1820" w="11804">
                    <a:moveTo>
                      <a:pt x="5830" y="1"/>
                    </a:moveTo>
                    <a:cubicBezTo>
                      <a:pt x="2371" y="1"/>
                      <a:pt x="1" y="1334"/>
                      <a:pt x="1" y="1334"/>
                    </a:cubicBezTo>
                    <a:lnTo>
                      <a:pt x="283" y="1820"/>
                    </a:lnTo>
                    <a:cubicBezTo>
                      <a:pt x="2269" y="863"/>
                      <a:pt x="4193" y="546"/>
                      <a:pt x="5872" y="546"/>
                    </a:cubicBezTo>
                    <a:cubicBezTo>
                      <a:pt x="9172" y="546"/>
                      <a:pt x="11521" y="1773"/>
                      <a:pt x="11521" y="1773"/>
                    </a:cubicBezTo>
                    <a:lnTo>
                      <a:pt x="11803" y="1396"/>
                    </a:lnTo>
                    <a:cubicBezTo>
                      <a:pt x="9643" y="348"/>
                      <a:pt x="7595" y="1"/>
                      <a:pt x="5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33"/>
              <p:cNvSpPr/>
              <p:nvPr/>
            </p:nvSpPr>
            <p:spPr>
              <a:xfrm>
                <a:off x="2816200" y="3007950"/>
                <a:ext cx="240625" cy="44775"/>
              </a:xfrm>
              <a:custGeom>
                <a:rect b="b" l="l" r="r" t="t"/>
                <a:pathLst>
                  <a:path extrusionOk="0" h="1791" w="9625">
                    <a:moveTo>
                      <a:pt x="5288" y="0"/>
                    </a:moveTo>
                    <a:cubicBezTo>
                      <a:pt x="2765" y="0"/>
                      <a:pt x="721" y="552"/>
                      <a:pt x="721" y="552"/>
                    </a:cubicBezTo>
                    <a:cubicBezTo>
                      <a:pt x="0" y="1179"/>
                      <a:pt x="784" y="1790"/>
                      <a:pt x="784" y="1790"/>
                    </a:cubicBezTo>
                    <a:cubicBezTo>
                      <a:pt x="2266" y="1354"/>
                      <a:pt x="3820" y="1221"/>
                      <a:pt x="5162" y="1221"/>
                    </a:cubicBezTo>
                    <a:cubicBezTo>
                      <a:pt x="7240" y="1221"/>
                      <a:pt x="8809" y="1539"/>
                      <a:pt x="8809" y="1539"/>
                    </a:cubicBezTo>
                    <a:cubicBezTo>
                      <a:pt x="9624" y="1006"/>
                      <a:pt x="8919" y="458"/>
                      <a:pt x="8919" y="458"/>
                    </a:cubicBezTo>
                    <a:cubicBezTo>
                      <a:pt x="7709" y="117"/>
                      <a:pt x="6448" y="0"/>
                      <a:pt x="52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27" name="Google Shape;1027;p33"/>
              <p:cNvGrpSpPr/>
              <p:nvPr/>
            </p:nvGrpSpPr>
            <p:grpSpPr>
              <a:xfrm>
                <a:off x="983075" y="3354425"/>
                <a:ext cx="2069050" cy="1107800"/>
                <a:chOff x="2320725" y="3038725"/>
                <a:chExt cx="2069050" cy="1107800"/>
              </a:xfrm>
            </p:grpSpPr>
            <p:sp>
              <p:nvSpPr>
                <p:cNvPr id="1028" name="Google Shape;1028;p33"/>
                <p:cNvSpPr/>
                <p:nvPr/>
              </p:nvSpPr>
              <p:spPr>
                <a:xfrm>
                  <a:off x="2320725" y="3038725"/>
                  <a:ext cx="2069050" cy="1107800"/>
                </a:xfrm>
                <a:custGeom>
                  <a:rect b="b" l="l" r="r" t="t"/>
                  <a:pathLst>
                    <a:path extrusionOk="0" h="44312" w="82762">
                      <a:moveTo>
                        <a:pt x="42133" y="0"/>
                      </a:moveTo>
                      <a:lnTo>
                        <a:pt x="6349" y="36145"/>
                      </a:lnTo>
                      <a:lnTo>
                        <a:pt x="1" y="42086"/>
                      </a:lnTo>
                      <a:lnTo>
                        <a:pt x="82761" y="44312"/>
                      </a:lnTo>
                      <a:lnTo>
                        <a:pt x="4213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9" name="Google Shape;1029;p33"/>
                <p:cNvSpPr/>
                <p:nvPr/>
              </p:nvSpPr>
              <p:spPr>
                <a:xfrm>
                  <a:off x="3153425" y="3038725"/>
                  <a:ext cx="418525" cy="278450"/>
                </a:xfrm>
                <a:custGeom>
                  <a:rect b="b" l="l" r="r" t="t"/>
                  <a:pathLst>
                    <a:path extrusionOk="0" h="11138" w="16741">
                      <a:moveTo>
                        <a:pt x="8825" y="0"/>
                      </a:moveTo>
                      <a:lnTo>
                        <a:pt x="1" y="8872"/>
                      </a:lnTo>
                      <a:cubicBezTo>
                        <a:pt x="166" y="9963"/>
                        <a:pt x="1431" y="10372"/>
                        <a:pt x="2516" y="10372"/>
                      </a:cubicBezTo>
                      <a:cubicBezTo>
                        <a:pt x="2975" y="10372"/>
                        <a:pt x="3402" y="10299"/>
                        <a:pt x="3700" y="10173"/>
                      </a:cubicBezTo>
                      <a:cubicBezTo>
                        <a:pt x="4205" y="9945"/>
                        <a:pt x="4784" y="9569"/>
                        <a:pt x="5401" y="9569"/>
                      </a:cubicBezTo>
                      <a:cubicBezTo>
                        <a:pt x="5588" y="9569"/>
                        <a:pt x="5779" y="9603"/>
                        <a:pt x="5973" y="9687"/>
                      </a:cubicBezTo>
                      <a:cubicBezTo>
                        <a:pt x="6819" y="10110"/>
                        <a:pt x="6819" y="11004"/>
                        <a:pt x="7901" y="11129"/>
                      </a:cubicBezTo>
                      <a:cubicBezTo>
                        <a:pt x="7958" y="11135"/>
                        <a:pt x="8015" y="11137"/>
                        <a:pt x="8070" y="11137"/>
                      </a:cubicBezTo>
                      <a:cubicBezTo>
                        <a:pt x="9565" y="11137"/>
                        <a:pt x="10001" y="9208"/>
                        <a:pt x="11190" y="9208"/>
                      </a:cubicBezTo>
                      <a:cubicBezTo>
                        <a:pt x="11352" y="9208"/>
                        <a:pt x="11529" y="9244"/>
                        <a:pt x="11725" y="9327"/>
                      </a:cubicBezTo>
                      <a:cubicBezTo>
                        <a:pt x="12493" y="9624"/>
                        <a:pt x="12854" y="10345"/>
                        <a:pt x="13747" y="10534"/>
                      </a:cubicBezTo>
                      <a:cubicBezTo>
                        <a:pt x="13920" y="10566"/>
                        <a:pt x="14083" y="10582"/>
                        <a:pt x="14240" y="10582"/>
                      </a:cubicBezTo>
                      <a:cubicBezTo>
                        <a:pt x="14906" y="10582"/>
                        <a:pt x="15440" y="10295"/>
                        <a:pt x="15973" y="9813"/>
                      </a:cubicBezTo>
                      <a:cubicBezTo>
                        <a:pt x="16208" y="9624"/>
                        <a:pt x="16631" y="8809"/>
                        <a:pt x="16741" y="8574"/>
                      </a:cubicBezTo>
                      <a:lnTo>
                        <a:pt x="882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30" name="Google Shape;1030;p33"/>
              <p:cNvGrpSpPr/>
              <p:nvPr/>
            </p:nvGrpSpPr>
            <p:grpSpPr>
              <a:xfrm>
                <a:off x="2177075" y="3288600"/>
                <a:ext cx="2098825" cy="1173625"/>
                <a:chOff x="3514725" y="2972900"/>
                <a:chExt cx="2098825" cy="1173625"/>
              </a:xfrm>
            </p:grpSpPr>
            <p:sp>
              <p:nvSpPr>
                <p:cNvPr id="1031" name="Google Shape;1031;p33"/>
                <p:cNvSpPr/>
                <p:nvPr/>
              </p:nvSpPr>
              <p:spPr>
                <a:xfrm>
                  <a:off x="3514725" y="2972900"/>
                  <a:ext cx="2098825" cy="1173625"/>
                </a:xfrm>
                <a:custGeom>
                  <a:rect b="b" l="l" r="r" t="t"/>
                  <a:pathLst>
                    <a:path extrusionOk="0" h="46945" w="83953">
                      <a:moveTo>
                        <a:pt x="43794" y="0"/>
                      </a:moveTo>
                      <a:lnTo>
                        <a:pt x="0" y="46945"/>
                      </a:lnTo>
                      <a:lnTo>
                        <a:pt x="83952" y="43998"/>
                      </a:lnTo>
                      <a:lnTo>
                        <a:pt x="77667" y="30032"/>
                      </a:lnTo>
                      <a:lnTo>
                        <a:pt x="4379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2" name="Google Shape;1032;p33"/>
                <p:cNvSpPr/>
                <p:nvPr/>
              </p:nvSpPr>
              <p:spPr>
                <a:xfrm>
                  <a:off x="4397975" y="2972900"/>
                  <a:ext cx="437725" cy="273925"/>
                </a:xfrm>
                <a:custGeom>
                  <a:rect b="b" l="l" r="r" t="t"/>
                  <a:pathLst>
                    <a:path extrusionOk="0" h="10957" w="17509">
                      <a:moveTo>
                        <a:pt x="8464" y="0"/>
                      </a:moveTo>
                      <a:lnTo>
                        <a:pt x="0" y="9091"/>
                      </a:lnTo>
                      <a:cubicBezTo>
                        <a:pt x="269" y="10167"/>
                        <a:pt x="1420" y="10642"/>
                        <a:pt x="2432" y="10642"/>
                      </a:cubicBezTo>
                      <a:cubicBezTo>
                        <a:pt x="2835" y="10642"/>
                        <a:pt x="3217" y="10566"/>
                        <a:pt x="3511" y="10424"/>
                      </a:cubicBezTo>
                      <a:cubicBezTo>
                        <a:pt x="4068" y="10126"/>
                        <a:pt x="4689" y="9667"/>
                        <a:pt x="5401" y="9667"/>
                      </a:cubicBezTo>
                      <a:cubicBezTo>
                        <a:pt x="5551" y="9667"/>
                        <a:pt x="5705" y="9688"/>
                        <a:pt x="5863" y="9734"/>
                      </a:cubicBezTo>
                      <a:cubicBezTo>
                        <a:pt x="6787" y="10063"/>
                        <a:pt x="6866" y="10941"/>
                        <a:pt x="8010" y="10956"/>
                      </a:cubicBezTo>
                      <a:cubicBezTo>
                        <a:pt x="8016" y="10956"/>
                        <a:pt x="8021" y="10957"/>
                        <a:pt x="8027" y="10957"/>
                      </a:cubicBezTo>
                      <a:cubicBezTo>
                        <a:pt x="9803" y="10957"/>
                        <a:pt x="10037" y="8766"/>
                        <a:pt x="11429" y="8766"/>
                      </a:cubicBezTo>
                      <a:cubicBezTo>
                        <a:pt x="11572" y="8766"/>
                        <a:pt x="11727" y="8789"/>
                        <a:pt x="11897" y="8840"/>
                      </a:cubicBezTo>
                      <a:cubicBezTo>
                        <a:pt x="12744" y="9060"/>
                        <a:pt x="12900" y="9969"/>
                        <a:pt x="13731" y="10455"/>
                      </a:cubicBezTo>
                      <a:cubicBezTo>
                        <a:pt x="14119" y="10676"/>
                        <a:pt x="14491" y="10788"/>
                        <a:pt x="14842" y="10788"/>
                      </a:cubicBezTo>
                      <a:cubicBezTo>
                        <a:pt x="15284" y="10788"/>
                        <a:pt x="15692" y="10610"/>
                        <a:pt x="16051" y="10251"/>
                      </a:cubicBezTo>
                      <a:cubicBezTo>
                        <a:pt x="16286" y="10047"/>
                        <a:pt x="17414" y="8276"/>
                        <a:pt x="17509" y="8025"/>
                      </a:cubicBezTo>
                      <a:lnTo>
                        <a:pt x="846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33" name="Google Shape;1033;p33"/>
              <p:cNvSpPr/>
              <p:nvPr/>
            </p:nvSpPr>
            <p:spPr>
              <a:xfrm>
                <a:off x="993125" y="4013925"/>
                <a:ext cx="3394500" cy="601200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34" name="Google Shape;1034;p33"/>
            <p:cNvSpPr/>
            <p:nvPr/>
          </p:nvSpPr>
          <p:spPr>
            <a:xfrm>
              <a:off x="6390512" y="1151725"/>
              <a:ext cx="1427100" cy="1251000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5315950" y="2408400"/>
            <a:ext cx="150400" cy="151025"/>
          </a:xfrm>
          <a:custGeom>
            <a:rect b="b" l="l" r="r" t="t"/>
            <a:pathLst>
              <a:path extrusionOk="0" h="6041" w="6016">
                <a:moveTo>
                  <a:pt x="3008" y="1"/>
                </a:moveTo>
                <a:cubicBezTo>
                  <a:pt x="2833" y="2708"/>
                  <a:pt x="2682" y="2858"/>
                  <a:pt x="0" y="3033"/>
                </a:cubicBezTo>
                <a:cubicBezTo>
                  <a:pt x="2682" y="3209"/>
                  <a:pt x="2833" y="3334"/>
                  <a:pt x="3008" y="6041"/>
                </a:cubicBezTo>
                <a:cubicBezTo>
                  <a:pt x="3183" y="3334"/>
                  <a:pt x="3309" y="3209"/>
                  <a:pt x="6015" y="3033"/>
                </a:cubicBezTo>
                <a:cubicBezTo>
                  <a:pt x="3309" y="2858"/>
                  <a:pt x="3183" y="2708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1463800" y="2528700"/>
            <a:ext cx="150400" cy="150400"/>
          </a:xfrm>
          <a:custGeom>
            <a:rect b="b" l="l" r="r" t="t"/>
            <a:pathLst>
              <a:path extrusionOk="0" h="6016" w="6016">
                <a:moveTo>
                  <a:pt x="3008" y="1"/>
                </a:moveTo>
                <a:cubicBezTo>
                  <a:pt x="2832" y="2683"/>
                  <a:pt x="2682" y="2833"/>
                  <a:pt x="0" y="3008"/>
                </a:cubicBezTo>
                <a:cubicBezTo>
                  <a:pt x="2682" y="3184"/>
                  <a:pt x="2832" y="3309"/>
                  <a:pt x="3008" y="6016"/>
                </a:cubicBezTo>
                <a:cubicBezTo>
                  <a:pt x="3183" y="3309"/>
                  <a:pt x="3309" y="3184"/>
                  <a:pt x="6015" y="3008"/>
                </a:cubicBezTo>
                <a:cubicBezTo>
                  <a:pt x="3309" y="2833"/>
                  <a:pt x="3183" y="2683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6137375" y="2975450"/>
            <a:ext cx="23225" cy="23200"/>
          </a:xfrm>
          <a:custGeom>
            <a:rect b="b" l="l" r="r" t="t"/>
            <a:pathLst>
              <a:path extrusionOk="0" h="928" w="929">
                <a:moveTo>
                  <a:pt x="452" y="1"/>
                </a:moveTo>
                <a:cubicBezTo>
                  <a:pt x="201" y="1"/>
                  <a:pt x="1" y="201"/>
                  <a:pt x="1" y="452"/>
                </a:cubicBezTo>
                <a:cubicBezTo>
                  <a:pt x="1" y="727"/>
                  <a:pt x="201" y="928"/>
                  <a:pt x="452" y="928"/>
                </a:cubicBezTo>
                <a:cubicBezTo>
                  <a:pt x="703" y="928"/>
                  <a:pt x="928" y="727"/>
                  <a:pt x="928" y="452"/>
                </a:cubicBezTo>
                <a:cubicBezTo>
                  <a:pt x="928" y="201"/>
                  <a:pt x="703" y="1"/>
                  <a:pt x="4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1614800" y="2963550"/>
            <a:ext cx="23200" cy="23200"/>
          </a:xfrm>
          <a:custGeom>
            <a:rect b="b" l="l" r="r" t="t"/>
            <a:pathLst>
              <a:path extrusionOk="0" h="928" w="928">
                <a:moveTo>
                  <a:pt x="452" y="0"/>
                </a:moveTo>
                <a:cubicBezTo>
                  <a:pt x="201" y="0"/>
                  <a:pt x="1" y="226"/>
                  <a:pt x="1" y="477"/>
                </a:cubicBezTo>
                <a:cubicBezTo>
                  <a:pt x="1" y="727"/>
                  <a:pt x="201" y="928"/>
                  <a:pt x="452" y="928"/>
                </a:cubicBezTo>
                <a:cubicBezTo>
                  <a:pt x="702" y="928"/>
                  <a:pt x="928" y="727"/>
                  <a:pt x="928" y="477"/>
                </a:cubicBezTo>
                <a:cubicBezTo>
                  <a:pt x="928" y="226"/>
                  <a:pt x="702" y="0"/>
                  <a:pt x="4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6168075" y="2660300"/>
            <a:ext cx="37625" cy="37600"/>
          </a:xfrm>
          <a:custGeom>
            <a:rect b="b" l="l" r="r" t="t"/>
            <a:pathLst>
              <a:path extrusionOk="0" h="1504" w="1505">
                <a:moveTo>
                  <a:pt x="753" y="0"/>
                </a:moveTo>
                <a:cubicBezTo>
                  <a:pt x="327" y="0"/>
                  <a:pt x="1" y="326"/>
                  <a:pt x="1" y="752"/>
                </a:cubicBezTo>
                <a:cubicBezTo>
                  <a:pt x="1" y="1178"/>
                  <a:pt x="327" y="1504"/>
                  <a:pt x="753" y="1504"/>
                </a:cubicBezTo>
                <a:cubicBezTo>
                  <a:pt x="1179" y="1504"/>
                  <a:pt x="1505" y="1178"/>
                  <a:pt x="1505" y="752"/>
                </a:cubicBezTo>
                <a:cubicBezTo>
                  <a:pt x="1505" y="326"/>
                  <a:pt x="1179" y="0"/>
                  <a:pt x="7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16"/>
          <p:cNvGrpSpPr/>
          <p:nvPr/>
        </p:nvGrpSpPr>
        <p:grpSpPr>
          <a:xfrm>
            <a:off x="0" y="2464350"/>
            <a:ext cx="9143982" cy="2839500"/>
            <a:chOff x="0" y="2315050"/>
            <a:chExt cx="9143982" cy="2839500"/>
          </a:xfrm>
        </p:grpSpPr>
        <p:grpSp>
          <p:nvGrpSpPr>
            <p:cNvPr id="127" name="Google Shape;127;p16"/>
            <p:cNvGrpSpPr/>
            <p:nvPr/>
          </p:nvGrpSpPr>
          <p:grpSpPr>
            <a:xfrm>
              <a:off x="0" y="2315050"/>
              <a:ext cx="9143982" cy="2839500"/>
              <a:chOff x="0" y="2315050"/>
              <a:chExt cx="9143982" cy="2839500"/>
            </a:xfrm>
          </p:grpSpPr>
          <p:sp>
            <p:nvSpPr>
              <p:cNvPr id="128" name="Google Shape;128;p16"/>
              <p:cNvSpPr/>
              <p:nvPr/>
            </p:nvSpPr>
            <p:spPr>
              <a:xfrm>
                <a:off x="2403776" y="2418404"/>
                <a:ext cx="4167099" cy="2258215"/>
              </a:xfrm>
              <a:custGeom>
                <a:rect b="b" l="l" r="r" t="t"/>
                <a:pathLst>
                  <a:path extrusionOk="0" h="65465" w="120803">
                    <a:moveTo>
                      <a:pt x="60401" y="0"/>
                    </a:moveTo>
                    <a:cubicBezTo>
                      <a:pt x="27043" y="0"/>
                      <a:pt x="0" y="27043"/>
                      <a:pt x="0" y="60402"/>
                    </a:cubicBezTo>
                    <a:cubicBezTo>
                      <a:pt x="0" y="62106"/>
                      <a:pt x="50" y="63810"/>
                      <a:pt x="201" y="65464"/>
                    </a:cubicBezTo>
                    <a:lnTo>
                      <a:pt x="120577" y="65464"/>
                    </a:lnTo>
                    <a:cubicBezTo>
                      <a:pt x="120728" y="63810"/>
                      <a:pt x="120803" y="62106"/>
                      <a:pt x="120803" y="60402"/>
                    </a:cubicBezTo>
                    <a:cubicBezTo>
                      <a:pt x="120803" y="27043"/>
                      <a:pt x="93760" y="0"/>
                      <a:pt x="60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>
                <a:off x="2968775" y="2881475"/>
                <a:ext cx="3020075" cy="1636625"/>
              </a:xfrm>
              <a:custGeom>
                <a:rect b="b" l="l" r="r" t="t"/>
                <a:pathLst>
                  <a:path extrusionOk="0" h="65465" w="120803">
                    <a:moveTo>
                      <a:pt x="60401" y="0"/>
                    </a:moveTo>
                    <a:cubicBezTo>
                      <a:pt x="27043" y="0"/>
                      <a:pt x="0" y="27043"/>
                      <a:pt x="0" y="60402"/>
                    </a:cubicBezTo>
                    <a:cubicBezTo>
                      <a:pt x="0" y="62106"/>
                      <a:pt x="50" y="63810"/>
                      <a:pt x="201" y="65464"/>
                    </a:cubicBezTo>
                    <a:lnTo>
                      <a:pt x="120577" y="65464"/>
                    </a:lnTo>
                    <a:cubicBezTo>
                      <a:pt x="120728" y="63810"/>
                      <a:pt x="120803" y="62106"/>
                      <a:pt x="120803" y="60402"/>
                    </a:cubicBezTo>
                    <a:cubicBezTo>
                      <a:pt x="120803" y="27043"/>
                      <a:pt x="93760" y="0"/>
                      <a:pt x="604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0" y="3496625"/>
                <a:ext cx="9136277" cy="1184850"/>
              </a:xfrm>
              <a:custGeom>
                <a:rect b="b" l="l" r="r" t="t"/>
                <a:pathLst>
                  <a:path extrusionOk="0" h="47394" w="208698">
                    <a:moveTo>
                      <a:pt x="182758" y="0"/>
                    </a:moveTo>
                    <a:cubicBezTo>
                      <a:pt x="175790" y="0"/>
                      <a:pt x="169725" y="3709"/>
                      <a:pt x="166367" y="9273"/>
                    </a:cubicBezTo>
                    <a:cubicBezTo>
                      <a:pt x="163510" y="8221"/>
                      <a:pt x="160427" y="7644"/>
                      <a:pt x="157194" y="7644"/>
                    </a:cubicBezTo>
                    <a:cubicBezTo>
                      <a:pt x="148547" y="7644"/>
                      <a:pt x="140853" y="11755"/>
                      <a:pt x="135941" y="18121"/>
                    </a:cubicBezTo>
                    <a:cubicBezTo>
                      <a:pt x="134462" y="17770"/>
                      <a:pt x="132933" y="17569"/>
                      <a:pt x="131354" y="17569"/>
                    </a:cubicBezTo>
                    <a:cubicBezTo>
                      <a:pt x="129625" y="17569"/>
                      <a:pt x="127971" y="17795"/>
                      <a:pt x="126367" y="18221"/>
                    </a:cubicBezTo>
                    <a:cubicBezTo>
                      <a:pt x="122138" y="16057"/>
                      <a:pt x="115184" y="13556"/>
                      <a:pt x="105695" y="13556"/>
                    </a:cubicBezTo>
                    <a:cubicBezTo>
                      <a:pt x="105510" y="13556"/>
                      <a:pt x="105325" y="13557"/>
                      <a:pt x="105138" y="13559"/>
                    </a:cubicBezTo>
                    <a:cubicBezTo>
                      <a:pt x="92732" y="13709"/>
                      <a:pt x="84462" y="16867"/>
                      <a:pt x="80427" y="18897"/>
                    </a:cubicBezTo>
                    <a:cubicBezTo>
                      <a:pt x="78848" y="18471"/>
                      <a:pt x="77168" y="18221"/>
                      <a:pt x="75414" y="18221"/>
                    </a:cubicBezTo>
                    <a:cubicBezTo>
                      <a:pt x="73885" y="18221"/>
                      <a:pt x="72381" y="18421"/>
                      <a:pt x="70953" y="18772"/>
                    </a:cubicBezTo>
                    <a:cubicBezTo>
                      <a:pt x="66166" y="12557"/>
                      <a:pt x="58672" y="8547"/>
                      <a:pt x="50226" y="8547"/>
                    </a:cubicBezTo>
                    <a:cubicBezTo>
                      <a:pt x="47093" y="8547"/>
                      <a:pt x="44060" y="9098"/>
                      <a:pt x="41278" y="10125"/>
                    </a:cubicBezTo>
                    <a:cubicBezTo>
                      <a:pt x="38020" y="4712"/>
                      <a:pt x="32080" y="1103"/>
                      <a:pt x="25313" y="1103"/>
                    </a:cubicBezTo>
                    <a:cubicBezTo>
                      <a:pt x="20301" y="1103"/>
                      <a:pt x="15739" y="3083"/>
                      <a:pt x="12381" y="6316"/>
                    </a:cubicBezTo>
                    <a:cubicBezTo>
                      <a:pt x="8947" y="4737"/>
                      <a:pt x="5113" y="3860"/>
                      <a:pt x="1078" y="3860"/>
                    </a:cubicBezTo>
                    <a:cubicBezTo>
                      <a:pt x="727" y="3860"/>
                      <a:pt x="401" y="3860"/>
                      <a:pt x="50" y="3885"/>
                    </a:cubicBezTo>
                    <a:lnTo>
                      <a:pt x="0" y="3885"/>
                    </a:lnTo>
                    <a:lnTo>
                      <a:pt x="0" y="47319"/>
                    </a:lnTo>
                    <a:lnTo>
                      <a:pt x="78722" y="47319"/>
                    </a:lnTo>
                    <a:lnTo>
                      <a:pt x="131179" y="47394"/>
                    </a:lnTo>
                    <a:lnTo>
                      <a:pt x="208698" y="47394"/>
                    </a:lnTo>
                    <a:lnTo>
                      <a:pt x="208698" y="2857"/>
                    </a:lnTo>
                    <a:lnTo>
                      <a:pt x="208648" y="2857"/>
                    </a:lnTo>
                    <a:cubicBezTo>
                      <a:pt x="208297" y="2832"/>
                      <a:pt x="207946" y="2832"/>
                      <a:pt x="207595" y="2832"/>
                    </a:cubicBezTo>
                    <a:cubicBezTo>
                      <a:pt x="203460" y="2832"/>
                      <a:pt x="199550" y="3734"/>
                      <a:pt x="196016" y="5364"/>
                    </a:cubicBezTo>
                    <a:cubicBezTo>
                      <a:pt x="192582" y="2030"/>
                      <a:pt x="187896" y="0"/>
                      <a:pt x="1827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7360475" y="2650900"/>
                <a:ext cx="412300" cy="1234350"/>
              </a:xfrm>
              <a:custGeom>
                <a:rect b="b" l="l" r="r" t="t"/>
                <a:pathLst>
                  <a:path extrusionOk="0" h="49374" w="16492">
                    <a:moveTo>
                      <a:pt x="8221" y="0"/>
                    </a:moveTo>
                    <a:cubicBezTo>
                      <a:pt x="7996" y="1053"/>
                      <a:pt x="7870" y="2105"/>
                      <a:pt x="7820" y="3158"/>
                    </a:cubicBezTo>
                    <a:cubicBezTo>
                      <a:pt x="7294" y="3935"/>
                      <a:pt x="4236" y="8496"/>
                      <a:pt x="76" y="9900"/>
                    </a:cubicBezTo>
                    <a:cubicBezTo>
                      <a:pt x="76" y="9900"/>
                      <a:pt x="326" y="9950"/>
                      <a:pt x="778" y="10000"/>
                    </a:cubicBezTo>
                    <a:cubicBezTo>
                      <a:pt x="778" y="10000"/>
                      <a:pt x="452" y="10251"/>
                      <a:pt x="928" y="10326"/>
                    </a:cubicBezTo>
                    <a:cubicBezTo>
                      <a:pt x="963" y="10331"/>
                      <a:pt x="1001" y="10334"/>
                      <a:pt x="1041" y="10334"/>
                    </a:cubicBezTo>
                    <a:cubicBezTo>
                      <a:pt x="1556" y="10334"/>
                      <a:pt x="2482" y="9925"/>
                      <a:pt x="2482" y="9925"/>
                    </a:cubicBezTo>
                    <a:lnTo>
                      <a:pt x="2482" y="9925"/>
                    </a:lnTo>
                    <a:cubicBezTo>
                      <a:pt x="2482" y="9925"/>
                      <a:pt x="2392" y="10330"/>
                      <a:pt x="2723" y="10330"/>
                    </a:cubicBezTo>
                    <a:cubicBezTo>
                      <a:pt x="2742" y="10330"/>
                      <a:pt x="2761" y="10329"/>
                      <a:pt x="2783" y="10326"/>
                    </a:cubicBezTo>
                    <a:cubicBezTo>
                      <a:pt x="3158" y="10301"/>
                      <a:pt x="3885" y="9599"/>
                      <a:pt x="3885" y="9599"/>
                    </a:cubicBezTo>
                    <a:lnTo>
                      <a:pt x="3885" y="9599"/>
                    </a:lnTo>
                    <a:cubicBezTo>
                      <a:pt x="3885" y="9599"/>
                      <a:pt x="3868" y="9828"/>
                      <a:pt x="4113" y="9828"/>
                    </a:cubicBezTo>
                    <a:cubicBezTo>
                      <a:pt x="4161" y="9828"/>
                      <a:pt x="4218" y="9820"/>
                      <a:pt x="4286" y="9800"/>
                    </a:cubicBezTo>
                    <a:cubicBezTo>
                      <a:pt x="4737" y="9674"/>
                      <a:pt x="5314" y="8923"/>
                      <a:pt x="5314" y="8922"/>
                    </a:cubicBezTo>
                    <a:lnTo>
                      <a:pt x="5314" y="8922"/>
                    </a:lnTo>
                    <a:cubicBezTo>
                      <a:pt x="5314" y="8923"/>
                      <a:pt x="5275" y="9270"/>
                      <a:pt x="5554" y="9270"/>
                    </a:cubicBezTo>
                    <a:cubicBezTo>
                      <a:pt x="5593" y="9270"/>
                      <a:pt x="5638" y="9264"/>
                      <a:pt x="5690" y="9248"/>
                    </a:cubicBezTo>
                    <a:cubicBezTo>
                      <a:pt x="6141" y="9098"/>
                      <a:pt x="6692" y="7770"/>
                      <a:pt x="6692" y="7770"/>
                    </a:cubicBezTo>
                    <a:lnTo>
                      <a:pt x="6692" y="7770"/>
                    </a:lnTo>
                    <a:cubicBezTo>
                      <a:pt x="6692" y="7770"/>
                      <a:pt x="6501" y="8307"/>
                      <a:pt x="6839" y="8307"/>
                    </a:cubicBezTo>
                    <a:cubicBezTo>
                      <a:pt x="6887" y="8307"/>
                      <a:pt x="6946" y="8296"/>
                      <a:pt x="7018" y="8271"/>
                    </a:cubicBezTo>
                    <a:cubicBezTo>
                      <a:pt x="7394" y="8145"/>
                      <a:pt x="7645" y="7243"/>
                      <a:pt x="7795" y="6642"/>
                    </a:cubicBezTo>
                    <a:lnTo>
                      <a:pt x="7795" y="10376"/>
                    </a:lnTo>
                    <a:cubicBezTo>
                      <a:pt x="7419" y="10978"/>
                      <a:pt x="4286" y="15740"/>
                      <a:pt x="1" y="17193"/>
                    </a:cubicBezTo>
                    <a:cubicBezTo>
                      <a:pt x="1" y="17193"/>
                      <a:pt x="276" y="17268"/>
                      <a:pt x="727" y="17293"/>
                    </a:cubicBezTo>
                    <a:cubicBezTo>
                      <a:pt x="727" y="17293"/>
                      <a:pt x="402" y="17544"/>
                      <a:pt x="878" y="17619"/>
                    </a:cubicBezTo>
                    <a:cubicBezTo>
                      <a:pt x="913" y="17625"/>
                      <a:pt x="951" y="17627"/>
                      <a:pt x="991" y="17627"/>
                    </a:cubicBezTo>
                    <a:cubicBezTo>
                      <a:pt x="1506" y="17627"/>
                      <a:pt x="2432" y="17218"/>
                      <a:pt x="2432" y="17218"/>
                    </a:cubicBezTo>
                    <a:lnTo>
                      <a:pt x="2432" y="17218"/>
                    </a:lnTo>
                    <a:cubicBezTo>
                      <a:pt x="2432" y="17218"/>
                      <a:pt x="2342" y="17623"/>
                      <a:pt x="2652" y="17623"/>
                    </a:cubicBezTo>
                    <a:cubicBezTo>
                      <a:pt x="2669" y="17623"/>
                      <a:pt x="2688" y="17622"/>
                      <a:pt x="2707" y="17619"/>
                    </a:cubicBezTo>
                    <a:cubicBezTo>
                      <a:pt x="3108" y="17594"/>
                      <a:pt x="3835" y="16893"/>
                      <a:pt x="3835" y="16892"/>
                    </a:cubicBezTo>
                    <a:lnTo>
                      <a:pt x="3835" y="16892"/>
                    </a:lnTo>
                    <a:cubicBezTo>
                      <a:pt x="3835" y="16892"/>
                      <a:pt x="3800" y="17122"/>
                      <a:pt x="4055" y="17122"/>
                    </a:cubicBezTo>
                    <a:cubicBezTo>
                      <a:pt x="4104" y="17122"/>
                      <a:pt x="4163" y="17113"/>
                      <a:pt x="4236" y="17093"/>
                    </a:cubicBezTo>
                    <a:cubicBezTo>
                      <a:pt x="4662" y="16968"/>
                      <a:pt x="5239" y="16216"/>
                      <a:pt x="5239" y="16216"/>
                    </a:cubicBezTo>
                    <a:lnTo>
                      <a:pt x="5239" y="16216"/>
                    </a:lnTo>
                    <a:cubicBezTo>
                      <a:pt x="5239" y="16216"/>
                      <a:pt x="5200" y="16564"/>
                      <a:pt x="5496" y="16564"/>
                    </a:cubicBezTo>
                    <a:cubicBezTo>
                      <a:pt x="5537" y="16564"/>
                      <a:pt x="5585" y="16557"/>
                      <a:pt x="5640" y="16542"/>
                    </a:cubicBezTo>
                    <a:cubicBezTo>
                      <a:pt x="6091" y="16416"/>
                      <a:pt x="6617" y="15089"/>
                      <a:pt x="6617" y="15088"/>
                    </a:cubicBezTo>
                    <a:lnTo>
                      <a:pt x="6617" y="15088"/>
                    </a:lnTo>
                    <a:cubicBezTo>
                      <a:pt x="6617" y="15089"/>
                      <a:pt x="6427" y="15601"/>
                      <a:pt x="6759" y="15601"/>
                    </a:cubicBezTo>
                    <a:cubicBezTo>
                      <a:pt x="6808" y="15601"/>
                      <a:pt x="6869" y="15590"/>
                      <a:pt x="6943" y="15564"/>
                    </a:cubicBezTo>
                    <a:cubicBezTo>
                      <a:pt x="7394" y="15439"/>
                      <a:pt x="7695" y="14135"/>
                      <a:pt x="7795" y="13634"/>
                    </a:cubicBezTo>
                    <a:lnTo>
                      <a:pt x="7795" y="17795"/>
                    </a:lnTo>
                    <a:cubicBezTo>
                      <a:pt x="7219" y="18697"/>
                      <a:pt x="4186" y="23108"/>
                      <a:pt x="76" y="24511"/>
                    </a:cubicBezTo>
                    <a:cubicBezTo>
                      <a:pt x="76" y="24511"/>
                      <a:pt x="326" y="24562"/>
                      <a:pt x="778" y="24587"/>
                    </a:cubicBezTo>
                    <a:cubicBezTo>
                      <a:pt x="778" y="24587"/>
                      <a:pt x="452" y="24862"/>
                      <a:pt x="928" y="24938"/>
                    </a:cubicBezTo>
                    <a:cubicBezTo>
                      <a:pt x="963" y="24943"/>
                      <a:pt x="1001" y="24946"/>
                      <a:pt x="1041" y="24946"/>
                    </a:cubicBezTo>
                    <a:cubicBezTo>
                      <a:pt x="1556" y="24946"/>
                      <a:pt x="2482" y="24537"/>
                      <a:pt x="2482" y="24537"/>
                    </a:cubicBezTo>
                    <a:lnTo>
                      <a:pt x="2482" y="24537"/>
                    </a:lnTo>
                    <a:cubicBezTo>
                      <a:pt x="2482" y="24537"/>
                      <a:pt x="2387" y="24939"/>
                      <a:pt x="2749" y="24939"/>
                    </a:cubicBezTo>
                    <a:cubicBezTo>
                      <a:pt x="2760" y="24939"/>
                      <a:pt x="2771" y="24938"/>
                      <a:pt x="2783" y="24938"/>
                    </a:cubicBezTo>
                    <a:cubicBezTo>
                      <a:pt x="3158" y="24887"/>
                      <a:pt x="3885" y="24186"/>
                      <a:pt x="3885" y="24186"/>
                    </a:cubicBezTo>
                    <a:lnTo>
                      <a:pt x="3885" y="24186"/>
                    </a:lnTo>
                    <a:cubicBezTo>
                      <a:pt x="3885" y="24186"/>
                      <a:pt x="3868" y="24415"/>
                      <a:pt x="4113" y="24415"/>
                    </a:cubicBezTo>
                    <a:cubicBezTo>
                      <a:pt x="4161" y="24415"/>
                      <a:pt x="4218" y="24406"/>
                      <a:pt x="4286" y="24386"/>
                    </a:cubicBezTo>
                    <a:cubicBezTo>
                      <a:pt x="4737" y="24261"/>
                      <a:pt x="5314" y="23509"/>
                      <a:pt x="5314" y="23509"/>
                    </a:cubicBezTo>
                    <a:lnTo>
                      <a:pt x="5314" y="23509"/>
                    </a:lnTo>
                    <a:cubicBezTo>
                      <a:pt x="5314" y="23509"/>
                      <a:pt x="5275" y="23857"/>
                      <a:pt x="5554" y="23857"/>
                    </a:cubicBezTo>
                    <a:cubicBezTo>
                      <a:pt x="5593" y="23857"/>
                      <a:pt x="5638" y="23850"/>
                      <a:pt x="5690" y="23835"/>
                    </a:cubicBezTo>
                    <a:cubicBezTo>
                      <a:pt x="6141" y="23710"/>
                      <a:pt x="6692" y="22382"/>
                      <a:pt x="6692" y="22381"/>
                    </a:cubicBezTo>
                    <a:lnTo>
                      <a:pt x="6692" y="22381"/>
                    </a:lnTo>
                    <a:cubicBezTo>
                      <a:pt x="6692" y="22382"/>
                      <a:pt x="6496" y="22911"/>
                      <a:pt x="6851" y="22911"/>
                    </a:cubicBezTo>
                    <a:cubicBezTo>
                      <a:pt x="6897" y="22911"/>
                      <a:pt x="6952" y="22903"/>
                      <a:pt x="7018" y="22882"/>
                    </a:cubicBezTo>
                    <a:cubicBezTo>
                      <a:pt x="7394" y="22757"/>
                      <a:pt x="7645" y="21830"/>
                      <a:pt x="7795" y="21228"/>
                    </a:cubicBezTo>
                    <a:lnTo>
                      <a:pt x="7795" y="25715"/>
                    </a:lnTo>
                    <a:cubicBezTo>
                      <a:pt x="7419" y="26316"/>
                      <a:pt x="4286" y="31078"/>
                      <a:pt x="1" y="32532"/>
                    </a:cubicBezTo>
                    <a:cubicBezTo>
                      <a:pt x="1" y="32532"/>
                      <a:pt x="276" y="32582"/>
                      <a:pt x="727" y="32607"/>
                    </a:cubicBezTo>
                    <a:cubicBezTo>
                      <a:pt x="727" y="32607"/>
                      <a:pt x="402" y="32882"/>
                      <a:pt x="878" y="32958"/>
                    </a:cubicBezTo>
                    <a:cubicBezTo>
                      <a:pt x="913" y="32963"/>
                      <a:pt x="951" y="32966"/>
                      <a:pt x="991" y="32966"/>
                    </a:cubicBezTo>
                    <a:cubicBezTo>
                      <a:pt x="1506" y="32966"/>
                      <a:pt x="2432" y="32557"/>
                      <a:pt x="2432" y="32557"/>
                    </a:cubicBezTo>
                    <a:lnTo>
                      <a:pt x="2432" y="32557"/>
                    </a:lnTo>
                    <a:cubicBezTo>
                      <a:pt x="2432" y="32557"/>
                      <a:pt x="2337" y="32959"/>
                      <a:pt x="2676" y="32959"/>
                    </a:cubicBezTo>
                    <a:cubicBezTo>
                      <a:pt x="2686" y="32959"/>
                      <a:pt x="2697" y="32958"/>
                      <a:pt x="2707" y="32958"/>
                    </a:cubicBezTo>
                    <a:cubicBezTo>
                      <a:pt x="3108" y="32908"/>
                      <a:pt x="3835" y="32206"/>
                      <a:pt x="3835" y="32206"/>
                    </a:cubicBezTo>
                    <a:lnTo>
                      <a:pt x="3835" y="32206"/>
                    </a:lnTo>
                    <a:cubicBezTo>
                      <a:pt x="3835" y="32206"/>
                      <a:pt x="3800" y="32435"/>
                      <a:pt x="4055" y="32435"/>
                    </a:cubicBezTo>
                    <a:cubicBezTo>
                      <a:pt x="4104" y="32435"/>
                      <a:pt x="4163" y="32426"/>
                      <a:pt x="4236" y="32406"/>
                    </a:cubicBezTo>
                    <a:cubicBezTo>
                      <a:pt x="4662" y="32281"/>
                      <a:pt x="5239" y="31529"/>
                      <a:pt x="5239" y="31529"/>
                    </a:cubicBezTo>
                    <a:lnTo>
                      <a:pt x="5239" y="31529"/>
                    </a:lnTo>
                    <a:cubicBezTo>
                      <a:pt x="5239" y="31529"/>
                      <a:pt x="5200" y="31877"/>
                      <a:pt x="5496" y="31877"/>
                    </a:cubicBezTo>
                    <a:cubicBezTo>
                      <a:pt x="5537" y="31877"/>
                      <a:pt x="5585" y="31870"/>
                      <a:pt x="5640" y="31855"/>
                    </a:cubicBezTo>
                    <a:cubicBezTo>
                      <a:pt x="6091" y="31730"/>
                      <a:pt x="6617" y="30402"/>
                      <a:pt x="6617" y="30401"/>
                    </a:cubicBezTo>
                    <a:lnTo>
                      <a:pt x="6617" y="30401"/>
                    </a:lnTo>
                    <a:cubicBezTo>
                      <a:pt x="6617" y="30402"/>
                      <a:pt x="6421" y="30932"/>
                      <a:pt x="6776" y="30932"/>
                    </a:cubicBezTo>
                    <a:cubicBezTo>
                      <a:pt x="6822" y="30932"/>
                      <a:pt x="6877" y="30923"/>
                      <a:pt x="6943" y="30902"/>
                    </a:cubicBezTo>
                    <a:cubicBezTo>
                      <a:pt x="7394" y="30752"/>
                      <a:pt x="7695" y="29474"/>
                      <a:pt x="7795" y="28948"/>
                    </a:cubicBezTo>
                    <a:lnTo>
                      <a:pt x="7795" y="34136"/>
                    </a:lnTo>
                    <a:cubicBezTo>
                      <a:pt x="7419" y="34737"/>
                      <a:pt x="4286" y="39499"/>
                      <a:pt x="1" y="40953"/>
                    </a:cubicBezTo>
                    <a:cubicBezTo>
                      <a:pt x="1" y="40953"/>
                      <a:pt x="276" y="41003"/>
                      <a:pt x="727" y="41053"/>
                    </a:cubicBezTo>
                    <a:cubicBezTo>
                      <a:pt x="727" y="41053"/>
                      <a:pt x="402" y="41304"/>
                      <a:pt x="878" y="41379"/>
                    </a:cubicBezTo>
                    <a:cubicBezTo>
                      <a:pt x="913" y="41384"/>
                      <a:pt x="951" y="41387"/>
                      <a:pt x="991" y="41387"/>
                    </a:cubicBezTo>
                    <a:cubicBezTo>
                      <a:pt x="1506" y="41387"/>
                      <a:pt x="2432" y="40978"/>
                      <a:pt x="2432" y="40978"/>
                    </a:cubicBezTo>
                    <a:lnTo>
                      <a:pt x="2432" y="40978"/>
                    </a:lnTo>
                    <a:cubicBezTo>
                      <a:pt x="2432" y="40978"/>
                      <a:pt x="2337" y="41380"/>
                      <a:pt x="2676" y="41380"/>
                    </a:cubicBezTo>
                    <a:cubicBezTo>
                      <a:pt x="2686" y="41380"/>
                      <a:pt x="2697" y="41379"/>
                      <a:pt x="2707" y="41379"/>
                    </a:cubicBezTo>
                    <a:cubicBezTo>
                      <a:pt x="3108" y="41354"/>
                      <a:pt x="3835" y="40652"/>
                      <a:pt x="3835" y="40652"/>
                    </a:cubicBezTo>
                    <a:lnTo>
                      <a:pt x="3835" y="40652"/>
                    </a:lnTo>
                    <a:cubicBezTo>
                      <a:pt x="3835" y="40652"/>
                      <a:pt x="3800" y="40881"/>
                      <a:pt x="4055" y="40881"/>
                    </a:cubicBezTo>
                    <a:cubicBezTo>
                      <a:pt x="4104" y="40881"/>
                      <a:pt x="4163" y="40873"/>
                      <a:pt x="4236" y="40852"/>
                    </a:cubicBezTo>
                    <a:cubicBezTo>
                      <a:pt x="4662" y="40702"/>
                      <a:pt x="5239" y="39975"/>
                      <a:pt x="5239" y="39975"/>
                    </a:cubicBezTo>
                    <a:lnTo>
                      <a:pt x="5239" y="39975"/>
                    </a:lnTo>
                    <a:cubicBezTo>
                      <a:pt x="5239" y="39975"/>
                      <a:pt x="5200" y="40323"/>
                      <a:pt x="5496" y="40323"/>
                    </a:cubicBezTo>
                    <a:cubicBezTo>
                      <a:pt x="5537" y="40323"/>
                      <a:pt x="5585" y="40316"/>
                      <a:pt x="5640" y="40301"/>
                    </a:cubicBezTo>
                    <a:cubicBezTo>
                      <a:pt x="6091" y="40151"/>
                      <a:pt x="6617" y="38823"/>
                      <a:pt x="6617" y="38822"/>
                    </a:cubicBezTo>
                    <a:lnTo>
                      <a:pt x="6617" y="38822"/>
                    </a:lnTo>
                    <a:cubicBezTo>
                      <a:pt x="6617" y="38823"/>
                      <a:pt x="6425" y="39360"/>
                      <a:pt x="6763" y="39360"/>
                    </a:cubicBezTo>
                    <a:cubicBezTo>
                      <a:pt x="6812" y="39360"/>
                      <a:pt x="6871" y="39349"/>
                      <a:pt x="6943" y="39324"/>
                    </a:cubicBezTo>
                    <a:cubicBezTo>
                      <a:pt x="7394" y="39173"/>
                      <a:pt x="7695" y="37895"/>
                      <a:pt x="7795" y="37369"/>
                    </a:cubicBezTo>
                    <a:lnTo>
                      <a:pt x="7795" y="49374"/>
                    </a:lnTo>
                    <a:lnTo>
                      <a:pt x="8672" y="49374"/>
                    </a:lnTo>
                    <a:lnTo>
                      <a:pt x="8672" y="35539"/>
                    </a:lnTo>
                    <a:cubicBezTo>
                      <a:pt x="8672" y="35539"/>
                      <a:pt x="8973" y="37519"/>
                      <a:pt x="9550" y="37695"/>
                    </a:cubicBezTo>
                    <a:cubicBezTo>
                      <a:pt x="9616" y="37715"/>
                      <a:pt x="9671" y="37724"/>
                      <a:pt x="9717" y="37724"/>
                    </a:cubicBezTo>
                    <a:cubicBezTo>
                      <a:pt x="10071" y="37724"/>
                      <a:pt x="9876" y="37194"/>
                      <a:pt x="9875" y="37193"/>
                    </a:cubicBezTo>
                    <a:lnTo>
                      <a:pt x="9875" y="37193"/>
                    </a:lnTo>
                    <a:cubicBezTo>
                      <a:pt x="9876" y="37194"/>
                      <a:pt x="10402" y="38522"/>
                      <a:pt x="10853" y="38647"/>
                    </a:cubicBezTo>
                    <a:cubicBezTo>
                      <a:pt x="10917" y="38668"/>
                      <a:pt x="10971" y="38678"/>
                      <a:pt x="11017" y="38678"/>
                    </a:cubicBezTo>
                    <a:cubicBezTo>
                      <a:pt x="11291" y="38678"/>
                      <a:pt x="11254" y="38346"/>
                      <a:pt x="11254" y="38346"/>
                    </a:cubicBezTo>
                    <a:lnTo>
                      <a:pt x="11254" y="38346"/>
                    </a:lnTo>
                    <a:cubicBezTo>
                      <a:pt x="11254" y="38346"/>
                      <a:pt x="11805" y="39073"/>
                      <a:pt x="12256" y="39223"/>
                    </a:cubicBezTo>
                    <a:cubicBezTo>
                      <a:pt x="12329" y="39244"/>
                      <a:pt x="12389" y="39252"/>
                      <a:pt x="12438" y="39252"/>
                    </a:cubicBezTo>
                    <a:cubicBezTo>
                      <a:pt x="12693" y="39252"/>
                      <a:pt x="12657" y="39023"/>
                      <a:pt x="12657" y="39023"/>
                    </a:cubicBezTo>
                    <a:lnTo>
                      <a:pt x="12657" y="39023"/>
                    </a:lnTo>
                    <a:cubicBezTo>
                      <a:pt x="12657" y="39023"/>
                      <a:pt x="13384" y="39700"/>
                      <a:pt x="13760" y="39750"/>
                    </a:cubicBezTo>
                    <a:cubicBezTo>
                      <a:pt x="13772" y="39750"/>
                      <a:pt x="13783" y="39751"/>
                      <a:pt x="13793" y="39751"/>
                    </a:cubicBezTo>
                    <a:cubicBezTo>
                      <a:pt x="14155" y="39751"/>
                      <a:pt x="14061" y="39349"/>
                      <a:pt x="14061" y="39349"/>
                    </a:cubicBezTo>
                    <a:lnTo>
                      <a:pt x="14061" y="39349"/>
                    </a:lnTo>
                    <a:cubicBezTo>
                      <a:pt x="14061" y="39349"/>
                      <a:pt x="14987" y="39758"/>
                      <a:pt x="15501" y="39758"/>
                    </a:cubicBezTo>
                    <a:cubicBezTo>
                      <a:pt x="15542" y="39758"/>
                      <a:pt x="15580" y="39755"/>
                      <a:pt x="15615" y="39750"/>
                    </a:cubicBezTo>
                    <a:cubicBezTo>
                      <a:pt x="16091" y="39674"/>
                      <a:pt x="15765" y="39424"/>
                      <a:pt x="15765" y="39424"/>
                    </a:cubicBezTo>
                    <a:cubicBezTo>
                      <a:pt x="16216" y="39374"/>
                      <a:pt x="16492" y="39324"/>
                      <a:pt x="16492" y="39324"/>
                    </a:cubicBezTo>
                    <a:cubicBezTo>
                      <a:pt x="11905" y="37770"/>
                      <a:pt x="8672" y="32456"/>
                      <a:pt x="8672" y="32456"/>
                    </a:cubicBezTo>
                    <a:lnTo>
                      <a:pt x="8672" y="27093"/>
                    </a:lnTo>
                    <a:cubicBezTo>
                      <a:pt x="8672" y="27093"/>
                      <a:pt x="8973" y="29073"/>
                      <a:pt x="9550" y="29273"/>
                    </a:cubicBezTo>
                    <a:cubicBezTo>
                      <a:pt x="9616" y="29294"/>
                      <a:pt x="9671" y="29302"/>
                      <a:pt x="9717" y="29302"/>
                    </a:cubicBezTo>
                    <a:cubicBezTo>
                      <a:pt x="10071" y="29302"/>
                      <a:pt x="9876" y="28773"/>
                      <a:pt x="9875" y="28772"/>
                    </a:cubicBezTo>
                    <a:lnTo>
                      <a:pt x="9875" y="28772"/>
                    </a:lnTo>
                    <a:cubicBezTo>
                      <a:pt x="9876" y="28773"/>
                      <a:pt x="10402" y="30101"/>
                      <a:pt x="10853" y="30226"/>
                    </a:cubicBezTo>
                    <a:cubicBezTo>
                      <a:pt x="10908" y="30241"/>
                      <a:pt x="10955" y="30248"/>
                      <a:pt x="10996" y="30248"/>
                    </a:cubicBezTo>
                    <a:cubicBezTo>
                      <a:pt x="11292" y="30248"/>
                      <a:pt x="11254" y="29900"/>
                      <a:pt x="11254" y="29900"/>
                    </a:cubicBezTo>
                    <a:lnTo>
                      <a:pt x="11254" y="29900"/>
                    </a:lnTo>
                    <a:cubicBezTo>
                      <a:pt x="11254" y="29900"/>
                      <a:pt x="11805" y="30652"/>
                      <a:pt x="12256" y="30777"/>
                    </a:cubicBezTo>
                    <a:cubicBezTo>
                      <a:pt x="12329" y="30797"/>
                      <a:pt x="12389" y="30806"/>
                      <a:pt x="12438" y="30806"/>
                    </a:cubicBezTo>
                    <a:cubicBezTo>
                      <a:pt x="12693" y="30806"/>
                      <a:pt x="12657" y="30577"/>
                      <a:pt x="12657" y="30577"/>
                    </a:cubicBezTo>
                    <a:lnTo>
                      <a:pt x="12657" y="30577"/>
                    </a:lnTo>
                    <a:cubicBezTo>
                      <a:pt x="12657" y="30577"/>
                      <a:pt x="13384" y="31278"/>
                      <a:pt x="13760" y="31329"/>
                    </a:cubicBezTo>
                    <a:cubicBezTo>
                      <a:pt x="13772" y="31329"/>
                      <a:pt x="13783" y="31330"/>
                      <a:pt x="13793" y="31330"/>
                    </a:cubicBezTo>
                    <a:cubicBezTo>
                      <a:pt x="14155" y="31330"/>
                      <a:pt x="14061" y="30928"/>
                      <a:pt x="14061" y="30928"/>
                    </a:cubicBezTo>
                    <a:lnTo>
                      <a:pt x="14061" y="30928"/>
                    </a:lnTo>
                    <a:cubicBezTo>
                      <a:pt x="14061" y="30928"/>
                      <a:pt x="14987" y="31337"/>
                      <a:pt x="15501" y="31337"/>
                    </a:cubicBezTo>
                    <a:cubicBezTo>
                      <a:pt x="15542" y="31337"/>
                      <a:pt x="15580" y="31334"/>
                      <a:pt x="15615" y="31329"/>
                    </a:cubicBezTo>
                    <a:cubicBezTo>
                      <a:pt x="16091" y="31253"/>
                      <a:pt x="15765" y="30978"/>
                      <a:pt x="15765" y="30978"/>
                    </a:cubicBezTo>
                    <a:cubicBezTo>
                      <a:pt x="16216" y="30953"/>
                      <a:pt x="16492" y="30902"/>
                      <a:pt x="16492" y="30902"/>
                    </a:cubicBezTo>
                    <a:cubicBezTo>
                      <a:pt x="11905" y="29349"/>
                      <a:pt x="8672" y="24010"/>
                      <a:pt x="8672" y="24010"/>
                    </a:cubicBezTo>
                    <a:lnTo>
                      <a:pt x="8672" y="20527"/>
                    </a:lnTo>
                    <a:cubicBezTo>
                      <a:pt x="8798" y="20978"/>
                      <a:pt x="8998" y="21404"/>
                      <a:pt x="9249" y="21479"/>
                    </a:cubicBezTo>
                    <a:cubicBezTo>
                      <a:pt x="9315" y="21499"/>
                      <a:pt x="9370" y="21508"/>
                      <a:pt x="9416" y="21508"/>
                    </a:cubicBezTo>
                    <a:cubicBezTo>
                      <a:pt x="9771" y="21508"/>
                      <a:pt x="9575" y="20978"/>
                      <a:pt x="9575" y="20978"/>
                    </a:cubicBezTo>
                    <a:lnTo>
                      <a:pt x="9575" y="20978"/>
                    </a:lnTo>
                    <a:cubicBezTo>
                      <a:pt x="9575" y="20979"/>
                      <a:pt x="10126" y="22306"/>
                      <a:pt x="10577" y="22431"/>
                    </a:cubicBezTo>
                    <a:cubicBezTo>
                      <a:pt x="10629" y="22447"/>
                      <a:pt x="10674" y="22453"/>
                      <a:pt x="10713" y="22453"/>
                    </a:cubicBezTo>
                    <a:cubicBezTo>
                      <a:pt x="10992" y="22453"/>
                      <a:pt x="10953" y="22106"/>
                      <a:pt x="10953" y="22105"/>
                    </a:cubicBezTo>
                    <a:lnTo>
                      <a:pt x="10953" y="22105"/>
                    </a:lnTo>
                    <a:cubicBezTo>
                      <a:pt x="10953" y="22106"/>
                      <a:pt x="11530" y="22857"/>
                      <a:pt x="11981" y="22983"/>
                    </a:cubicBezTo>
                    <a:cubicBezTo>
                      <a:pt x="12049" y="23003"/>
                      <a:pt x="12106" y="23011"/>
                      <a:pt x="12154" y="23011"/>
                    </a:cubicBezTo>
                    <a:cubicBezTo>
                      <a:pt x="12399" y="23011"/>
                      <a:pt x="12382" y="22782"/>
                      <a:pt x="12382" y="22782"/>
                    </a:cubicBezTo>
                    <a:lnTo>
                      <a:pt x="12382" y="22782"/>
                    </a:lnTo>
                    <a:cubicBezTo>
                      <a:pt x="12382" y="22782"/>
                      <a:pt x="13108" y="23484"/>
                      <a:pt x="13484" y="23534"/>
                    </a:cubicBezTo>
                    <a:cubicBezTo>
                      <a:pt x="13496" y="23535"/>
                      <a:pt x="13507" y="23535"/>
                      <a:pt x="13518" y="23535"/>
                    </a:cubicBezTo>
                    <a:cubicBezTo>
                      <a:pt x="13880" y="23535"/>
                      <a:pt x="13785" y="23133"/>
                      <a:pt x="13785" y="23133"/>
                    </a:cubicBezTo>
                    <a:lnTo>
                      <a:pt x="13785" y="23133"/>
                    </a:lnTo>
                    <a:cubicBezTo>
                      <a:pt x="13785" y="23133"/>
                      <a:pt x="14711" y="23542"/>
                      <a:pt x="15225" y="23542"/>
                    </a:cubicBezTo>
                    <a:cubicBezTo>
                      <a:pt x="15266" y="23542"/>
                      <a:pt x="15304" y="23540"/>
                      <a:pt x="15339" y="23534"/>
                    </a:cubicBezTo>
                    <a:cubicBezTo>
                      <a:pt x="15815" y="23459"/>
                      <a:pt x="15489" y="23183"/>
                      <a:pt x="15489" y="23183"/>
                    </a:cubicBezTo>
                    <a:cubicBezTo>
                      <a:pt x="15941" y="23158"/>
                      <a:pt x="16191" y="23108"/>
                      <a:pt x="16191" y="23108"/>
                    </a:cubicBezTo>
                    <a:cubicBezTo>
                      <a:pt x="12407" y="21805"/>
                      <a:pt x="9550" y="17970"/>
                      <a:pt x="8672" y="16667"/>
                    </a:cubicBezTo>
                    <a:lnTo>
                      <a:pt x="8672" y="11780"/>
                    </a:lnTo>
                    <a:cubicBezTo>
                      <a:pt x="8672" y="11780"/>
                      <a:pt x="8973" y="13760"/>
                      <a:pt x="9550" y="13935"/>
                    </a:cubicBezTo>
                    <a:cubicBezTo>
                      <a:pt x="9624" y="13961"/>
                      <a:pt x="9685" y="13972"/>
                      <a:pt x="9734" y="13972"/>
                    </a:cubicBezTo>
                    <a:cubicBezTo>
                      <a:pt x="10065" y="13972"/>
                      <a:pt x="9876" y="13460"/>
                      <a:pt x="9875" y="13459"/>
                    </a:cubicBezTo>
                    <a:lnTo>
                      <a:pt x="9875" y="13459"/>
                    </a:lnTo>
                    <a:cubicBezTo>
                      <a:pt x="9876" y="13460"/>
                      <a:pt x="10402" y="14787"/>
                      <a:pt x="10853" y="14912"/>
                    </a:cubicBezTo>
                    <a:cubicBezTo>
                      <a:pt x="10908" y="14928"/>
                      <a:pt x="10955" y="14934"/>
                      <a:pt x="10996" y="14934"/>
                    </a:cubicBezTo>
                    <a:cubicBezTo>
                      <a:pt x="11292" y="14934"/>
                      <a:pt x="11254" y="14587"/>
                      <a:pt x="11254" y="14587"/>
                    </a:cubicBezTo>
                    <a:lnTo>
                      <a:pt x="11254" y="14587"/>
                    </a:lnTo>
                    <a:cubicBezTo>
                      <a:pt x="11254" y="14587"/>
                      <a:pt x="11805" y="15339"/>
                      <a:pt x="12256" y="15464"/>
                    </a:cubicBezTo>
                    <a:cubicBezTo>
                      <a:pt x="12329" y="15484"/>
                      <a:pt x="12389" y="15493"/>
                      <a:pt x="12438" y="15493"/>
                    </a:cubicBezTo>
                    <a:cubicBezTo>
                      <a:pt x="12693" y="15493"/>
                      <a:pt x="12657" y="15263"/>
                      <a:pt x="12657" y="15263"/>
                    </a:cubicBezTo>
                    <a:lnTo>
                      <a:pt x="12657" y="15263"/>
                    </a:lnTo>
                    <a:cubicBezTo>
                      <a:pt x="12657" y="15263"/>
                      <a:pt x="13384" y="15965"/>
                      <a:pt x="13760" y="15990"/>
                    </a:cubicBezTo>
                    <a:cubicBezTo>
                      <a:pt x="13781" y="15993"/>
                      <a:pt x="13801" y="15994"/>
                      <a:pt x="13819" y="15994"/>
                    </a:cubicBezTo>
                    <a:cubicBezTo>
                      <a:pt x="14151" y="15994"/>
                      <a:pt x="14061" y="15589"/>
                      <a:pt x="14061" y="15589"/>
                    </a:cubicBezTo>
                    <a:lnTo>
                      <a:pt x="14061" y="15589"/>
                    </a:lnTo>
                    <a:cubicBezTo>
                      <a:pt x="14061" y="15589"/>
                      <a:pt x="14987" y="15998"/>
                      <a:pt x="15501" y="15998"/>
                    </a:cubicBezTo>
                    <a:cubicBezTo>
                      <a:pt x="15542" y="15998"/>
                      <a:pt x="15580" y="15996"/>
                      <a:pt x="15615" y="15990"/>
                    </a:cubicBezTo>
                    <a:cubicBezTo>
                      <a:pt x="16091" y="15915"/>
                      <a:pt x="15765" y="15664"/>
                      <a:pt x="15765" y="15664"/>
                    </a:cubicBezTo>
                    <a:cubicBezTo>
                      <a:pt x="16216" y="15639"/>
                      <a:pt x="16492" y="15564"/>
                      <a:pt x="16492" y="15564"/>
                    </a:cubicBezTo>
                    <a:cubicBezTo>
                      <a:pt x="11905" y="14010"/>
                      <a:pt x="8672" y="8697"/>
                      <a:pt x="8672" y="8697"/>
                    </a:cubicBezTo>
                    <a:lnTo>
                      <a:pt x="8672" y="5915"/>
                    </a:lnTo>
                    <a:cubicBezTo>
                      <a:pt x="8798" y="6366"/>
                      <a:pt x="8998" y="6792"/>
                      <a:pt x="9249" y="6867"/>
                    </a:cubicBezTo>
                    <a:cubicBezTo>
                      <a:pt x="9321" y="6892"/>
                      <a:pt x="9380" y="6903"/>
                      <a:pt x="9428" y="6903"/>
                    </a:cubicBezTo>
                    <a:cubicBezTo>
                      <a:pt x="9766" y="6903"/>
                      <a:pt x="9575" y="6367"/>
                      <a:pt x="9575" y="6366"/>
                    </a:cubicBezTo>
                    <a:lnTo>
                      <a:pt x="9575" y="6366"/>
                    </a:lnTo>
                    <a:cubicBezTo>
                      <a:pt x="9575" y="6367"/>
                      <a:pt x="10126" y="7694"/>
                      <a:pt x="10577" y="7845"/>
                    </a:cubicBezTo>
                    <a:cubicBezTo>
                      <a:pt x="10629" y="7860"/>
                      <a:pt x="10674" y="7867"/>
                      <a:pt x="10713" y="7867"/>
                    </a:cubicBezTo>
                    <a:cubicBezTo>
                      <a:pt x="10992" y="7867"/>
                      <a:pt x="10953" y="7519"/>
                      <a:pt x="10953" y="7519"/>
                    </a:cubicBezTo>
                    <a:lnTo>
                      <a:pt x="10953" y="7519"/>
                    </a:lnTo>
                    <a:cubicBezTo>
                      <a:pt x="10953" y="7519"/>
                      <a:pt x="11530" y="8246"/>
                      <a:pt x="11981" y="8396"/>
                    </a:cubicBezTo>
                    <a:cubicBezTo>
                      <a:pt x="12049" y="8416"/>
                      <a:pt x="12106" y="8425"/>
                      <a:pt x="12154" y="8425"/>
                    </a:cubicBezTo>
                    <a:cubicBezTo>
                      <a:pt x="12399" y="8425"/>
                      <a:pt x="12382" y="8196"/>
                      <a:pt x="12382" y="8196"/>
                    </a:cubicBezTo>
                    <a:lnTo>
                      <a:pt x="12382" y="8196"/>
                    </a:lnTo>
                    <a:cubicBezTo>
                      <a:pt x="12382" y="8196"/>
                      <a:pt x="13108" y="8897"/>
                      <a:pt x="13484" y="8922"/>
                    </a:cubicBezTo>
                    <a:cubicBezTo>
                      <a:pt x="13505" y="8925"/>
                      <a:pt x="13525" y="8926"/>
                      <a:pt x="13544" y="8926"/>
                    </a:cubicBezTo>
                    <a:cubicBezTo>
                      <a:pt x="13875" y="8926"/>
                      <a:pt x="13785" y="8521"/>
                      <a:pt x="13785" y="8521"/>
                    </a:cubicBezTo>
                    <a:lnTo>
                      <a:pt x="13785" y="8521"/>
                    </a:lnTo>
                    <a:cubicBezTo>
                      <a:pt x="13785" y="8521"/>
                      <a:pt x="14711" y="8930"/>
                      <a:pt x="15225" y="8930"/>
                    </a:cubicBezTo>
                    <a:cubicBezTo>
                      <a:pt x="15266" y="8930"/>
                      <a:pt x="15304" y="8928"/>
                      <a:pt x="15339" y="8922"/>
                    </a:cubicBezTo>
                    <a:cubicBezTo>
                      <a:pt x="15815" y="8847"/>
                      <a:pt x="15489" y="8597"/>
                      <a:pt x="15489" y="8597"/>
                    </a:cubicBezTo>
                    <a:cubicBezTo>
                      <a:pt x="15941" y="8546"/>
                      <a:pt x="16191" y="8496"/>
                      <a:pt x="16191" y="8496"/>
                    </a:cubicBezTo>
                    <a:cubicBezTo>
                      <a:pt x="12181" y="7143"/>
                      <a:pt x="9199" y="2882"/>
                      <a:pt x="8522" y="1855"/>
                    </a:cubicBezTo>
                    <a:cubicBezTo>
                      <a:pt x="8447" y="1228"/>
                      <a:pt x="8347" y="627"/>
                      <a:pt x="8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2" name="Google Shape;132;p16"/>
              <p:cNvGrpSpPr/>
              <p:nvPr/>
            </p:nvGrpSpPr>
            <p:grpSpPr>
              <a:xfrm>
                <a:off x="5702100" y="3270575"/>
                <a:ext cx="314550" cy="941125"/>
                <a:chOff x="4178100" y="3422975"/>
                <a:chExt cx="314550" cy="941125"/>
              </a:xfrm>
            </p:grpSpPr>
            <p:sp>
              <p:nvSpPr>
                <p:cNvPr id="133" name="Google Shape;133;p16"/>
                <p:cNvSpPr/>
                <p:nvPr/>
              </p:nvSpPr>
              <p:spPr>
                <a:xfrm>
                  <a:off x="4178100" y="3422975"/>
                  <a:ext cx="314550" cy="941125"/>
                </a:xfrm>
                <a:custGeom>
                  <a:rect b="b" l="l" r="r" t="t"/>
                  <a:pathLst>
                    <a:path extrusionOk="0" h="37645" w="12582">
                      <a:moveTo>
                        <a:pt x="6291" y="0"/>
                      </a:moveTo>
                      <a:cubicBezTo>
                        <a:pt x="6116" y="802"/>
                        <a:pt x="6015" y="1604"/>
                        <a:pt x="5965" y="2406"/>
                      </a:cubicBezTo>
                      <a:cubicBezTo>
                        <a:pt x="5589" y="3008"/>
                        <a:pt x="3259" y="6466"/>
                        <a:pt x="76" y="7544"/>
                      </a:cubicBezTo>
                      <a:cubicBezTo>
                        <a:pt x="76" y="7544"/>
                        <a:pt x="276" y="7594"/>
                        <a:pt x="627" y="7619"/>
                      </a:cubicBezTo>
                      <a:cubicBezTo>
                        <a:pt x="627" y="7619"/>
                        <a:pt x="351" y="7820"/>
                        <a:pt x="727" y="7870"/>
                      </a:cubicBezTo>
                      <a:cubicBezTo>
                        <a:pt x="761" y="7877"/>
                        <a:pt x="799" y="7880"/>
                        <a:pt x="839" y="7880"/>
                      </a:cubicBezTo>
                      <a:cubicBezTo>
                        <a:pt x="1242" y="7880"/>
                        <a:pt x="1905" y="7569"/>
                        <a:pt x="1905" y="7569"/>
                      </a:cubicBezTo>
                      <a:lnTo>
                        <a:pt x="1905" y="7569"/>
                      </a:lnTo>
                      <a:cubicBezTo>
                        <a:pt x="1905" y="7569"/>
                        <a:pt x="1835" y="7871"/>
                        <a:pt x="2099" y="7871"/>
                      </a:cubicBezTo>
                      <a:cubicBezTo>
                        <a:pt x="2109" y="7871"/>
                        <a:pt x="2120" y="7871"/>
                        <a:pt x="2131" y="7870"/>
                      </a:cubicBezTo>
                      <a:cubicBezTo>
                        <a:pt x="2431" y="7845"/>
                        <a:pt x="2983" y="7319"/>
                        <a:pt x="2983" y="7319"/>
                      </a:cubicBezTo>
                      <a:lnTo>
                        <a:pt x="2983" y="7319"/>
                      </a:lnTo>
                      <a:cubicBezTo>
                        <a:pt x="2983" y="7319"/>
                        <a:pt x="2965" y="7493"/>
                        <a:pt x="3148" y="7493"/>
                      </a:cubicBezTo>
                      <a:cubicBezTo>
                        <a:pt x="3185" y="7493"/>
                        <a:pt x="3229" y="7486"/>
                        <a:pt x="3284" y="7469"/>
                      </a:cubicBezTo>
                      <a:cubicBezTo>
                        <a:pt x="3634" y="7369"/>
                        <a:pt x="4060" y="6792"/>
                        <a:pt x="4061" y="6792"/>
                      </a:cubicBezTo>
                      <a:lnTo>
                        <a:pt x="4061" y="6792"/>
                      </a:lnTo>
                      <a:cubicBezTo>
                        <a:pt x="4061" y="6792"/>
                        <a:pt x="4022" y="7061"/>
                        <a:pt x="4248" y="7061"/>
                      </a:cubicBezTo>
                      <a:cubicBezTo>
                        <a:pt x="4280" y="7061"/>
                        <a:pt x="4317" y="7055"/>
                        <a:pt x="4361" y="7043"/>
                      </a:cubicBezTo>
                      <a:cubicBezTo>
                        <a:pt x="4687" y="6943"/>
                        <a:pt x="5063" y="6040"/>
                        <a:pt x="5113" y="5940"/>
                      </a:cubicBezTo>
                      <a:lnTo>
                        <a:pt x="5113" y="5940"/>
                      </a:lnTo>
                      <a:cubicBezTo>
                        <a:pt x="5091" y="6006"/>
                        <a:pt x="4993" y="6339"/>
                        <a:pt x="5235" y="6339"/>
                      </a:cubicBezTo>
                      <a:cubicBezTo>
                        <a:pt x="5271" y="6339"/>
                        <a:pt x="5313" y="6332"/>
                        <a:pt x="5364" y="6316"/>
                      </a:cubicBezTo>
                      <a:cubicBezTo>
                        <a:pt x="5640" y="6216"/>
                        <a:pt x="5840" y="5514"/>
                        <a:pt x="5940" y="5063"/>
                      </a:cubicBezTo>
                      <a:lnTo>
                        <a:pt x="5940" y="7895"/>
                      </a:lnTo>
                      <a:cubicBezTo>
                        <a:pt x="5790" y="8171"/>
                        <a:pt x="3359" y="11980"/>
                        <a:pt x="0" y="13108"/>
                      </a:cubicBezTo>
                      <a:cubicBezTo>
                        <a:pt x="0" y="13108"/>
                        <a:pt x="201" y="13158"/>
                        <a:pt x="552" y="13183"/>
                      </a:cubicBezTo>
                      <a:cubicBezTo>
                        <a:pt x="552" y="13183"/>
                        <a:pt x="301" y="13384"/>
                        <a:pt x="652" y="13434"/>
                      </a:cubicBezTo>
                      <a:cubicBezTo>
                        <a:pt x="677" y="13437"/>
                        <a:pt x="704" y="13439"/>
                        <a:pt x="733" y="13439"/>
                      </a:cubicBezTo>
                      <a:cubicBezTo>
                        <a:pt x="1135" y="13439"/>
                        <a:pt x="1855" y="13133"/>
                        <a:pt x="1855" y="13133"/>
                      </a:cubicBezTo>
                      <a:lnTo>
                        <a:pt x="1855" y="13133"/>
                      </a:lnTo>
                      <a:cubicBezTo>
                        <a:pt x="1855" y="13133"/>
                        <a:pt x="1785" y="13435"/>
                        <a:pt x="2049" y="13435"/>
                      </a:cubicBezTo>
                      <a:cubicBezTo>
                        <a:pt x="2059" y="13435"/>
                        <a:pt x="2069" y="13435"/>
                        <a:pt x="2081" y="13434"/>
                      </a:cubicBezTo>
                      <a:cubicBezTo>
                        <a:pt x="2356" y="13409"/>
                        <a:pt x="2908" y="12883"/>
                        <a:pt x="2908" y="12882"/>
                      </a:cubicBezTo>
                      <a:lnTo>
                        <a:pt x="2908" y="12882"/>
                      </a:lnTo>
                      <a:cubicBezTo>
                        <a:pt x="2908" y="12883"/>
                        <a:pt x="2890" y="13056"/>
                        <a:pt x="3088" y="13056"/>
                      </a:cubicBezTo>
                      <a:cubicBezTo>
                        <a:pt x="3127" y="13056"/>
                        <a:pt x="3175" y="13050"/>
                        <a:pt x="3233" y="13033"/>
                      </a:cubicBezTo>
                      <a:cubicBezTo>
                        <a:pt x="3559" y="12933"/>
                        <a:pt x="3985" y="12356"/>
                        <a:pt x="3985" y="12356"/>
                      </a:cubicBezTo>
                      <a:lnTo>
                        <a:pt x="3985" y="12356"/>
                      </a:lnTo>
                      <a:cubicBezTo>
                        <a:pt x="3985" y="12356"/>
                        <a:pt x="3966" y="12625"/>
                        <a:pt x="4180" y="12625"/>
                      </a:cubicBezTo>
                      <a:cubicBezTo>
                        <a:pt x="4210" y="12625"/>
                        <a:pt x="4245" y="12619"/>
                        <a:pt x="4286" y="12607"/>
                      </a:cubicBezTo>
                      <a:cubicBezTo>
                        <a:pt x="4637" y="12507"/>
                        <a:pt x="5038" y="11505"/>
                        <a:pt x="5038" y="11504"/>
                      </a:cubicBezTo>
                      <a:lnTo>
                        <a:pt x="5038" y="11504"/>
                      </a:lnTo>
                      <a:cubicBezTo>
                        <a:pt x="5038" y="11504"/>
                        <a:pt x="4900" y="11900"/>
                        <a:pt x="5168" y="11900"/>
                      </a:cubicBezTo>
                      <a:cubicBezTo>
                        <a:pt x="5201" y="11900"/>
                        <a:pt x="5241" y="11894"/>
                        <a:pt x="5289" y="11880"/>
                      </a:cubicBezTo>
                      <a:cubicBezTo>
                        <a:pt x="5665" y="11755"/>
                        <a:pt x="5915" y="10577"/>
                        <a:pt x="5940" y="10276"/>
                      </a:cubicBezTo>
                      <a:lnTo>
                        <a:pt x="5940" y="13559"/>
                      </a:lnTo>
                      <a:cubicBezTo>
                        <a:pt x="5514" y="14236"/>
                        <a:pt x="3208" y="17619"/>
                        <a:pt x="76" y="18672"/>
                      </a:cubicBezTo>
                      <a:cubicBezTo>
                        <a:pt x="76" y="18672"/>
                        <a:pt x="276" y="18722"/>
                        <a:pt x="627" y="18747"/>
                      </a:cubicBezTo>
                      <a:cubicBezTo>
                        <a:pt x="627" y="18747"/>
                        <a:pt x="351" y="18948"/>
                        <a:pt x="727" y="18998"/>
                      </a:cubicBezTo>
                      <a:cubicBezTo>
                        <a:pt x="761" y="19005"/>
                        <a:pt x="799" y="19008"/>
                        <a:pt x="839" y="19008"/>
                      </a:cubicBezTo>
                      <a:cubicBezTo>
                        <a:pt x="1242" y="19008"/>
                        <a:pt x="1905" y="18697"/>
                        <a:pt x="1905" y="18697"/>
                      </a:cubicBezTo>
                      <a:lnTo>
                        <a:pt x="1905" y="18697"/>
                      </a:lnTo>
                      <a:cubicBezTo>
                        <a:pt x="1905" y="18697"/>
                        <a:pt x="1835" y="18999"/>
                        <a:pt x="2099" y="18999"/>
                      </a:cubicBezTo>
                      <a:cubicBezTo>
                        <a:pt x="2109" y="18999"/>
                        <a:pt x="2120" y="18999"/>
                        <a:pt x="2131" y="18998"/>
                      </a:cubicBezTo>
                      <a:cubicBezTo>
                        <a:pt x="2431" y="18973"/>
                        <a:pt x="2983" y="18447"/>
                        <a:pt x="2983" y="18446"/>
                      </a:cubicBezTo>
                      <a:lnTo>
                        <a:pt x="2983" y="18446"/>
                      </a:lnTo>
                      <a:cubicBezTo>
                        <a:pt x="2983" y="18446"/>
                        <a:pt x="2965" y="18620"/>
                        <a:pt x="3148" y="18620"/>
                      </a:cubicBezTo>
                      <a:cubicBezTo>
                        <a:pt x="3185" y="18620"/>
                        <a:pt x="3229" y="18613"/>
                        <a:pt x="3284" y="18597"/>
                      </a:cubicBezTo>
                      <a:cubicBezTo>
                        <a:pt x="3634" y="18497"/>
                        <a:pt x="4060" y="17920"/>
                        <a:pt x="4061" y="17920"/>
                      </a:cubicBezTo>
                      <a:lnTo>
                        <a:pt x="4061" y="17920"/>
                      </a:lnTo>
                      <a:cubicBezTo>
                        <a:pt x="4061" y="17920"/>
                        <a:pt x="4022" y="18189"/>
                        <a:pt x="4248" y="18189"/>
                      </a:cubicBezTo>
                      <a:cubicBezTo>
                        <a:pt x="4280" y="18189"/>
                        <a:pt x="4317" y="18183"/>
                        <a:pt x="4361" y="18171"/>
                      </a:cubicBezTo>
                      <a:cubicBezTo>
                        <a:pt x="4687" y="18070"/>
                        <a:pt x="5063" y="17168"/>
                        <a:pt x="5113" y="17068"/>
                      </a:cubicBezTo>
                      <a:lnTo>
                        <a:pt x="5113" y="17068"/>
                      </a:lnTo>
                      <a:cubicBezTo>
                        <a:pt x="5091" y="17134"/>
                        <a:pt x="4993" y="17467"/>
                        <a:pt x="5235" y="17467"/>
                      </a:cubicBezTo>
                      <a:cubicBezTo>
                        <a:pt x="5271" y="17467"/>
                        <a:pt x="5313" y="17460"/>
                        <a:pt x="5364" y="17444"/>
                      </a:cubicBezTo>
                      <a:cubicBezTo>
                        <a:pt x="5640" y="17344"/>
                        <a:pt x="5840" y="16642"/>
                        <a:pt x="5940" y="16191"/>
                      </a:cubicBezTo>
                      <a:lnTo>
                        <a:pt x="5940" y="25990"/>
                      </a:lnTo>
                      <a:cubicBezTo>
                        <a:pt x="5740" y="26341"/>
                        <a:pt x="3334" y="30076"/>
                        <a:pt x="0" y="31203"/>
                      </a:cubicBezTo>
                      <a:cubicBezTo>
                        <a:pt x="0" y="31203"/>
                        <a:pt x="201" y="31253"/>
                        <a:pt x="552" y="31279"/>
                      </a:cubicBezTo>
                      <a:cubicBezTo>
                        <a:pt x="552" y="31279"/>
                        <a:pt x="301" y="31479"/>
                        <a:pt x="677" y="31529"/>
                      </a:cubicBezTo>
                      <a:cubicBezTo>
                        <a:pt x="709" y="31536"/>
                        <a:pt x="745" y="31539"/>
                        <a:pt x="784" y="31539"/>
                      </a:cubicBezTo>
                      <a:cubicBezTo>
                        <a:pt x="1171" y="31539"/>
                        <a:pt x="1855" y="31228"/>
                        <a:pt x="1855" y="31228"/>
                      </a:cubicBezTo>
                      <a:lnTo>
                        <a:pt x="1855" y="31228"/>
                      </a:lnTo>
                      <a:cubicBezTo>
                        <a:pt x="1855" y="31228"/>
                        <a:pt x="1785" y="31531"/>
                        <a:pt x="2049" y="31531"/>
                      </a:cubicBezTo>
                      <a:cubicBezTo>
                        <a:pt x="2059" y="31531"/>
                        <a:pt x="2069" y="31530"/>
                        <a:pt x="2081" y="31529"/>
                      </a:cubicBezTo>
                      <a:cubicBezTo>
                        <a:pt x="2381" y="31504"/>
                        <a:pt x="2908" y="30978"/>
                        <a:pt x="2908" y="30978"/>
                      </a:cubicBezTo>
                      <a:lnTo>
                        <a:pt x="2908" y="30978"/>
                      </a:lnTo>
                      <a:cubicBezTo>
                        <a:pt x="2908" y="30978"/>
                        <a:pt x="2890" y="31152"/>
                        <a:pt x="3088" y="31152"/>
                      </a:cubicBezTo>
                      <a:cubicBezTo>
                        <a:pt x="3127" y="31152"/>
                        <a:pt x="3175" y="31145"/>
                        <a:pt x="3233" y="31128"/>
                      </a:cubicBezTo>
                      <a:cubicBezTo>
                        <a:pt x="3559" y="31028"/>
                        <a:pt x="4010" y="30452"/>
                        <a:pt x="4010" y="30451"/>
                      </a:cubicBezTo>
                      <a:lnTo>
                        <a:pt x="4010" y="30451"/>
                      </a:lnTo>
                      <a:cubicBezTo>
                        <a:pt x="4010" y="30452"/>
                        <a:pt x="3972" y="30720"/>
                        <a:pt x="4181" y="30720"/>
                      </a:cubicBezTo>
                      <a:cubicBezTo>
                        <a:pt x="4211" y="30720"/>
                        <a:pt x="4245" y="30715"/>
                        <a:pt x="4286" y="30702"/>
                      </a:cubicBezTo>
                      <a:cubicBezTo>
                        <a:pt x="4637" y="30602"/>
                        <a:pt x="5038" y="29600"/>
                        <a:pt x="5038" y="29599"/>
                      </a:cubicBezTo>
                      <a:lnTo>
                        <a:pt x="5038" y="29599"/>
                      </a:lnTo>
                      <a:cubicBezTo>
                        <a:pt x="5038" y="29600"/>
                        <a:pt x="4904" y="30002"/>
                        <a:pt x="5156" y="30002"/>
                      </a:cubicBezTo>
                      <a:cubicBezTo>
                        <a:pt x="5192" y="30002"/>
                        <a:pt x="5235" y="29994"/>
                        <a:pt x="5289" y="29975"/>
                      </a:cubicBezTo>
                      <a:cubicBezTo>
                        <a:pt x="5665" y="29850"/>
                        <a:pt x="5890" y="28722"/>
                        <a:pt x="5940" y="28421"/>
                      </a:cubicBezTo>
                      <a:lnTo>
                        <a:pt x="5940" y="37644"/>
                      </a:lnTo>
                      <a:lnTo>
                        <a:pt x="6617" y="37644"/>
                      </a:lnTo>
                      <a:lnTo>
                        <a:pt x="6617" y="27068"/>
                      </a:lnTo>
                      <a:cubicBezTo>
                        <a:pt x="6617" y="27068"/>
                        <a:pt x="6843" y="28597"/>
                        <a:pt x="7294" y="28722"/>
                      </a:cubicBezTo>
                      <a:cubicBezTo>
                        <a:pt x="7347" y="28739"/>
                        <a:pt x="7391" y="28746"/>
                        <a:pt x="7428" y="28746"/>
                      </a:cubicBezTo>
                      <a:cubicBezTo>
                        <a:pt x="7663" y="28746"/>
                        <a:pt x="7566" y="28436"/>
                        <a:pt x="7544" y="28371"/>
                      </a:cubicBezTo>
                      <a:lnTo>
                        <a:pt x="7544" y="28371"/>
                      </a:lnTo>
                      <a:cubicBezTo>
                        <a:pt x="7594" y="28472"/>
                        <a:pt x="7970" y="29374"/>
                        <a:pt x="8296" y="29474"/>
                      </a:cubicBezTo>
                      <a:cubicBezTo>
                        <a:pt x="8330" y="29482"/>
                        <a:pt x="8360" y="29485"/>
                        <a:pt x="8386" y="29485"/>
                      </a:cubicBezTo>
                      <a:cubicBezTo>
                        <a:pt x="8617" y="29485"/>
                        <a:pt x="8597" y="29223"/>
                        <a:pt x="8597" y="29223"/>
                      </a:cubicBezTo>
                      <a:lnTo>
                        <a:pt x="8597" y="29223"/>
                      </a:lnTo>
                      <a:cubicBezTo>
                        <a:pt x="8597" y="29224"/>
                        <a:pt x="9023" y="29775"/>
                        <a:pt x="9349" y="29875"/>
                      </a:cubicBezTo>
                      <a:cubicBezTo>
                        <a:pt x="9407" y="29892"/>
                        <a:pt x="9455" y="29899"/>
                        <a:pt x="9495" y="29899"/>
                      </a:cubicBezTo>
                      <a:cubicBezTo>
                        <a:pt x="9692" y="29899"/>
                        <a:pt x="9675" y="29725"/>
                        <a:pt x="9675" y="29725"/>
                      </a:cubicBezTo>
                      <a:lnTo>
                        <a:pt x="9675" y="29725"/>
                      </a:lnTo>
                      <a:cubicBezTo>
                        <a:pt x="9675" y="29725"/>
                        <a:pt x="10226" y="30276"/>
                        <a:pt x="10502" y="30301"/>
                      </a:cubicBezTo>
                      <a:cubicBezTo>
                        <a:pt x="10513" y="30302"/>
                        <a:pt x="10523" y="30302"/>
                        <a:pt x="10534" y="30302"/>
                      </a:cubicBezTo>
                      <a:cubicBezTo>
                        <a:pt x="10797" y="30302"/>
                        <a:pt x="10727" y="30000"/>
                        <a:pt x="10727" y="30000"/>
                      </a:cubicBezTo>
                      <a:lnTo>
                        <a:pt x="10727" y="30000"/>
                      </a:lnTo>
                      <a:cubicBezTo>
                        <a:pt x="10727" y="30000"/>
                        <a:pt x="11448" y="30306"/>
                        <a:pt x="11849" y="30306"/>
                      </a:cubicBezTo>
                      <a:cubicBezTo>
                        <a:pt x="11878" y="30306"/>
                        <a:pt x="11905" y="30304"/>
                        <a:pt x="11930" y="30301"/>
                      </a:cubicBezTo>
                      <a:cubicBezTo>
                        <a:pt x="12281" y="30226"/>
                        <a:pt x="12031" y="30050"/>
                        <a:pt x="12031" y="30050"/>
                      </a:cubicBezTo>
                      <a:cubicBezTo>
                        <a:pt x="12381" y="30025"/>
                        <a:pt x="12582" y="29975"/>
                        <a:pt x="12582" y="29975"/>
                      </a:cubicBezTo>
                      <a:cubicBezTo>
                        <a:pt x="9098" y="28797"/>
                        <a:pt x="6617" y="24737"/>
                        <a:pt x="6617" y="24737"/>
                      </a:cubicBezTo>
                      <a:lnTo>
                        <a:pt x="6617" y="20652"/>
                      </a:lnTo>
                      <a:cubicBezTo>
                        <a:pt x="6617" y="20652"/>
                        <a:pt x="6843" y="22156"/>
                        <a:pt x="7294" y="22306"/>
                      </a:cubicBezTo>
                      <a:cubicBezTo>
                        <a:pt x="7345" y="22322"/>
                        <a:pt x="7387" y="22329"/>
                        <a:pt x="7422" y="22329"/>
                      </a:cubicBezTo>
                      <a:cubicBezTo>
                        <a:pt x="7665" y="22329"/>
                        <a:pt x="7566" y="21996"/>
                        <a:pt x="7544" y="21930"/>
                      </a:cubicBezTo>
                      <a:lnTo>
                        <a:pt x="7544" y="21930"/>
                      </a:lnTo>
                      <a:cubicBezTo>
                        <a:pt x="7594" y="22055"/>
                        <a:pt x="7970" y="22958"/>
                        <a:pt x="8296" y="23033"/>
                      </a:cubicBezTo>
                      <a:cubicBezTo>
                        <a:pt x="8337" y="23045"/>
                        <a:pt x="8372" y="23051"/>
                        <a:pt x="8403" y="23051"/>
                      </a:cubicBezTo>
                      <a:cubicBezTo>
                        <a:pt x="8616" y="23051"/>
                        <a:pt x="8597" y="22782"/>
                        <a:pt x="8597" y="22782"/>
                      </a:cubicBezTo>
                      <a:lnTo>
                        <a:pt x="8597" y="22782"/>
                      </a:lnTo>
                      <a:cubicBezTo>
                        <a:pt x="8597" y="22782"/>
                        <a:pt x="9023" y="23359"/>
                        <a:pt x="9349" y="23459"/>
                      </a:cubicBezTo>
                      <a:cubicBezTo>
                        <a:pt x="9407" y="23476"/>
                        <a:pt x="9455" y="23483"/>
                        <a:pt x="9495" y="23483"/>
                      </a:cubicBezTo>
                      <a:cubicBezTo>
                        <a:pt x="9692" y="23483"/>
                        <a:pt x="9675" y="23309"/>
                        <a:pt x="9675" y="23309"/>
                      </a:cubicBezTo>
                      <a:lnTo>
                        <a:pt x="9675" y="23309"/>
                      </a:lnTo>
                      <a:cubicBezTo>
                        <a:pt x="9675" y="23309"/>
                        <a:pt x="10226" y="23835"/>
                        <a:pt x="10502" y="23860"/>
                      </a:cubicBezTo>
                      <a:cubicBezTo>
                        <a:pt x="10522" y="23863"/>
                        <a:pt x="10540" y="23865"/>
                        <a:pt x="10557" y="23865"/>
                      </a:cubicBezTo>
                      <a:cubicBezTo>
                        <a:pt x="10793" y="23865"/>
                        <a:pt x="10727" y="23559"/>
                        <a:pt x="10727" y="23559"/>
                      </a:cubicBezTo>
                      <a:lnTo>
                        <a:pt x="10727" y="23559"/>
                      </a:lnTo>
                      <a:cubicBezTo>
                        <a:pt x="10727" y="23559"/>
                        <a:pt x="11411" y="23870"/>
                        <a:pt x="11818" y="23870"/>
                      </a:cubicBezTo>
                      <a:cubicBezTo>
                        <a:pt x="11858" y="23870"/>
                        <a:pt x="11896" y="23867"/>
                        <a:pt x="11930" y="23860"/>
                      </a:cubicBezTo>
                      <a:cubicBezTo>
                        <a:pt x="12281" y="23810"/>
                        <a:pt x="12031" y="23609"/>
                        <a:pt x="12031" y="23609"/>
                      </a:cubicBezTo>
                      <a:cubicBezTo>
                        <a:pt x="12381" y="23584"/>
                        <a:pt x="12582" y="23534"/>
                        <a:pt x="12582" y="23534"/>
                      </a:cubicBezTo>
                      <a:cubicBezTo>
                        <a:pt x="9098" y="22356"/>
                        <a:pt x="6617" y="18296"/>
                        <a:pt x="6617" y="18296"/>
                      </a:cubicBezTo>
                      <a:lnTo>
                        <a:pt x="6617" y="15639"/>
                      </a:lnTo>
                      <a:cubicBezTo>
                        <a:pt x="6717" y="15990"/>
                        <a:pt x="6893" y="16316"/>
                        <a:pt x="7068" y="16366"/>
                      </a:cubicBezTo>
                      <a:cubicBezTo>
                        <a:pt x="7119" y="16382"/>
                        <a:pt x="7161" y="16389"/>
                        <a:pt x="7197" y="16389"/>
                      </a:cubicBezTo>
                      <a:cubicBezTo>
                        <a:pt x="7439" y="16389"/>
                        <a:pt x="7341" y="16056"/>
                        <a:pt x="7319" y="15990"/>
                      </a:cubicBezTo>
                      <a:lnTo>
                        <a:pt x="7319" y="15990"/>
                      </a:lnTo>
                      <a:cubicBezTo>
                        <a:pt x="7369" y="16116"/>
                        <a:pt x="7745" y="17018"/>
                        <a:pt x="8071" y="17093"/>
                      </a:cubicBezTo>
                      <a:cubicBezTo>
                        <a:pt x="8111" y="17106"/>
                        <a:pt x="8147" y="17111"/>
                        <a:pt x="8177" y="17111"/>
                      </a:cubicBezTo>
                      <a:cubicBezTo>
                        <a:pt x="8391" y="17111"/>
                        <a:pt x="8371" y="16842"/>
                        <a:pt x="8371" y="16842"/>
                      </a:cubicBezTo>
                      <a:lnTo>
                        <a:pt x="8371" y="16842"/>
                      </a:lnTo>
                      <a:cubicBezTo>
                        <a:pt x="8371" y="16843"/>
                        <a:pt x="8797" y="17419"/>
                        <a:pt x="9148" y="17519"/>
                      </a:cubicBezTo>
                      <a:cubicBezTo>
                        <a:pt x="9203" y="17536"/>
                        <a:pt x="9247" y="17543"/>
                        <a:pt x="9284" y="17543"/>
                      </a:cubicBezTo>
                      <a:cubicBezTo>
                        <a:pt x="9466" y="17543"/>
                        <a:pt x="9449" y="17369"/>
                        <a:pt x="9449" y="17369"/>
                      </a:cubicBezTo>
                      <a:lnTo>
                        <a:pt x="9449" y="17369"/>
                      </a:lnTo>
                      <a:cubicBezTo>
                        <a:pt x="9449" y="17369"/>
                        <a:pt x="10000" y="17895"/>
                        <a:pt x="10301" y="17920"/>
                      </a:cubicBezTo>
                      <a:cubicBezTo>
                        <a:pt x="10321" y="17923"/>
                        <a:pt x="10340" y="17925"/>
                        <a:pt x="10356" y="17925"/>
                      </a:cubicBezTo>
                      <a:cubicBezTo>
                        <a:pt x="10592" y="17925"/>
                        <a:pt x="10527" y="17619"/>
                        <a:pt x="10527" y="17619"/>
                      </a:cubicBezTo>
                      <a:lnTo>
                        <a:pt x="10527" y="17619"/>
                      </a:lnTo>
                      <a:cubicBezTo>
                        <a:pt x="10527" y="17619"/>
                        <a:pt x="11190" y="17930"/>
                        <a:pt x="11593" y="17930"/>
                      </a:cubicBezTo>
                      <a:cubicBezTo>
                        <a:pt x="11633" y="17930"/>
                        <a:pt x="11671" y="17927"/>
                        <a:pt x="11705" y="17920"/>
                      </a:cubicBezTo>
                      <a:cubicBezTo>
                        <a:pt x="12056" y="17870"/>
                        <a:pt x="11805" y="17669"/>
                        <a:pt x="11805" y="17669"/>
                      </a:cubicBezTo>
                      <a:cubicBezTo>
                        <a:pt x="12156" y="17644"/>
                        <a:pt x="12356" y="17619"/>
                        <a:pt x="12356" y="17619"/>
                      </a:cubicBezTo>
                      <a:cubicBezTo>
                        <a:pt x="9474" y="16642"/>
                        <a:pt x="7294" y="13684"/>
                        <a:pt x="6617" y="12707"/>
                      </a:cubicBezTo>
                      <a:lnTo>
                        <a:pt x="6617" y="8973"/>
                      </a:lnTo>
                      <a:cubicBezTo>
                        <a:pt x="6617" y="8973"/>
                        <a:pt x="6843" y="10476"/>
                        <a:pt x="7294" y="10627"/>
                      </a:cubicBezTo>
                      <a:cubicBezTo>
                        <a:pt x="7345" y="10643"/>
                        <a:pt x="7387" y="10650"/>
                        <a:pt x="7422" y="10650"/>
                      </a:cubicBezTo>
                      <a:cubicBezTo>
                        <a:pt x="7665" y="10650"/>
                        <a:pt x="7566" y="10317"/>
                        <a:pt x="7544" y="10251"/>
                      </a:cubicBezTo>
                      <a:lnTo>
                        <a:pt x="7544" y="10251"/>
                      </a:lnTo>
                      <a:cubicBezTo>
                        <a:pt x="7594" y="10376"/>
                        <a:pt x="7970" y="11278"/>
                        <a:pt x="8296" y="11354"/>
                      </a:cubicBezTo>
                      <a:cubicBezTo>
                        <a:pt x="8337" y="11366"/>
                        <a:pt x="8372" y="11372"/>
                        <a:pt x="8403" y="11372"/>
                      </a:cubicBezTo>
                      <a:cubicBezTo>
                        <a:pt x="8616" y="11372"/>
                        <a:pt x="8597" y="11103"/>
                        <a:pt x="8597" y="11103"/>
                      </a:cubicBezTo>
                      <a:lnTo>
                        <a:pt x="8597" y="11103"/>
                      </a:lnTo>
                      <a:cubicBezTo>
                        <a:pt x="8597" y="11103"/>
                        <a:pt x="9023" y="11679"/>
                        <a:pt x="9349" y="11780"/>
                      </a:cubicBezTo>
                      <a:cubicBezTo>
                        <a:pt x="9407" y="11796"/>
                        <a:pt x="9455" y="11803"/>
                        <a:pt x="9495" y="11803"/>
                      </a:cubicBezTo>
                      <a:cubicBezTo>
                        <a:pt x="9692" y="11803"/>
                        <a:pt x="9675" y="11629"/>
                        <a:pt x="9675" y="11629"/>
                      </a:cubicBezTo>
                      <a:lnTo>
                        <a:pt x="9675" y="11629"/>
                      </a:lnTo>
                      <a:cubicBezTo>
                        <a:pt x="9675" y="11629"/>
                        <a:pt x="10226" y="12156"/>
                        <a:pt x="10502" y="12181"/>
                      </a:cubicBezTo>
                      <a:cubicBezTo>
                        <a:pt x="10522" y="12184"/>
                        <a:pt x="10540" y="12186"/>
                        <a:pt x="10557" y="12186"/>
                      </a:cubicBezTo>
                      <a:cubicBezTo>
                        <a:pt x="10793" y="12186"/>
                        <a:pt x="10727" y="11880"/>
                        <a:pt x="10727" y="11880"/>
                      </a:cubicBezTo>
                      <a:lnTo>
                        <a:pt x="10727" y="11880"/>
                      </a:lnTo>
                      <a:cubicBezTo>
                        <a:pt x="10727" y="11880"/>
                        <a:pt x="11454" y="12210"/>
                        <a:pt x="11855" y="12210"/>
                      </a:cubicBezTo>
                      <a:cubicBezTo>
                        <a:pt x="11882" y="12210"/>
                        <a:pt x="11907" y="12209"/>
                        <a:pt x="11930" y="12206"/>
                      </a:cubicBezTo>
                      <a:cubicBezTo>
                        <a:pt x="12281" y="12131"/>
                        <a:pt x="12031" y="11930"/>
                        <a:pt x="12031" y="11930"/>
                      </a:cubicBezTo>
                      <a:cubicBezTo>
                        <a:pt x="12381" y="11905"/>
                        <a:pt x="12582" y="11880"/>
                        <a:pt x="12582" y="11880"/>
                      </a:cubicBezTo>
                      <a:cubicBezTo>
                        <a:pt x="9098" y="10677"/>
                        <a:pt x="6617" y="6617"/>
                        <a:pt x="6617" y="6617"/>
                      </a:cubicBezTo>
                      <a:lnTo>
                        <a:pt x="6617" y="4511"/>
                      </a:lnTo>
                      <a:cubicBezTo>
                        <a:pt x="6717" y="4862"/>
                        <a:pt x="6893" y="5188"/>
                        <a:pt x="7068" y="5238"/>
                      </a:cubicBezTo>
                      <a:cubicBezTo>
                        <a:pt x="7119" y="5254"/>
                        <a:pt x="7161" y="5261"/>
                        <a:pt x="7197" y="5261"/>
                      </a:cubicBezTo>
                      <a:cubicBezTo>
                        <a:pt x="7439" y="5261"/>
                        <a:pt x="7341" y="4928"/>
                        <a:pt x="7319" y="4862"/>
                      </a:cubicBezTo>
                      <a:lnTo>
                        <a:pt x="7319" y="4862"/>
                      </a:lnTo>
                      <a:cubicBezTo>
                        <a:pt x="7369" y="4988"/>
                        <a:pt x="7745" y="5890"/>
                        <a:pt x="8071" y="5965"/>
                      </a:cubicBezTo>
                      <a:cubicBezTo>
                        <a:pt x="8114" y="5978"/>
                        <a:pt x="8151" y="5984"/>
                        <a:pt x="8183" y="5984"/>
                      </a:cubicBezTo>
                      <a:cubicBezTo>
                        <a:pt x="8390" y="5984"/>
                        <a:pt x="8371" y="5740"/>
                        <a:pt x="8371" y="5740"/>
                      </a:cubicBezTo>
                      <a:lnTo>
                        <a:pt x="8371" y="5740"/>
                      </a:lnTo>
                      <a:cubicBezTo>
                        <a:pt x="8371" y="5740"/>
                        <a:pt x="8797" y="6291"/>
                        <a:pt x="9148" y="6391"/>
                      </a:cubicBezTo>
                      <a:cubicBezTo>
                        <a:pt x="9203" y="6408"/>
                        <a:pt x="9247" y="6415"/>
                        <a:pt x="9284" y="6415"/>
                      </a:cubicBezTo>
                      <a:cubicBezTo>
                        <a:pt x="9466" y="6415"/>
                        <a:pt x="9449" y="6241"/>
                        <a:pt x="9449" y="6241"/>
                      </a:cubicBezTo>
                      <a:lnTo>
                        <a:pt x="9449" y="6241"/>
                      </a:lnTo>
                      <a:cubicBezTo>
                        <a:pt x="9449" y="6241"/>
                        <a:pt x="10000" y="6767"/>
                        <a:pt x="10301" y="6792"/>
                      </a:cubicBezTo>
                      <a:cubicBezTo>
                        <a:pt x="10321" y="6796"/>
                        <a:pt x="10340" y="6797"/>
                        <a:pt x="10356" y="6797"/>
                      </a:cubicBezTo>
                      <a:cubicBezTo>
                        <a:pt x="10592" y="6797"/>
                        <a:pt x="10527" y="6492"/>
                        <a:pt x="10527" y="6491"/>
                      </a:cubicBezTo>
                      <a:lnTo>
                        <a:pt x="10527" y="6491"/>
                      </a:lnTo>
                      <a:cubicBezTo>
                        <a:pt x="10527" y="6492"/>
                        <a:pt x="11232" y="6822"/>
                        <a:pt x="11630" y="6822"/>
                      </a:cubicBezTo>
                      <a:cubicBezTo>
                        <a:pt x="11656" y="6822"/>
                        <a:pt x="11681" y="6820"/>
                        <a:pt x="11705" y="6817"/>
                      </a:cubicBezTo>
                      <a:cubicBezTo>
                        <a:pt x="12056" y="6742"/>
                        <a:pt x="11805" y="6542"/>
                        <a:pt x="11805" y="6542"/>
                      </a:cubicBezTo>
                      <a:cubicBezTo>
                        <a:pt x="12156" y="6517"/>
                        <a:pt x="12356" y="6491"/>
                        <a:pt x="12356" y="6491"/>
                      </a:cubicBezTo>
                      <a:cubicBezTo>
                        <a:pt x="9299" y="5439"/>
                        <a:pt x="7018" y="2206"/>
                        <a:pt x="6517" y="1404"/>
                      </a:cubicBezTo>
                      <a:cubicBezTo>
                        <a:pt x="6467" y="953"/>
                        <a:pt x="6391" y="476"/>
                        <a:pt x="62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" name="Google Shape;134;p16"/>
                <p:cNvSpPr/>
                <p:nvPr/>
              </p:nvSpPr>
              <p:spPr>
                <a:xfrm>
                  <a:off x="4178100" y="3911700"/>
                  <a:ext cx="148525" cy="139225"/>
                </a:xfrm>
                <a:custGeom>
                  <a:rect b="b" l="l" r="r" t="t"/>
                  <a:pathLst>
                    <a:path extrusionOk="0" h="5569" w="5941">
                      <a:moveTo>
                        <a:pt x="5940" y="0"/>
                      </a:moveTo>
                      <a:cubicBezTo>
                        <a:pt x="5940" y="0"/>
                        <a:pt x="3484" y="4060"/>
                        <a:pt x="0" y="5238"/>
                      </a:cubicBezTo>
                      <a:cubicBezTo>
                        <a:pt x="0" y="5238"/>
                        <a:pt x="201" y="5288"/>
                        <a:pt x="527" y="5313"/>
                      </a:cubicBezTo>
                      <a:cubicBezTo>
                        <a:pt x="527" y="5313"/>
                        <a:pt x="276" y="5514"/>
                        <a:pt x="652" y="5564"/>
                      </a:cubicBezTo>
                      <a:cubicBezTo>
                        <a:pt x="677" y="5567"/>
                        <a:pt x="704" y="5569"/>
                        <a:pt x="733" y="5569"/>
                      </a:cubicBezTo>
                      <a:cubicBezTo>
                        <a:pt x="1131" y="5569"/>
                        <a:pt x="1830" y="5263"/>
                        <a:pt x="1830" y="5263"/>
                      </a:cubicBezTo>
                      <a:lnTo>
                        <a:pt x="1830" y="5263"/>
                      </a:lnTo>
                      <a:cubicBezTo>
                        <a:pt x="1830" y="5263"/>
                        <a:pt x="1760" y="5565"/>
                        <a:pt x="2024" y="5565"/>
                      </a:cubicBezTo>
                      <a:cubicBezTo>
                        <a:pt x="2034" y="5565"/>
                        <a:pt x="2044" y="5565"/>
                        <a:pt x="2056" y="5564"/>
                      </a:cubicBezTo>
                      <a:cubicBezTo>
                        <a:pt x="2356" y="5539"/>
                        <a:pt x="2908" y="5013"/>
                        <a:pt x="2908" y="5013"/>
                      </a:cubicBezTo>
                      <a:lnTo>
                        <a:pt x="2908" y="5013"/>
                      </a:lnTo>
                      <a:cubicBezTo>
                        <a:pt x="2908" y="5013"/>
                        <a:pt x="2890" y="5187"/>
                        <a:pt x="3073" y="5187"/>
                      </a:cubicBezTo>
                      <a:cubicBezTo>
                        <a:pt x="3110" y="5187"/>
                        <a:pt x="3154" y="5180"/>
                        <a:pt x="3208" y="5163"/>
                      </a:cubicBezTo>
                      <a:cubicBezTo>
                        <a:pt x="3559" y="5063"/>
                        <a:pt x="3985" y="4487"/>
                        <a:pt x="3985" y="4486"/>
                      </a:cubicBezTo>
                      <a:lnTo>
                        <a:pt x="3985" y="4486"/>
                      </a:lnTo>
                      <a:cubicBezTo>
                        <a:pt x="3985" y="4486"/>
                        <a:pt x="3947" y="4755"/>
                        <a:pt x="4172" y="4755"/>
                      </a:cubicBezTo>
                      <a:cubicBezTo>
                        <a:pt x="4205" y="4755"/>
                        <a:pt x="4242" y="4750"/>
                        <a:pt x="4286" y="4737"/>
                      </a:cubicBezTo>
                      <a:cubicBezTo>
                        <a:pt x="4587" y="4637"/>
                        <a:pt x="4988" y="3760"/>
                        <a:pt x="5038" y="3634"/>
                      </a:cubicBezTo>
                      <a:lnTo>
                        <a:pt x="5038" y="3634"/>
                      </a:lnTo>
                      <a:cubicBezTo>
                        <a:pt x="5016" y="3700"/>
                        <a:pt x="4918" y="4033"/>
                        <a:pt x="5160" y="4033"/>
                      </a:cubicBezTo>
                      <a:cubicBezTo>
                        <a:pt x="5195" y="4033"/>
                        <a:pt x="5238" y="4026"/>
                        <a:pt x="5289" y="4010"/>
                      </a:cubicBezTo>
                      <a:cubicBezTo>
                        <a:pt x="5715" y="3860"/>
                        <a:pt x="5940" y="2356"/>
                        <a:pt x="5940" y="2356"/>
                      </a:cubicBezTo>
                      <a:lnTo>
                        <a:pt x="594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5" name="Google Shape;135;p16"/>
              <p:cNvSpPr/>
              <p:nvPr/>
            </p:nvSpPr>
            <p:spPr>
              <a:xfrm>
                <a:off x="1242875" y="2650900"/>
                <a:ext cx="412300" cy="1234350"/>
              </a:xfrm>
              <a:custGeom>
                <a:rect b="b" l="l" r="r" t="t"/>
                <a:pathLst>
                  <a:path extrusionOk="0" h="49374" w="16492">
                    <a:moveTo>
                      <a:pt x="8246" y="0"/>
                    </a:moveTo>
                    <a:cubicBezTo>
                      <a:pt x="8120" y="627"/>
                      <a:pt x="8020" y="1228"/>
                      <a:pt x="7970" y="1855"/>
                    </a:cubicBezTo>
                    <a:cubicBezTo>
                      <a:pt x="7293" y="2882"/>
                      <a:pt x="4286" y="7143"/>
                      <a:pt x="276" y="8496"/>
                    </a:cubicBezTo>
                    <a:cubicBezTo>
                      <a:pt x="276" y="8496"/>
                      <a:pt x="552" y="8546"/>
                      <a:pt x="1003" y="8597"/>
                    </a:cubicBezTo>
                    <a:cubicBezTo>
                      <a:pt x="1003" y="8597"/>
                      <a:pt x="677" y="8847"/>
                      <a:pt x="1153" y="8922"/>
                    </a:cubicBezTo>
                    <a:cubicBezTo>
                      <a:pt x="1188" y="8928"/>
                      <a:pt x="1226" y="8930"/>
                      <a:pt x="1267" y="8930"/>
                    </a:cubicBezTo>
                    <a:cubicBezTo>
                      <a:pt x="1781" y="8930"/>
                      <a:pt x="2707" y="8521"/>
                      <a:pt x="2707" y="8521"/>
                    </a:cubicBezTo>
                    <a:lnTo>
                      <a:pt x="2707" y="8521"/>
                    </a:lnTo>
                    <a:cubicBezTo>
                      <a:pt x="2707" y="8521"/>
                      <a:pt x="2617" y="8926"/>
                      <a:pt x="2927" y="8926"/>
                    </a:cubicBezTo>
                    <a:cubicBezTo>
                      <a:pt x="2944" y="8926"/>
                      <a:pt x="2963" y="8925"/>
                      <a:pt x="2983" y="8922"/>
                    </a:cubicBezTo>
                    <a:cubicBezTo>
                      <a:pt x="3384" y="8897"/>
                      <a:pt x="4110" y="8196"/>
                      <a:pt x="4110" y="8196"/>
                    </a:cubicBezTo>
                    <a:lnTo>
                      <a:pt x="4110" y="8196"/>
                    </a:lnTo>
                    <a:cubicBezTo>
                      <a:pt x="4110" y="8196"/>
                      <a:pt x="4075" y="8425"/>
                      <a:pt x="4330" y="8425"/>
                    </a:cubicBezTo>
                    <a:cubicBezTo>
                      <a:pt x="4379" y="8425"/>
                      <a:pt x="4439" y="8416"/>
                      <a:pt x="4511" y="8396"/>
                    </a:cubicBezTo>
                    <a:cubicBezTo>
                      <a:pt x="4963" y="8246"/>
                      <a:pt x="5514" y="7519"/>
                      <a:pt x="5514" y="7519"/>
                    </a:cubicBezTo>
                    <a:lnTo>
                      <a:pt x="5514" y="7519"/>
                    </a:lnTo>
                    <a:cubicBezTo>
                      <a:pt x="5514" y="7519"/>
                      <a:pt x="5475" y="7867"/>
                      <a:pt x="5771" y="7867"/>
                    </a:cubicBezTo>
                    <a:cubicBezTo>
                      <a:pt x="5812" y="7867"/>
                      <a:pt x="5860" y="7860"/>
                      <a:pt x="5915" y="7845"/>
                    </a:cubicBezTo>
                    <a:cubicBezTo>
                      <a:pt x="6366" y="7694"/>
                      <a:pt x="6892" y="6367"/>
                      <a:pt x="6892" y="6366"/>
                    </a:cubicBezTo>
                    <a:lnTo>
                      <a:pt x="6892" y="6366"/>
                    </a:lnTo>
                    <a:cubicBezTo>
                      <a:pt x="6892" y="6366"/>
                      <a:pt x="6701" y="6903"/>
                      <a:pt x="7039" y="6903"/>
                    </a:cubicBezTo>
                    <a:cubicBezTo>
                      <a:pt x="7087" y="6903"/>
                      <a:pt x="7146" y="6892"/>
                      <a:pt x="7218" y="6867"/>
                    </a:cubicBezTo>
                    <a:cubicBezTo>
                      <a:pt x="7469" y="6792"/>
                      <a:pt x="7669" y="6366"/>
                      <a:pt x="7820" y="5915"/>
                    </a:cubicBezTo>
                    <a:lnTo>
                      <a:pt x="7820" y="8697"/>
                    </a:lnTo>
                    <a:cubicBezTo>
                      <a:pt x="7820" y="8697"/>
                      <a:pt x="4587" y="14010"/>
                      <a:pt x="0" y="15564"/>
                    </a:cubicBezTo>
                    <a:cubicBezTo>
                      <a:pt x="0" y="15564"/>
                      <a:pt x="276" y="15639"/>
                      <a:pt x="702" y="15664"/>
                    </a:cubicBezTo>
                    <a:cubicBezTo>
                      <a:pt x="702" y="15664"/>
                      <a:pt x="376" y="15915"/>
                      <a:pt x="852" y="15990"/>
                    </a:cubicBezTo>
                    <a:cubicBezTo>
                      <a:pt x="889" y="15996"/>
                      <a:pt x="929" y="15998"/>
                      <a:pt x="971" y="15998"/>
                    </a:cubicBezTo>
                    <a:cubicBezTo>
                      <a:pt x="1502" y="15998"/>
                      <a:pt x="2406" y="15589"/>
                      <a:pt x="2406" y="15589"/>
                    </a:cubicBezTo>
                    <a:lnTo>
                      <a:pt x="2406" y="15589"/>
                    </a:lnTo>
                    <a:cubicBezTo>
                      <a:pt x="2406" y="15589"/>
                      <a:pt x="2339" y="15994"/>
                      <a:pt x="2651" y="15994"/>
                    </a:cubicBezTo>
                    <a:cubicBezTo>
                      <a:pt x="2669" y="15994"/>
                      <a:pt x="2687" y="15993"/>
                      <a:pt x="2707" y="15990"/>
                    </a:cubicBezTo>
                    <a:cubicBezTo>
                      <a:pt x="3108" y="15965"/>
                      <a:pt x="3810" y="15263"/>
                      <a:pt x="3810" y="15263"/>
                    </a:cubicBezTo>
                    <a:lnTo>
                      <a:pt x="3810" y="15263"/>
                    </a:lnTo>
                    <a:cubicBezTo>
                      <a:pt x="3810" y="15263"/>
                      <a:pt x="3792" y="15493"/>
                      <a:pt x="4053" y="15493"/>
                    </a:cubicBezTo>
                    <a:cubicBezTo>
                      <a:pt x="4103" y="15493"/>
                      <a:pt x="4163" y="15484"/>
                      <a:pt x="4236" y="15464"/>
                    </a:cubicBezTo>
                    <a:cubicBezTo>
                      <a:pt x="4662" y="15339"/>
                      <a:pt x="5238" y="14587"/>
                      <a:pt x="5238" y="14587"/>
                    </a:cubicBezTo>
                    <a:lnTo>
                      <a:pt x="5238" y="14587"/>
                    </a:lnTo>
                    <a:cubicBezTo>
                      <a:pt x="5238" y="14587"/>
                      <a:pt x="5200" y="14934"/>
                      <a:pt x="5496" y="14934"/>
                    </a:cubicBezTo>
                    <a:cubicBezTo>
                      <a:pt x="5537" y="14934"/>
                      <a:pt x="5584" y="14928"/>
                      <a:pt x="5639" y="14912"/>
                    </a:cubicBezTo>
                    <a:cubicBezTo>
                      <a:pt x="6065" y="14787"/>
                      <a:pt x="6616" y="13459"/>
                      <a:pt x="6617" y="13459"/>
                    </a:cubicBezTo>
                    <a:lnTo>
                      <a:pt x="6617" y="13459"/>
                    </a:lnTo>
                    <a:cubicBezTo>
                      <a:pt x="6617" y="13459"/>
                      <a:pt x="6427" y="13972"/>
                      <a:pt x="6758" y="13972"/>
                    </a:cubicBezTo>
                    <a:cubicBezTo>
                      <a:pt x="6808" y="13972"/>
                      <a:pt x="6868" y="13961"/>
                      <a:pt x="6943" y="13935"/>
                    </a:cubicBezTo>
                    <a:cubicBezTo>
                      <a:pt x="7519" y="13760"/>
                      <a:pt x="7820" y="11780"/>
                      <a:pt x="7820" y="11780"/>
                    </a:cubicBezTo>
                    <a:lnTo>
                      <a:pt x="7820" y="16667"/>
                    </a:lnTo>
                    <a:cubicBezTo>
                      <a:pt x="6943" y="17970"/>
                      <a:pt x="4060" y="21805"/>
                      <a:pt x="276" y="23108"/>
                    </a:cubicBezTo>
                    <a:cubicBezTo>
                      <a:pt x="276" y="23108"/>
                      <a:pt x="552" y="23158"/>
                      <a:pt x="1003" y="23183"/>
                    </a:cubicBezTo>
                    <a:cubicBezTo>
                      <a:pt x="1003" y="23183"/>
                      <a:pt x="677" y="23459"/>
                      <a:pt x="1153" y="23534"/>
                    </a:cubicBezTo>
                    <a:cubicBezTo>
                      <a:pt x="1188" y="23540"/>
                      <a:pt x="1226" y="23542"/>
                      <a:pt x="1267" y="23542"/>
                    </a:cubicBezTo>
                    <a:cubicBezTo>
                      <a:pt x="1781" y="23542"/>
                      <a:pt x="2707" y="23133"/>
                      <a:pt x="2707" y="23133"/>
                    </a:cubicBezTo>
                    <a:lnTo>
                      <a:pt x="2707" y="23133"/>
                    </a:lnTo>
                    <a:cubicBezTo>
                      <a:pt x="2707" y="23133"/>
                      <a:pt x="2612" y="23535"/>
                      <a:pt x="2952" y="23535"/>
                    </a:cubicBezTo>
                    <a:cubicBezTo>
                      <a:pt x="2962" y="23535"/>
                      <a:pt x="2972" y="23535"/>
                      <a:pt x="2983" y="23534"/>
                    </a:cubicBezTo>
                    <a:cubicBezTo>
                      <a:pt x="3384" y="23484"/>
                      <a:pt x="4110" y="22782"/>
                      <a:pt x="4110" y="22782"/>
                    </a:cubicBezTo>
                    <a:lnTo>
                      <a:pt x="4110" y="22782"/>
                    </a:lnTo>
                    <a:cubicBezTo>
                      <a:pt x="4110" y="22782"/>
                      <a:pt x="4075" y="23011"/>
                      <a:pt x="4330" y="23011"/>
                    </a:cubicBezTo>
                    <a:cubicBezTo>
                      <a:pt x="4379" y="23011"/>
                      <a:pt x="4439" y="23003"/>
                      <a:pt x="4511" y="22983"/>
                    </a:cubicBezTo>
                    <a:cubicBezTo>
                      <a:pt x="4963" y="22857"/>
                      <a:pt x="5514" y="22106"/>
                      <a:pt x="5514" y="22105"/>
                    </a:cubicBezTo>
                    <a:lnTo>
                      <a:pt x="5514" y="22105"/>
                    </a:lnTo>
                    <a:cubicBezTo>
                      <a:pt x="5514" y="22106"/>
                      <a:pt x="5475" y="22453"/>
                      <a:pt x="5771" y="22453"/>
                    </a:cubicBezTo>
                    <a:cubicBezTo>
                      <a:pt x="5812" y="22453"/>
                      <a:pt x="5860" y="22447"/>
                      <a:pt x="5915" y="22431"/>
                    </a:cubicBezTo>
                    <a:cubicBezTo>
                      <a:pt x="6366" y="22306"/>
                      <a:pt x="6892" y="20978"/>
                      <a:pt x="6892" y="20978"/>
                    </a:cubicBezTo>
                    <a:lnTo>
                      <a:pt x="6892" y="20978"/>
                    </a:lnTo>
                    <a:cubicBezTo>
                      <a:pt x="6892" y="20978"/>
                      <a:pt x="6696" y="21508"/>
                      <a:pt x="7051" y="21508"/>
                    </a:cubicBezTo>
                    <a:cubicBezTo>
                      <a:pt x="7097" y="21508"/>
                      <a:pt x="7152" y="21499"/>
                      <a:pt x="7218" y="21479"/>
                    </a:cubicBezTo>
                    <a:cubicBezTo>
                      <a:pt x="7469" y="21404"/>
                      <a:pt x="7669" y="20978"/>
                      <a:pt x="7820" y="20527"/>
                    </a:cubicBezTo>
                    <a:lnTo>
                      <a:pt x="7820" y="24010"/>
                    </a:lnTo>
                    <a:cubicBezTo>
                      <a:pt x="7820" y="24010"/>
                      <a:pt x="4587" y="29349"/>
                      <a:pt x="0" y="30902"/>
                    </a:cubicBezTo>
                    <a:cubicBezTo>
                      <a:pt x="0" y="30902"/>
                      <a:pt x="276" y="30953"/>
                      <a:pt x="702" y="30978"/>
                    </a:cubicBezTo>
                    <a:cubicBezTo>
                      <a:pt x="702" y="30978"/>
                      <a:pt x="376" y="31253"/>
                      <a:pt x="852" y="31329"/>
                    </a:cubicBezTo>
                    <a:cubicBezTo>
                      <a:pt x="889" y="31334"/>
                      <a:pt x="929" y="31337"/>
                      <a:pt x="971" y="31337"/>
                    </a:cubicBezTo>
                    <a:cubicBezTo>
                      <a:pt x="1502" y="31337"/>
                      <a:pt x="2406" y="30928"/>
                      <a:pt x="2406" y="30928"/>
                    </a:cubicBezTo>
                    <a:lnTo>
                      <a:pt x="2406" y="30928"/>
                    </a:lnTo>
                    <a:cubicBezTo>
                      <a:pt x="2406" y="30928"/>
                      <a:pt x="2335" y="31330"/>
                      <a:pt x="2676" y="31330"/>
                    </a:cubicBezTo>
                    <a:cubicBezTo>
                      <a:pt x="2686" y="31330"/>
                      <a:pt x="2696" y="31329"/>
                      <a:pt x="2707" y="31329"/>
                    </a:cubicBezTo>
                    <a:cubicBezTo>
                      <a:pt x="3108" y="31278"/>
                      <a:pt x="3810" y="30577"/>
                      <a:pt x="3810" y="30577"/>
                    </a:cubicBezTo>
                    <a:lnTo>
                      <a:pt x="3810" y="30577"/>
                    </a:lnTo>
                    <a:cubicBezTo>
                      <a:pt x="3810" y="30577"/>
                      <a:pt x="3792" y="30806"/>
                      <a:pt x="4053" y="30806"/>
                    </a:cubicBezTo>
                    <a:cubicBezTo>
                      <a:pt x="4103" y="30806"/>
                      <a:pt x="4163" y="30797"/>
                      <a:pt x="4236" y="30777"/>
                    </a:cubicBezTo>
                    <a:cubicBezTo>
                      <a:pt x="4662" y="30652"/>
                      <a:pt x="5238" y="29900"/>
                      <a:pt x="5238" y="29900"/>
                    </a:cubicBezTo>
                    <a:lnTo>
                      <a:pt x="5238" y="29900"/>
                    </a:lnTo>
                    <a:cubicBezTo>
                      <a:pt x="5238" y="29900"/>
                      <a:pt x="5200" y="30248"/>
                      <a:pt x="5496" y="30248"/>
                    </a:cubicBezTo>
                    <a:cubicBezTo>
                      <a:pt x="5537" y="30248"/>
                      <a:pt x="5584" y="30241"/>
                      <a:pt x="5639" y="30226"/>
                    </a:cubicBezTo>
                    <a:cubicBezTo>
                      <a:pt x="6065" y="30101"/>
                      <a:pt x="6616" y="28773"/>
                      <a:pt x="6617" y="28772"/>
                    </a:cubicBezTo>
                    <a:lnTo>
                      <a:pt x="6617" y="28772"/>
                    </a:lnTo>
                    <a:cubicBezTo>
                      <a:pt x="6617" y="28773"/>
                      <a:pt x="6420" y="29302"/>
                      <a:pt x="6775" y="29302"/>
                    </a:cubicBezTo>
                    <a:cubicBezTo>
                      <a:pt x="6821" y="29302"/>
                      <a:pt x="6876" y="29294"/>
                      <a:pt x="6943" y="29273"/>
                    </a:cubicBezTo>
                    <a:cubicBezTo>
                      <a:pt x="7519" y="29073"/>
                      <a:pt x="7820" y="27093"/>
                      <a:pt x="7820" y="27093"/>
                    </a:cubicBezTo>
                    <a:lnTo>
                      <a:pt x="7820" y="32456"/>
                    </a:lnTo>
                    <a:cubicBezTo>
                      <a:pt x="7820" y="32456"/>
                      <a:pt x="4587" y="37770"/>
                      <a:pt x="0" y="39324"/>
                    </a:cubicBezTo>
                    <a:cubicBezTo>
                      <a:pt x="0" y="39324"/>
                      <a:pt x="276" y="39374"/>
                      <a:pt x="702" y="39424"/>
                    </a:cubicBezTo>
                    <a:cubicBezTo>
                      <a:pt x="702" y="39424"/>
                      <a:pt x="376" y="39674"/>
                      <a:pt x="852" y="39750"/>
                    </a:cubicBezTo>
                    <a:cubicBezTo>
                      <a:pt x="889" y="39755"/>
                      <a:pt x="929" y="39758"/>
                      <a:pt x="971" y="39758"/>
                    </a:cubicBezTo>
                    <a:cubicBezTo>
                      <a:pt x="1502" y="39758"/>
                      <a:pt x="2406" y="39349"/>
                      <a:pt x="2406" y="39349"/>
                    </a:cubicBezTo>
                    <a:lnTo>
                      <a:pt x="2406" y="39349"/>
                    </a:lnTo>
                    <a:cubicBezTo>
                      <a:pt x="2406" y="39349"/>
                      <a:pt x="2335" y="39751"/>
                      <a:pt x="2676" y="39751"/>
                    </a:cubicBezTo>
                    <a:cubicBezTo>
                      <a:pt x="2686" y="39751"/>
                      <a:pt x="2696" y="39750"/>
                      <a:pt x="2707" y="39750"/>
                    </a:cubicBezTo>
                    <a:cubicBezTo>
                      <a:pt x="3108" y="39700"/>
                      <a:pt x="3810" y="39023"/>
                      <a:pt x="3810" y="39023"/>
                    </a:cubicBezTo>
                    <a:lnTo>
                      <a:pt x="3810" y="39023"/>
                    </a:lnTo>
                    <a:cubicBezTo>
                      <a:pt x="3810" y="39023"/>
                      <a:pt x="3792" y="39252"/>
                      <a:pt x="4053" y="39252"/>
                    </a:cubicBezTo>
                    <a:cubicBezTo>
                      <a:pt x="4103" y="39252"/>
                      <a:pt x="4163" y="39244"/>
                      <a:pt x="4236" y="39223"/>
                    </a:cubicBezTo>
                    <a:cubicBezTo>
                      <a:pt x="4662" y="39073"/>
                      <a:pt x="5238" y="38346"/>
                      <a:pt x="5238" y="38346"/>
                    </a:cubicBezTo>
                    <a:lnTo>
                      <a:pt x="5238" y="38346"/>
                    </a:lnTo>
                    <a:cubicBezTo>
                      <a:pt x="5238" y="38346"/>
                      <a:pt x="5201" y="38678"/>
                      <a:pt x="5475" y="38678"/>
                    </a:cubicBezTo>
                    <a:cubicBezTo>
                      <a:pt x="5521" y="38678"/>
                      <a:pt x="5575" y="38668"/>
                      <a:pt x="5639" y="38647"/>
                    </a:cubicBezTo>
                    <a:cubicBezTo>
                      <a:pt x="6065" y="38522"/>
                      <a:pt x="6616" y="37194"/>
                      <a:pt x="6617" y="37193"/>
                    </a:cubicBezTo>
                    <a:lnTo>
                      <a:pt x="6617" y="37193"/>
                    </a:lnTo>
                    <a:cubicBezTo>
                      <a:pt x="6617" y="37194"/>
                      <a:pt x="6420" y="37724"/>
                      <a:pt x="6775" y="37724"/>
                    </a:cubicBezTo>
                    <a:cubicBezTo>
                      <a:pt x="6821" y="37724"/>
                      <a:pt x="6876" y="37715"/>
                      <a:pt x="6943" y="37695"/>
                    </a:cubicBezTo>
                    <a:cubicBezTo>
                      <a:pt x="7519" y="37519"/>
                      <a:pt x="7820" y="35539"/>
                      <a:pt x="7820" y="35539"/>
                    </a:cubicBezTo>
                    <a:lnTo>
                      <a:pt x="7820" y="49374"/>
                    </a:lnTo>
                    <a:lnTo>
                      <a:pt x="8697" y="49374"/>
                    </a:lnTo>
                    <a:lnTo>
                      <a:pt x="8697" y="37369"/>
                    </a:lnTo>
                    <a:cubicBezTo>
                      <a:pt x="8797" y="37895"/>
                      <a:pt x="9073" y="39173"/>
                      <a:pt x="9524" y="39324"/>
                    </a:cubicBezTo>
                    <a:cubicBezTo>
                      <a:pt x="9596" y="39349"/>
                      <a:pt x="9656" y="39360"/>
                      <a:pt x="9705" y="39360"/>
                    </a:cubicBezTo>
                    <a:cubicBezTo>
                      <a:pt x="10047" y="39360"/>
                      <a:pt x="9875" y="38823"/>
                      <a:pt x="9875" y="38822"/>
                    </a:cubicBezTo>
                    <a:lnTo>
                      <a:pt x="9875" y="38822"/>
                    </a:lnTo>
                    <a:cubicBezTo>
                      <a:pt x="9875" y="38823"/>
                      <a:pt x="10401" y="40151"/>
                      <a:pt x="10852" y="40301"/>
                    </a:cubicBezTo>
                    <a:cubicBezTo>
                      <a:pt x="10904" y="40316"/>
                      <a:pt x="10949" y="40323"/>
                      <a:pt x="10988" y="40323"/>
                    </a:cubicBezTo>
                    <a:cubicBezTo>
                      <a:pt x="11267" y="40323"/>
                      <a:pt x="11228" y="39975"/>
                      <a:pt x="11228" y="39975"/>
                    </a:cubicBezTo>
                    <a:lnTo>
                      <a:pt x="11228" y="39975"/>
                    </a:lnTo>
                    <a:cubicBezTo>
                      <a:pt x="11228" y="39975"/>
                      <a:pt x="11805" y="40702"/>
                      <a:pt x="12256" y="40852"/>
                    </a:cubicBezTo>
                    <a:cubicBezTo>
                      <a:pt x="12325" y="40873"/>
                      <a:pt x="12382" y="40881"/>
                      <a:pt x="12429" y="40881"/>
                    </a:cubicBezTo>
                    <a:cubicBezTo>
                      <a:pt x="12674" y="40881"/>
                      <a:pt x="12657" y="40652"/>
                      <a:pt x="12657" y="40652"/>
                    </a:cubicBezTo>
                    <a:lnTo>
                      <a:pt x="12657" y="40652"/>
                    </a:lnTo>
                    <a:cubicBezTo>
                      <a:pt x="12657" y="40652"/>
                      <a:pt x="13384" y="41354"/>
                      <a:pt x="13760" y="41379"/>
                    </a:cubicBezTo>
                    <a:cubicBezTo>
                      <a:pt x="13771" y="41379"/>
                      <a:pt x="13782" y="41380"/>
                      <a:pt x="13793" y="41380"/>
                    </a:cubicBezTo>
                    <a:cubicBezTo>
                      <a:pt x="14155" y="41380"/>
                      <a:pt x="14060" y="40978"/>
                      <a:pt x="14060" y="40978"/>
                    </a:cubicBezTo>
                    <a:lnTo>
                      <a:pt x="14060" y="40978"/>
                    </a:lnTo>
                    <a:cubicBezTo>
                      <a:pt x="14060" y="40978"/>
                      <a:pt x="14986" y="41387"/>
                      <a:pt x="15501" y="41387"/>
                    </a:cubicBezTo>
                    <a:cubicBezTo>
                      <a:pt x="15541" y="41387"/>
                      <a:pt x="15579" y="41384"/>
                      <a:pt x="15614" y="41379"/>
                    </a:cubicBezTo>
                    <a:cubicBezTo>
                      <a:pt x="16090" y="41304"/>
                      <a:pt x="15765" y="41053"/>
                      <a:pt x="15765" y="41053"/>
                    </a:cubicBezTo>
                    <a:cubicBezTo>
                      <a:pt x="16216" y="41003"/>
                      <a:pt x="16491" y="40953"/>
                      <a:pt x="16491" y="40953"/>
                    </a:cubicBezTo>
                    <a:cubicBezTo>
                      <a:pt x="12181" y="39499"/>
                      <a:pt x="9073" y="34737"/>
                      <a:pt x="8697" y="34136"/>
                    </a:cubicBezTo>
                    <a:lnTo>
                      <a:pt x="8697" y="28948"/>
                    </a:lnTo>
                    <a:cubicBezTo>
                      <a:pt x="8797" y="29474"/>
                      <a:pt x="9073" y="30752"/>
                      <a:pt x="9524" y="30902"/>
                    </a:cubicBezTo>
                    <a:cubicBezTo>
                      <a:pt x="9590" y="30923"/>
                      <a:pt x="9646" y="30932"/>
                      <a:pt x="9692" y="30932"/>
                    </a:cubicBezTo>
                    <a:cubicBezTo>
                      <a:pt x="10052" y="30932"/>
                      <a:pt x="9875" y="30402"/>
                      <a:pt x="9875" y="30401"/>
                    </a:cubicBezTo>
                    <a:lnTo>
                      <a:pt x="9875" y="30401"/>
                    </a:lnTo>
                    <a:cubicBezTo>
                      <a:pt x="9875" y="30402"/>
                      <a:pt x="10401" y="31730"/>
                      <a:pt x="10852" y="31855"/>
                    </a:cubicBezTo>
                    <a:cubicBezTo>
                      <a:pt x="10904" y="31870"/>
                      <a:pt x="10949" y="31877"/>
                      <a:pt x="10988" y="31877"/>
                    </a:cubicBezTo>
                    <a:cubicBezTo>
                      <a:pt x="11267" y="31877"/>
                      <a:pt x="11228" y="31529"/>
                      <a:pt x="11228" y="31529"/>
                    </a:cubicBezTo>
                    <a:lnTo>
                      <a:pt x="11228" y="31529"/>
                    </a:lnTo>
                    <a:cubicBezTo>
                      <a:pt x="11228" y="31529"/>
                      <a:pt x="11805" y="32281"/>
                      <a:pt x="12256" y="32406"/>
                    </a:cubicBezTo>
                    <a:cubicBezTo>
                      <a:pt x="12325" y="32426"/>
                      <a:pt x="12382" y="32435"/>
                      <a:pt x="12429" y="32435"/>
                    </a:cubicBezTo>
                    <a:cubicBezTo>
                      <a:pt x="12674" y="32435"/>
                      <a:pt x="12657" y="32206"/>
                      <a:pt x="12657" y="32206"/>
                    </a:cubicBezTo>
                    <a:lnTo>
                      <a:pt x="12657" y="32206"/>
                    </a:lnTo>
                    <a:cubicBezTo>
                      <a:pt x="12657" y="32206"/>
                      <a:pt x="13384" y="32908"/>
                      <a:pt x="13760" y="32958"/>
                    </a:cubicBezTo>
                    <a:cubicBezTo>
                      <a:pt x="13771" y="32958"/>
                      <a:pt x="13782" y="32959"/>
                      <a:pt x="13793" y="32959"/>
                    </a:cubicBezTo>
                    <a:cubicBezTo>
                      <a:pt x="14155" y="32959"/>
                      <a:pt x="14060" y="32557"/>
                      <a:pt x="14060" y="32557"/>
                    </a:cubicBezTo>
                    <a:lnTo>
                      <a:pt x="14060" y="32557"/>
                    </a:lnTo>
                    <a:cubicBezTo>
                      <a:pt x="14060" y="32557"/>
                      <a:pt x="14986" y="32966"/>
                      <a:pt x="15501" y="32966"/>
                    </a:cubicBezTo>
                    <a:cubicBezTo>
                      <a:pt x="15541" y="32966"/>
                      <a:pt x="15579" y="32963"/>
                      <a:pt x="15614" y="32958"/>
                    </a:cubicBezTo>
                    <a:cubicBezTo>
                      <a:pt x="16090" y="32882"/>
                      <a:pt x="15765" y="32607"/>
                      <a:pt x="15765" y="32607"/>
                    </a:cubicBezTo>
                    <a:cubicBezTo>
                      <a:pt x="16216" y="32582"/>
                      <a:pt x="16491" y="32532"/>
                      <a:pt x="16491" y="32532"/>
                    </a:cubicBezTo>
                    <a:cubicBezTo>
                      <a:pt x="12181" y="31078"/>
                      <a:pt x="9073" y="26316"/>
                      <a:pt x="8697" y="25715"/>
                    </a:cubicBezTo>
                    <a:lnTo>
                      <a:pt x="8697" y="21228"/>
                    </a:lnTo>
                    <a:cubicBezTo>
                      <a:pt x="8822" y="21830"/>
                      <a:pt x="9098" y="22757"/>
                      <a:pt x="9474" y="22882"/>
                    </a:cubicBezTo>
                    <a:cubicBezTo>
                      <a:pt x="9540" y="22903"/>
                      <a:pt x="9595" y="22911"/>
                      <a:pt x="9641" y="22911"/>
                    </a:cubicBezTo>
                    <a:cubicBezTo>
                      <a:pt x="9996" y="22911"/>
                      <a:pt x="9800" y="22382"/>
                      <a:pt x="9800" y="22381"/>
                    </a:cubicBezTo>
                    <a:lnTo>
                      <a:pt x="9800" y="22381"/>
                    </a:lnTo>
                    <a:cubicBezTo>
                      <a:pt x="9800" y="22382"/>
                      <a:pt x="10326" y="23710"/>
                      <a:pt x="10777" y="23835"/>
                    </a:cubicBezTo>
                    <a:cubicBezTo>
                      <a:pt x="10832" y="23850"/>
                      <a:pt x="10880" y="23857"/>
                      <a:pt x="10921" y="23857"/>
                    </a:cubicBezTo>
                    <a:cubicBezTo>
                      <a:pt x="11217" y="23857"/>
                      <a:pt x="11178" y="23509"/>
                      <a:pt x="11178" y="23509"/>
                    </a:cubicBezTo>
                    <a:lnTo>
                      <a:pt x="11178" y="23509"/>
                    </a:lnTo>
                    <a:cubicBezTo>
                      <a:pt x="11178" y="23509"/>
                      <a:pt x="11730" y="24261"/>
                      <a:pt x="12181" y="24386"/>
                    </a:cubicBezTo>
                    <a:cubicBezTo>
                      <a:pt x="12253" y="24406"/>
                      <a:pt x="12313" y="24415"/>
                      <a:pt x="12362" y="24415"/>
                    </a:cubicBezTo>
                    <a:cubicBezTo>
                      <a:pt x="12617" y="24415"/>
                      <a:pt x="12582" y="24186"/>
                      <a:pt x="12582" y="24186"/>
                    </a:cubicBezTo>
                    <a:lnTo>
                      <a:pt x="12582" y="24186"/>
                    </a:lnTo>
                    <a:cubicBezTo>
                      <a:pt x="12582" y="24186"/>
                      <a:pt x="13309" y="24887"/>
                      <a:pt x="13709" y="24938"/>
                    </a:cubicBezTo>
                    <a:cubicBezTo>
                      <a:pt x="13720" y="24938"/>
                      <a:pt x="13731" y="24939"/>
                      <a:pt x="13741" y="24939"/>
                    </a:cubicBezTo>
                    <a:cubicBezTo>
                      <a:pt x="14080" y="24939"/>
                      <a:pt x="13985" y="24537"/>
                      <a:pt x="13985" y="24537"/>
                    </a:cubicBezTo>
                    <a:lnTo>
                      <a:pt x="13985" y="24537"/>
                    </a:lnTo>
                    <a:cubicBezTo>
                      <a:pt x="13985" y="24537"/>
                      <a:pt x="14911" y="24946"/>
                      <a:pt x="15426" y="24946"/>
                    </a:cubicBezTo>
                    <a:cubicBezTo>
                      <a:pt x="15466" y="24946"/>
                      <a:pt x="15504" y="24943"/>
                      <a:pt x="15539" y="24938"/>
                    </a:cubicBezTo>
                    <a:cubicBezTo>
                      <a:pt x="16015" y="24862"/>
                      <a:pt x="15689" y="24587"/>
                      <a:pt x="15689" y="24587"/>
                    </a:cubicBezTo>
                    <a:cubicBezTo>
                      <a:pt x="16141" y="24562"/>
                      <a:pt x="16416" y="24511"/>
                      <a:pt x="16416" y="24511"/>
                    </a:cubicBezTo>
                    <a:cubicBezTo>
                      <a:pt x="12306" y="23108"/>
                      <a:pt x="9273" y="18697"/>
                      <a:pt x="8697" y="17795"/>
                    </a:cubicBezTo>
                    <a:lnTo>
                      <a:pt x="8697" y="13634"/>
                    </a:lnTo>
                    <a:cubicBezTo>
                      <a:pt x="8797" y="14135"/>
                      <a:pt x="9073" y="15439"/>
                      <a:pt x="9524" y="15564"/>
                    </a:cubicBezTo>
                    <a:cubicBezTo>
                      <a:pt x="9598" y="15590"/>
                      <a:pt x="9659" y="15601"/>
                      <a:pt x="9709" y="15601"/>
                    </a:cubicBezTo>
                    <a:cubicBezTo>
                      <a:pt x="10046" y="15601"/>
                      <a:pt x="9875" y="15088"/>
                      <a:pt x="9875" y="15088"/>
                    </a:cubicBezTo>
                    <a:lnTo>
                      <a:pt x="9875" y="15088"/>
                    </a:lnTo>
                    <a:cubicBezTo>
                      <a:pt x="9875" y="15088"/>
                      <a:pt x="10401" y="16416"/>
                      <a:pt x="10852" y="16542"/>
                    </a:cubicBezTo>
                    <a:cubicBezTo>
                      <a:pt x="10904" y="16557"/>
                      <a:pt x="10949" y="16564"/>
                      <a:pt x="10988" y="16564"/>
                    </a:cubicBezTo>
                    <a:cubicBezTo>
                      <a:pt x="11267" y="16564"/>
                      <a:pt x="11228" y="16216"/>
                      <a:pt x="11228" y="16216"/>
                    </a:cubicBezTo>
                    <a:lnTo>
                      <a:pt x="11228" y="16216"/>
                    </a:lnTo>
                    <a:cubicBezTo>
                      <a:pt x="11228" y="16216"/>
                      <a:pt x="11805" y="16968"/>
                      <a:pt x="12256" y="17093"/>
                    </a:cubicBezTo>
                    <a:cubicBezTo>
                      <a:pt x="12325" y="17113"/>
                      <a:pt x="12382" y="17122"/>
                      <a:pt x="12429" y="17122"/>
                    </a:cubicBezTo>
                    <a:cubicBezTo>
                      <a:pt x="12674" y="17122"/>
                      <a:pt x="12657" y="16892"/>
                      <a:pt x="12657" y="16892"/>
                    </a:cubicBezTo>
                    <a:lnTo>
                      <a:pt x="12657" y="16892"/>
                    </a:lnTo>
                    <a:cubicBezTo>
                      <a:pt x="12657" y="16892"/>
                      <a:pt x="13384" y="17594"/>
                      <a:pt x="13760" y="17619"/>
                    </a:cubicBezTo>
                    <a:cubicBezTo>
                      <a:pt x="13781" y="17622"/>
                      <a:pt x="13800" y="17623"/>
                      <a:pt x="13819" y="17623"/>
                    </a:cubicBezTo>
                    <a:cubicBezTo>
                      <a:pt x="14150" y="17623"/>
                      <a:pt x="14060" y="17218"/>
                      <a:pt x="14060" y="17218"/>
                    </a:cubicBezTo>
                    <a:lnTo>
                      <a:pt x="14060" y="17218"/>
                    </a:lnTo>
                    <a:cubicBezTo>
                      <a:pt x="14060" y="17218"/>
                      <a:pt x="14986" y="17627"/>
                      <a:pt x="15501" y="17627"/>
                    </a:cubicBezTo>
                    <a:cubicBezTo>
                      <a:pt x="15541" y="17627"/>
                      <a:pt x="15579" y="17625"/>
                      <a:pt x="15614" y="17619"/>
                    </a:cubicBezTo>
                    <a:cubicBezTo>
                      <a:pt x="16090" y="17544"/>
                      <a:pt x="15765" y="17293"/>
                      <a:pt x="15765" y="17293"/>
                    </a:cubicBezTo>
                    <a:cubicBezTo>
                      <a:pt x="16216" y="17268"/>
                      <a:pt x="16491" y="17193"/>
                      <a:pt x="16491" y="17193"/>
                    </a:cubicBezTo>
                    <a:cubicBezTo>
                      <a:pt x="12181" y="15740"/>
                      <a:pt x="9073" y="10978"/>
                      <a:pt x="8697" y="10376"/>
                    </a:cubicBezTo>
                    <a:lnTo>
                      <a:pt x="8697" y="6642"/>
                    </a:lnTo>
                    <a:cubicBezTo>
                      <a:pt x="8822" y="7243"/>
                      <a:pt x="9098" y="8145"/>
                      <a:pt x="9474" y="8271"/>
                    </a:cubicBezTo>
                    <a:cubicBezTo>
                      <a:pt x="9546" y="8296"/>
                      <a:pt x="9605" y="8307"/>
                      <a:pt x="9653" y="8307"/>
                    </a:cubicBezTo>
                    <a:cubicBezTo>
                      <a:pt x="9991" y="8307"/>
                      <a:pt x="9800" y="7770"/>
                      <a:pt x="9800" y="7770"/>
                    </a:cubicBezTo>
                    <a:lnTo>
                      <a:pt x="9800" y="7770"/>
                    </a:lnTo>
                    <a:cubicBezTo>
                      <a:pt x="9800" y="7770"/>
                      <a:pt x="10326" y="9098"/>
                      <a:pt x="10777" y="9248"/>
                    </a:cubicBezTo>
                    <a:cubicBezTo>
                      <a:pt x="10832" y="9264"/>
                      <a:pt x="10880" y="9270"/>
                      <a:pt x="10921" y="9270"/>
                    </a:cubicBezTo>
                    <a:cubicBezTo>
                      <a:pt x="11217" y="9270"/>
                      <a:pt x="11178" y="8923"/>
                      <a:pt x="11178" y="8922"/>
                    </a:cubicBezTo>
                    <a:lnTo>
                      <a:pt x="11178" y="8922"/>
                    </a:lnTo>
                    <a:cubicBezTo>
                      <a:pt x="11178" y="8923"/>
                      <a:pt x="11730" y="9674"/>
                      <a:pt x="12181" y="9800"/>
                    </a:cubicBezTo>
                    <a:cubicBezTo>
                      <a:pt x="12253" y="9820"/>
                      <a:pt x="12313" y="9828"/>
                      <a:pt x="12362" y="9828"/>
                    </a:cubicBezTo>
                    <a:cubicBezTo>
                      <a:pt x="12617" y="9828"/>
                      <a:pt x="12582" y="9599"/>
                      <a:pt x="12582" y="9599"/>
                    </a:cubicBezTo>
                    <a:lnTo>
                      <a:pt x="12582" y="9599"/>
                    </a:lnTo>
                    <a:cubicBezTo>
                      <a:pt x="12582" y="9599"/>
                      <a:pt x="13309" y="10301"/>
                      <a:pt x="13709" y="10326"/>
                    </a:cubicBezTo>
                    <a:cubicBezTo>
                      <a:pt x="13729" y="10329"/>
                      <a:pt x="13748" y="10330"/>
                      <a:pt x="13765" y="10330"/>
                    </a:cubicBezTo>
                    <a:cubicBezTo>
                      <a:pt x="14075" y="10330"/>
                      <a:pt x="13985" y="9925"/>
                      <a:pt x="13985" y="9925"/>
                    </a:cubicBezTo>
                    <a:lnTo>
                      <a:pt x="13985" y="9925"/>
                    </a:lnTo>
                    <a:cubicBezTo>
                      <a:pt x="13985" y="9925"/>
                      <a:pt x="14911" y="10334"/>
                      <a:pt x="15426" y="10334"/>
                    </a:cubicBezTo>
                    <a:cubicBezTo>
                      <a:pt x="15466" y="10334"/>
                      <a:pt x="15504" y="10331"/>
                      <a:pt x="15539" y="10326"/>
                    </a:cubicBezTo>
                    <a:cubicBezTo>
                      <a:pt x="16015" y="10251"/>
                      <a:pt x="15689" y="10000"/>
                      <a:pt x="15689" y="10000"/>
                    </a:cubicBezTo>
                    <a:cubicBezTo>
                      <a:pt x="16141" y="9950"/>
                      <a:pt x="16416" y="9900"/>
                      <a:pt x="16416" y="9900"/>
                    </a:cubicBezTo>
                    <a:cubicBezTo>
                      <a:pt x="12231" y="8496"/>
                      <a:pt x="9173" y="3935"/>
                      <a:pt x="8672" y="3158"/>
                    </a:cubicBezTo>
                    <a:cubicBezTo>
                      <a:pt x="8622" y="2105"/>
                      <a:pt x="8471" y="1053"/>
                      <a:pt x="82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6" name="Google Shape;136;p16"/>
              <p:cNvGrpSpPr/>
              <p:nvPr/>
            </p:nvGrpSpPr>
            <p:grpSpPr>
              <a:xfrm>
                <a:off x="3227600" y="3270575"/>
                <a:ext cx="314550" cy="941125"/>
                <a:chOff x="3227600" y="3422975"/>
                <a:chExt cx="314550" cy="941125"/>
              </a:xfrm>
            </p:grpSpPr>
            <p:sp>
              <p:nvSpPr>
                <p:cNvPr id="137" name="Google Shape;137;p16"/>
                <p:cNvSpPr/>
                <p:nvPr/>
              </p:nvSpPr>
              <p:spPr>
                <a:xfrm>
                  <a:off x="3227600" y="3422975"/>
                  <a:ext cx="314550" cy="941125"/>
                </a:xfrm>
                <a:custGeom>
                  <a:rect b="b" l="l" r="r" t="t"/>
                  <a:pathLst>
                    <a:path extrusionOk="0" h="37645" w="12582">
                      <a:moveTo>
                        <a:pt x="6291" y="0"/>
                      </a:moveTo>
                      <a:cubicBezTo>
                        <a:pt x="6191" y="476"/>
                        <a:pt x="6115" y="953"/>
                        <a:pt x="6065" y="1404"/>
                      </a:cubicBezTo>
                      <a:cubicBezTo>
                        <a:pt x="5539" y="2206"/>
                        <a:pt x="3258" y="5439"/>
                        <a:pt x="201" y="6491"/>
                      </a:cubicBezTo>
                      <a:cubicBezTo>
                        <a:pt x="201" y="6491"/>
                        <a:pt x="401" y="6517"/>
                        <a:pt x="752" y="6542"/>
                      </a:cubicBezTo>
                      <a:cubicBezTo>
                        <a:pt x="752" y="6542"/>
                        <a:pt x="501" y="6742"/>
                        <a:pt x="877" y="6817"/>
                      </a:cubicBezTo>
                      <a:cubicBezTo>
                        <a:pt x="899" y="6820"/>
                        <a:pt x="923" y="6822"/>
                        <a:pt x="948" y="6822"/>
                      </a:cubicBezTo>
                      <a:cubicBezTo>
                        <a:pt x="1328" y="6822"/>
                        <a:pt x="2055" y="6491"/>
                        <a:pt x="2055" y="6491"/>
                      </a:cubicBezTo>
                      <a:lnTo>
                        <a:pt x="2055" y="6491"/>
                      </a:lnTo>
                      <a:cubicBezTo>
                        <a:pt x="2055" y="6491"/>
                        <a:pt x="1990" y="6797"/>
                        <a:pt x="2226" y="6797"/>
                      </a:cubicBezTo>
                      <a:cubicBezTo>
                        <a:pt x="2242" y="6797"/>
                        <a:pt x="2261" y="6796"/>
                        <a:pt x="2281" y="6792"/>
                      </a:cubicBezTo>
                      <a:cubicBezTo>
                        <a:pt x="2582" y="6767"/>
                        <a:pt x="3133" y="6241"/>
                        <a:pt x="3133" y="6241"/>
                      </a:cubicBezTo>
                      <a:lnTo>
                        <a:pt x="3133" y="6241"/>
                      </a:lnTo>
                      <a:cubicBezTo>
                        <a:pt x="3133" y="6241"/>
                        <a:pt x="3098" y="6415"/>
                        <a:pt x="3290" y="6415"/>
                      </a:cubicBezTo>
                      <a:cubicBezTo>
                        <a:pt x="3328" y="6415"/>
                        <a:pt x="3375" y="6408"/>
                        <a:pt x="3434" y="6391"/>
                      </a:cubicBezTo>
                      <a:cubicBezTo>
                        <a:pt x="3760" y="6291"/>
                        <a:pt x="4211" y="5740"/>
                        <a:pt x="4211" y="5740"/>
                      </a:cubicBezTo>
                      <a:lnTo>
                        <a:pt x="4211" y="5740"/>
                      </a:lnTo>
                      <a:cubicBezTo>
                        <a:pt x="4211" y="5740"/>
                        <a:pt x="4173" y="5984"/>
                        <a:pt x="4391" y="5984"/>
                      </a:cubicBezTo>
                      <a:cubicBezTo>
                        <a:pt x="4425" y="5984"/>
                        <a:pt x="4465" y="5978"/>
                        <a:pt x="4511" y="5965"/>
                      </a:cubicBezTo>
                      <a:cubicBezTo>
                        <a:pt x="4792" y="5895"/>
                        <a:pt x="5160" y="5105"/>
                        <a:pt x="5228" y="4898"/>
                      </a:cubicBezTo>
                      <a:lnTo>
                        <a:pt x="5228" y="4898"/>
                      </a:lnTo>
                      <a:cubicBezTo>
                        <a:pt x="5202" y="5005"/>
                        <a:pt x="5166" y="5261"/>
                        <a:pt x="5368" y="5261"/>
                      </a:cubicBezTo>
                      <a:cubicBezTo>
                        <a:pt x="5401" y="5261"/>
                        <a:pt x="5441" y="5254"/>
                        <a:pt x="5489" y="5238"/>
                      </a:cubicBezTo>
                      <a:cubicBezTo>
                        <a:pt x="5689" y="5188"/>
                        <a:pt x="5840" y="4862"/>
                        <a:pt x="5965" y="4511"/>
                      </a:cubicBezTo>
                      <a:lnTo>
                        <a:pt x="5965" y="6617"/>
                      </a:lnTo>
                      <a:cubicBezTo>
                        <a:pt x="5965" y="6617"/>
                        <a:pt x="3484" y="10677"/>
                        <a:pt x="0" y="11880"/>
                      </a:cubicBezTo>
                      <a:cubicBezTo>
                        <a:pt x="0" y="11880"/>
                        <a:pt x="201" y="11905"/>
                        <a:pt x="526" y="11930"/>
                      </a:cubicBezTo>
                      <a:cubicBezTo>
                        <a:pt x="526" y="11930"/>
                        <a:pt x="276" y="12131"/>
                        <a:pt x="652" y="12206"/>
                      </a:cubicBezTo>
                      <a:cubicBezTo>
                        <a:pt x="675" y="12209"/>
                        <a:pt x="700" y="12210"/>
                        <a:pt x="727" y="12210"/>
                      </a:cubicBezTo>
                      <a:cubicBezTo>
                        <a:pt x="1125" y="12210"/>
                        <a:pt x="1830" y="11880"/>
                        <a:pt x="1830" y="11880"/>
                      </a:cubicBezTo>
                      <a:lnTo>
                        <a:pt x="1830" y="11880"/>
                      </a:lnTo>
                      <a:cubicBezTo>
                        <a:pt x="1830" y="11880"/>
                        <a:pt x="1764" y="12186"/>
                        <a:pt x="2000" y="12186"/>
                      </a:cubicBezTo>
                      <a:cubicBezTo>
                        <a:pt x="2017" y="12186"/>
                        <a:pt x="2035" y="12184"/>
                        <a:pt x="2055" y="12181"/>
                      </a:cubicBezTo>
                      <a:cubicBezTo>
                        <a:pt x="2356" y="12156"/>
                        <a:pt x="2907" y="11629"/>
                        <a:pt x="2907" y="11629"/>
                      </a:cubicBezTo>
                      <a:lnTo>
                        <a:pt x="2907" y="11629"/>
                      </a:lnTo>
                      <a:cubicBezTo>
                        <a:pt x="2907" y="11629"/>
                        <a:pt x="2890" y="11803"/>
                        <a:pt x="3073" y="11803"/>
                      </a:cubicBezTo>
                      <a:cubicBezTo>
                        <a:pt x="3109" y="11803"/>
                        <a:pt x="3154" y="11796"/>
                        <a:pt x="3208" y="11780"/>
                      </a:cubicBezTo>
                      <a:cubicBezTo>
                        <a:pt x="3559" y="11679"/>
                        <a:pt x="3985" y="11103"/>
                        <a:pt x="3985" y="11103"/>
                      </a:cubicBezTo>
                      <a:lnTo>
                        <a:pt x="3985" y="11103"/>
                      </a:lnTo>
                      <a:cubicBezTo>
                        <a:pt x="3985" y="11103"/>
                        <a:pt x="3947" y="11372"/>
                        <a:pt x="4172" y="11372"/>
                      </a:cubicBezTo>
                      <a:cubicBezTo>
                        <a:pt x="4204" y="11372"/>
                        <a:pt x="4242" y="11366"/>
                        <a:pt x="4286" y="11354"/>
                      </a:cubicBezTo>
                      <a:cubicBezTo>
                        <a:pt x="4612" y="11278"/>
                        <a:pt x="4988" y="10376"/>
                        <a:pt x="5038" y="10251"/>
                      </a:cubicBezTo>
                      <a:lnTo>
                        <a:pt x="5038" y="10251"/>
                      </a:lnTo>
                      <a:cubicBezTo>
                        <a:pt x="5016" y="10317"/>
                        <a:pt x="4918" y="10650"/>
                        <a:pt x="5160" y="10650"/>
                      </a:cubicBezTo>
                      <a:cubicBezTo>
                        <a:pt x="5195" y="10650"/>
                        <a:pt x="5238" y="10643"/>
                        <a:pt x="5288" y="10627"/>
                      </a:cubicBezTo>
                      <a:cubicBezTo>
                        <a:pt x="5714" y="10476"/>
                        <a:pt x="5965" y="8973"/>
                        <a:pt x="5965" y="8973"/>
                      </a:cubicBezTo>
                      <a:lnTo>
                        <a:pt x="5965" y="12707"/>
                      </a:lnTo>
                      <a:cubicBezTo>
                        <a:pt x="5288" y="13684"/>
                        <a:pt x="3083" y="16642"/>
                        <a:pt x="201" y="17619"/>
                      </a:cubicBezTo>
                      <a:cubicBezTo>
                        <a:pt x="201" y="17619"/>
                        <a:pt x="401" y="17644"/>
                        <a:pt x="752" y="17669"/>
                      </a:cubicBezTo>
                      <a:cubicBezTo>
                        <a:pt x="752" y="17669"/>
                        <a:pt x="501" y="17870"/>
                        <a:pt x="877" y="17920"/>
                      </a:cubicBezTo>
                      <a:cubicBezTo>
                        <a:pt x="909" y="17927"/>
                        <a:pt x="945" y="17930"/>
                        <a:pt x="984" y="17930"/>
                      </a:cubicBezTo>
                      <a:cubicBezTo>
                        <a:pt x="1372" y="17930"/>
                        <a:pt x="2055" y="17619"/>
                        <a:pt x="2055" y="17619"/>
                      </a:cubicBezTo>
                      <a:lnTo>
                        <a:pt x="2055" y="17619"/>
                      </a:lnTo>
                      <a:cubicBezTo>
                        <a:pt x="2055" y="17619"/>
                        <a:pt x="1990" y="17925"/>
                        <a:pt x="2226" y="17925"/>
                      </a:cubicBezTo>
                      <a:cubicBezTo>
                        <a:pt x="2242" y="17925"/>
                        <a:pt x="2261" y="17923"/>
                        <a:pt x="2281" y="17920"/>
                      </a:cubicBezTo>
                      <a:cubicBezTo>
                        <a:pt x="2582" y="17895"/>
                        <a:pt x="3133" y="17369"/>
                        <a:pt x="3133" y="17369"/>
                      </a:cubicBezTo>
                      <a:lnTo>
                        <a:pt x="3133" y="17369"/>
                      </a:lnTo>
                      <a:cubicBezTo>
                        <a:pt x="3133" y="17369"/>
                        <a:pt x="3098" y="17543"/>
                        <a:pt x="3290" y="17543"/>
                      </a:cubicBezTo>
                      <a:cubicBezTo>
                        <a:pt x="3328" y="17543"/>
                        <a:pt x="3375" y="17536"/>
                        <a:pt x="3434" y="17519"/>
                      </a:cubicBezTo>
                      <a:cubicBezTo>
                        <a:pt x="3760" y="17419"/>
                        <a:pt x="4211" y="16842"/>
                        <a:pt x="4211" y="16842"/>
                      </a:cubicBezTo>
                      <a:lnTo>
                        <a:pt x="4211" y="16842"/>
                      </a:lnTo>
                      <a:cubicBezTo>
                        <a:pt x="4211" y="16842"/>
                        <a:pt x="4172" y="17111"/>
                        <a:pt x="4398" y="17111"/>
                      </a:cubicBezTo>
                      <a:cubicBezTo>
                        <a:pt x="4430" y="17111"/>
                        <a:pt x="4468" y="17106"/>
                        <a:pt x="4511" y="17093"/>
                      </a:cubicBezTo>
                      <a:cubicBezTo>
                        <a:pt x="4792" y="17023"/>
                        <a:pt x="5160" y="16233"/>
                        <a:pt x="5228" y="16026"/>
                      </a:cubicBezTo>
                      <a:lnTo>
                        <a:pt x="5228" y="16026"/>
                      </a:lnTo>
                      <a:cubicBezTo>
                        <a:pt x="5202" y="16133"/>
                        <a:pt x="5166" y="16389"/>
                        <a:pt x="5368" y="16389"/>
                      </a:cubicBezTo>
                      <a:cubicBezTo>
                        <a:pt x="5401" y="16389"/>
                        <a:pt x="5441" y="16382"/>
                        <a:pt x="5489" y="16366"/>
                      </a:cubicBezTo>
                      <a:cubicBezTo>
                        <a:pt x="5689" y="16316"/>
                        <a:pt x="5840" y="15990"/>
                        <a:pt x="5965" y="15639"/>
                      </a:cubicBezTo>
                      <a:lnTo>
                        <a:pt x="5965" y="18296"/>
                      </a:lnTo>
                      <a:cubicBezTo>
                        <a:pt x="5965" y="18296"/>
                        <a:pt x="3484" y="22356"/>
                        <a:pt x="0" y="23534"/>
                      </a:cubicBezTo>
                      <a:cubicBezTo>
                        <a:pt x="0" y="23534"/>
                        <a:pt x="201" y="23584"/>
                        <a:pt x="526" y="23609"/>
                      </a:cubicBezTo>
                      <a:cubicBezTo>
                        <a:pt x="526" y="23609"/>
                        <a:pt x="276" y="23810"/>
                        <a:pt x="652" y="23860"/>
                      </a:cubicBezTo>
                      <a:cubicBezTo>
                        <a:pt x="686" y="23867"/>
                        <a:pt x="724" y="23870"/>
                        <a:pt x="764" y="23870"/>
                      </a:cubicBezTo>
                      <a:cubicBezTo>
                        <a:pt x="1167" y="23870"/>
                        <a:pt x="1830" y="23559"/>
                        <a:pt x="1830" y="23559"/>
                      </a:cubicBezTo>
                      <a:lnTo>
                        <a:pt x="1830" y="23559"/>
                      </a:lnTo>
                      <a:cubicBezTo>
                        <a:pt x="1830" y="23559"/>
                        <a:pt x="1764" y="23865"/>
                        <a:pt x="2000" y="23865"/>
                      </a:cubicBezTo>
                      <a:cubicBezTo>
                        <a:pt x="2017" y="23865"/>
                        <a:pt x="2035" y="23863"/>
                        <a:pt x="2055" y="23860"/>
                      </a:cubicBezTo>
                      <a:cubicBezTo>
                        <a:pt x="2356" y="23835"/>
                        <a:pt x="2907" y="23309"/>
                        <a:pt x="2907" y="23309"/>
                      </a:cubicBezTo>
                      <a:lnTo>
                        <a:pt x="2907" y="23309"/>
                      </a:lnTo>
                      <a:cubicBezTo>
                        <a:pt x="2907" y="23309"/>
                        <a:pt x="2890" y="23483"/>
                        <a:pt x="3073" y="23483"/>
                      </a:cubicBezTo>
                      <a:cubicBezTo>
                        <a:pt x="3109" y="23483"/>
                        <a:pt x="3154" y="23476"/>
                        <a:pt x="3208" y="23459"/>
                      </a:cubicBezTo>
                      <a:cubicBezTo>
                        <a:pt x="3559" y="23359"/>
                        <a:pt x="3985" y="22782"/>
                        <a:pt x="3985" y="22782"/>
                      </a:cubicBezTo>
                      <a:lnTo>
                        <a:pt x="3985" y="22782"/>
                      </a:lnTo>
                      <a:cubicBezTo>
                        <a:pt x="3985" y="22782"/>
                        <a:pt x="3947" y="23051"/>
                        <a:pt x="4172" y="23051"/>
                      </a:cubicBezTo>
                      <a:cubicBezTo>
                        <a:pt x="4204" y="23051"/>
                        <a:pt x="4242" y="23045"/>
                        <a:pt x="4286" y="23033"/>
                      </a:cubicBezTo>
                      <a:cubicBezTo>
                        <a:pt x="4612" y="22958"/>
                        <a:pt x="4988" y="22055"/>
                        <a:pt x="5038" y="21930"/>
                      </a:cubicBezTo>
                      <a:lnTo>
                        <a:pt x="5038" y="21930"/>
                      </a:lnTo>
                      <a:cubicBezTo>
                        <a:pt x="5016" y="21996"/>
                        <a:pt x="4918" y="22329"/>
                        <a:pt x="5160" y="22329"/>
                      </a:cubicBezTo>
                      <a:cubicBezTo>
                        <a:pt x="5195" y="22329"/>
                        <a:pt x="5238" y="22322"/>
                        <a:pt x="5288" y="22306"/>
                      </a:cubicBezTo>
                      <a:cubicBezTo>
                        <a:pt x="5714" y="22156"/>
                        <a:pt x="5965" y="20652"/>
                        <a:pt x="5965" y="20652"/>
                      </a:cubicBezTo>
                      <a:lnTo>
                        <a:pt x="5965" y="24737"/>
                      </a:lnTo>
                      <a:cubicBezTo>
                        <a:pt x="5965" y="24737"/>
                        <a:pt x="3484" y="28797"/>
                        <a:pt x="0" y="29975"/>
                      </a:cubicBezTo>
                      <a:cubicBezTo>
                        <a:pt x="0" y="29975"/>
                        <a:pt x="201" y="30025"/>
                        <a:pt x="526" y="30050"/>
                      </a:cubicBezTo>
                      <a:cubicBezTo>
                        <a:pt x="526" y="30050"/>
                        <a:pt x="276" y="30226"/>
                        <a:pt x="652" y="30301"/>
                      </a:cubicBezTo>
                      <a:cubicBezTo>
                        <a:pt x="677" y="30304"/>
                        <a:pt x="704" y="30306"/>
                        <a:pt x="732" y="30306"/>
                      </a:cubicBezTo>
                      <a:cubicBezTo>
                        <a:pt x="1131" y="30306"/>
                        <a:pt x="1830" y="30000"/>
                        <a:pt x="1830" y="30000"/>
                      </a:cubicBezTo>
                      <a:lnTo>
                        <a:pt x="1830" y="30000"/>
                      </a:lnTo>
                      <a:cubicBezTo>
                        <a:pt x="1830" y="30000"/>
                        <a:pt x="1760" y="30302"/>
                        <a:pt x="2023" y="30302"/>
                      </a:cubicBezTo>
                      <a:cubicBezTo>
                        <a:pt x="2034" y="30302"/>
                        <a:pt x="2044" y="30302"/>
                        <a:pt x="2055" y="30301"/>
                      </a:cubicBezTo>
                      <a:cubicBezTo>
                        <a:pt x="2356" y="30276"/>
                        <a:pt x="2907" y="29725"/>
                        <a:pt x="2907" y="29725"/>
                      </a:cubicBezTo>
                      <a:lnTo>
                        <a:pt x="2907" y="29725"/>
                      </a:lnTo>
                      <a:cubicBezTo>
                        <a:pt x="2907" y="29725"/>
                        <a:pt x="2890" y="29899"/>
                        <a:pt x="3073" y="29899"/>
                      </a:cubicBezTo>
                      <a:cubicBezTo>
                        <a:pt x="3109" y="29899"/>
                        <a:pt x="3154" y="29892"/>
                        <a:pt x="3208" y="29875"/>
                      </a:cubicBezTo>
                      <a:cubicBezTo>
                        <a:pt x="3559" y="29775"/>
                        <a:pt x="3985" y="29224"/>
                        <a:pt x="3985" y="29223"/>
                      </a:cubicBezTo>
                      <a:lnTo>
                        <a:pt x="3985" y="29223"/>
                      </a:lnTo>
                      <a:cubicBezTo>
                        <a:pt x="3985" y="29223"/>
                        <a:pt x="3945" y="29485"/>
                        <a:pt x="4189" y="29485"/>
                      </a:cubicBezTo>
                      <a:cubicBezTo>
                        <a:pt x="4218" y="29485"/>
                        <a:pt x="4250" y="29482"/>
                        <a:pt x="4286" y="29474"/>
                      </a:cubicBezTo>
                      <a:cubicBezTo>
                        <a:pt x="4612" y="29374"/>
                        <a:pt x="4988" y="28472"/>
                        <a:pt x="5038" y="28371"/>
                      </a:cubicBezTo>
                      <a:lnTo>
                        <a:pt x="5038" y="28371"/>
                      </a:lnTo>
                      <a:cubicBezTo>
                        <a:pt x="5016" y="28436"/>
                        <a:pt x="4919" y="28746"/>
                        <a:pt x="5154" y="28746"/>
                      </a:cubicBezTo>
                      <a:cubicBezTo>
                        <a:pt x="5191" y="28746"/>
                        <a:pt x="5235" y="28739"/>
                        <a:pt x="5288" y="28722"/>
                      </a:cubicBezTo>
                      <a:cubicBezTo>
                        <a:pt x="5714" y="28597"/>
                        <a:pt x="5965" y="27068"/>
                        <a:pt x="5965" y="27068"/>
                      </a:cubicBezTo>
                      <a:lnTo>
                        <a:pt x="5965" y="37644"/>
                      </a:lnTo>
                      <a:lnTo>
                        <a:pt x="6617" y="37644"/>
                      </a:lnTo>
                      <a:lnTo>
                        <a:pt x="6617" y="28421"/>
                      </a:lnTo>
                      <a:cubicBezTo>
                        <a:pt x="6667" y="28722"/>
                        <a:pt x="6892" y="29850"/>
                        <a:pt x="7268" y="29975"/>
                      </a:cubicBezTo>
                      <a:cubicBezTo>
                        <a:pt x="7325" y="29994"/>
                        <a:pt x="7371" y="30002"/>
                        <a:pt x="7409" y="30002"/>
                      </a:cubicBezTo>
                      <a:cubicBezTo>
                        <a:pt x="7672" y="30002"/>
                        <a:pt x="7519" y="29600"/>
                        <a:pt x="7519" y="29599"/>
                      </a:cubicBezTo>
                      <a:lnTo>
                        <a:pt x="7519" y="29599"/>
                      </a:lnTo>
                      <a:cubicBezTo>
                        <a:pt x="7519" y="29600"/>
                        <a:pt x="7945" y="30602"/>
                        <a:pt x="8271" y="30702"/>
                      </a:cubicBezTo>
                      <a:cubicBezTo>
                        <a:pt x="8315" y="30715"/>
                        <a:pt x="8352" y="30720"/>
                        <a:pt x="8385" y="30720"/>
                      </a:cubicBezTo>
                      <a:cubicBezTo>
                        <a:pt x="8610" y="30720"/>
                        <a:pt x="8572" y="30452"/>
                        <a:pt x="8572" y="30451"/>
                      </a:cubicBezTo>
                      <a:lnTo>
                        <a:pt x="8572" y="30451"/>
                      </a:lnTo>
                      <a:cubicBezTo>
                        <a:pt x="8572" y="30452"/>
                        <a:pt x="8998" y="31028"/>
                        <a:pt x="9349" y="31128"/>
                      </a:cubicBezTo>
                      <a:cubicBezTo>
                        <a:pt x="9403" y="31145"/>
                        <a:pt x="9447" y="31152"/>
                        <a:pt x="9484" y="31152"/>
                      </a:cubicBezTo>
                      <a:cubicBezTo>
                        <a:pt x="9667" y="31152"/>
                        <a:pt x="9649" y="30978"/>
                        <a:pt x="9649" y="30978"/>
                      </a:cubicBezTo>
                      <a:lnTo>
                        <a:pt x="9649" y="30978"/>
                      </a:lnTo>
                      <a:cubicBezTo>
                        <a:pt x="9649" y="30978"/>
                        <a:pt x="10201" y="31504"/>
                        <a:pt x="10501" y="31529"/>
                      </a:cubicBezTo>
                      <a:cubicBezTo>
                        <a:pt x="10513" y="31530"/>
                        <a:pt x="10523" y="31531"/>
                        <a:pt x="10533" y="31531"/>
                      </a:cubicBezTo>
                      <a:cubicBezTo>
                        <a:pt x="10797" y="31531"/>
                        <a:pt x="10727" y="31228"/>
                        <a:pt x="10727" y="31228"/>
                      </a:cubicBezTo>
                      <a:lnTo>
                        <a:pt x="10727" y="31228"/>
                      </a:lnTo>
                      <a:cubicBezTo>
                        <a:pt x="10727" y="31228"/>
                        <a:pt x="11390" y="31539"/>
                        <a:pt x="11793" y="31539"/>
                      </a:cubicBezTo>
                      <a:cubicBezTo>
                        <a:pt x="11833" y="31539"/>
                        <a:pt x="11871" y="31536"/>
                        <a:pt x="11905" y="31529"/>
                      </a:cubicBezTo>
                      <a:cubicBezTo>
                        <a:pt x="12281" y="31479"/>
                        <a:pt x="12030" y="31279"/>
                        <a:pt x="12030" y="31279"/>
                      </a:cubicBezTo>
                      <a:cubicBezTo>
                        <a:pt x="12356" y="31253"/>
                        <a:pt x="12557" y="31203"/>
                        <a:pt x="12557" y="31203"/>
                      </a:cubicBezTo>
                      <a:cubicBezTo>
                        <a:pt x="9223" y="30076"/>
                        <a:pt x="6817" y="26341"/>
                        <a:pt x="6617" y="25990"/>
                      </a:cubicBezTo>
                      <a:lnTo>
                        <a:pt x="6617" y="16191"/>
                      </a:lnTo>
                      <a:cubicBezTo>
                        <a:pt x="6717" y="16642"/>
                        <a:pt x="6917" y="17344"/>
                        <a:pt x="7218" y="17444"/>
                      </a:cubicBezTo>
                      <a:cubicBezTo>
                        <a:pt x="7269" y="17460"/>
                        <a:pt x="7311" y="17467"/>
                        <a:pt x="7347" y="17467"/>
                      </a:cubicBezTo>
                      <a:cubicBezTo>
                        <a:pt x="7589" y="17467"/>
                        <a:pt x="7491" y="17134"/>
                        <a:pt x="7469" y="17068"/>
                      </a:cubicBezTo>
                      <a:lnTo>
                        <a:pt x="7469" y="17068"/>
                      </a:lnTo>
                      <a:cubicBezTo>
                        <a:pt x="7519" y="17168"/>
                        <a:pt x="7895" y="18070"/>
                        <a:pt x="8221" y="18171"/>
                      </a:cubicBezTo>
                      <a:cubicBezTo>
                        <a:pt x="8261" y="18183"/>
                        <a:pt x="8297" y="18189"/>
                        <a:pt x="8327" y="18189"/>
                      </a:cubicBezTo>
                      <a:cubicBezTo>
                        <a:pt x="8541" y="18189"/>
                        <a:pt x="8521" y="17920"/>
                        <a:pt x="8521" y="17920"/>
                      </a:cubicBezTo>
                      <a:lnTo>
                        <a:pt x="8521" y="17920"/>
                      </a:lnTo>
                      <a:cubicBezTo>
                        <a:pt x="8522" y="17920"/>
                        <a:pt x="8948" y="18497"/>
                        <a:pt x="9273" y="18597"/>
                      </a:cubicBezTo>
                      <a:cubicBezTo>
                        <a:pt x="9332" y="18613"/>
                        <a:pt x="9380" y="18620"/>
                        <a:pt x="9419" y="18620"/>
                      </a:cubicBezTo>
                      <a:cubicBezTo>
                        <a:pt x="9617" y="18620"/>
                        <a:pt x="9599" y="18446"/>
                        <a:pt x="9599" y="18446"/>
                      </a:cubicBezTo>
                      <a:lnTo>
                        <a:pt x="9599" y="18446"/>
                      </a:lnTo>
                      <a:cubicBezTo>
                        <a:pt x="9599" y="18446"/>
                        <a:pt x="10151" y="18973"/>
                        <a:pt x="10426" y="18998"/>
                      </a:cubicBezTo>
                      <a:cubicBezTo>
                        <a:pt x="10437" y="18999"/>
                        <a:pt x="10448" y="18999"/>
                        <a:pt x="10458" y="18999"/>
                      </a:cubicBezTo>
                      <a:cubicBezTo>
                        <a:pt x="10722" y="18999"/>
                        <a:pt x="10652" y="18697"/>
                        <a:pt x="10652" y="18697"/>
                      </a:cubicBezTo>
                      <a:lnTo>
                        <a:pt x="10652" y="18697"/>
                      </a:lnTo>
                      <a:cubicBezTo>
                        <a:pt x="10652" y="18697"/>
                        <a:pt x="11335" y="19008"/>
                        <a:pt x="11723" y="19008"/>
                      </a:cubicBezTo>
                      <a:cubicBezTo>
                        <a:pt x="11762" y="19008"/>
                        <a:pt x="11798" y="19005"/>
                        <a:pt x="11830" y="18998"/>
                      </a:cubicBezTo>
                      <a:cubicBezTo>
                        <a:pt x="12206" y="18948"/>
                        <a:pt x="11955" y="18747"/>
                        <a:pt x="11955" y="18747"/>
                      </a:cubicBezTo>
                      <a:cubicBezTo>
                        <a:pt x="12306" y="18722"/>
                        <a:pt x="12506" y="18672"/>
                        <a:pt x="12506" y="18672"/>
                      </a:cubicBezTo>
                      <a:cubicBezTo>
                        <a:pt x="9374" y="17619"/>
                        <a:pt x="7068" y="14236"/>
                        <a:pt x="6617" y="13559"/>
                      </a:cubicBezTo>
                      <a:lnTo>
                        <a:pt x="6617" y="10276"/>
                      </a:lnTo>
                      <a:cubicBezTo>
                        <a:pt x="6667" y="10577"/>
                        <a:pt x="6892" y="11755"/>
                        <a:pt x="7268" y="11880"/>
                      </a:cubicBezTo>
                      <a:cubicBezTo>
                        <a:pt x="7318" y="11894"/>
                        <a:pt x="7361" y="11900"/>
                        <a:pt x="7396" y="11900"/>
                      </a:cubicBezTo>
                      <a:cubicBezTo>
                        <a:pt x="7677" y="11900"/>
                        <a:pt x="7519" y="11505"/>
                        <a:pt x="7519" y="11504"/>
                      </a:cubicBezTo>
                      <a:lnTo>
                        <a:pt x="7519" y="11504"/>
                      </a:lnTo>
                      <a:cubicBezTo>
                        <a:pt x="7519" y="11505"/>
                        <a:pt x="7945" y="12507"/>
                        <a:pt x="8271" y="12607"/>
                      </a:cubicBezTo>
                      <a:cubicBezTo>
                        <a:pt x="8315" y="12619"/>
                        <a:pt x="8352" y="12625"/>
                        <a:pt x="8385" y="12625"/>
                      </a:cubicBezTo>
                      <a:cubicBezTo>
                        <a:pt x="8610" y="12625"/>
                        <a:pt x="8572" y="12356"/>
                        <a:pt x="8572" y="12356"/>
                      </a:cubicBezTo>
                      <a:lnTo>
                        <a:pt x="8572" y="12356"/>
                      </a:lnTo>
                      <a:cubicBezTo>
                        <a:pt x="8572" y="12356"/>
                        <a:pt x="8998" y="12933"/>
                        <a:pt x="9349" y="13033"/>
                      </a:cubicBezTo>
                      <a:cubicBezTo>
                        <a:pt x="9403" y="13050"/>
                        <a:pt x="9447" y="13056"/>
                        <a:pt x="9484" y="13056"/>
                      </a:cubicBezTo>
                      <a:cubicBezTo>
                        <a:pt x="9667" y="13056"/>
                        <a:pt x="9649" y="12883"/>
                        <a:pt x="9649" y="12882"/>
                      </a:cubicBezTo>
                      <a:lnTo>
                        <a:pt x="9649" y="12882"/>
                      </a:lnTo>
                      <a:cubicBezTo>
                        <a:pt x="9649" y="12883"/>
                        <a:pt x="10201" y="13409"/>
                        <a:pt x="10501" y="13434"/>
                      </a:cubicBezTo>
                      <a:cubicBezTo>
                        <a:pt x="10513" y="13435"/>
                        <a:pt x="10523" y="13435"/>
                        <a:pt x="10533" y="13435"/>
                      </a:cubicBezTo>
                      <a:cubicBezTo>
                        <a:pt x="10797" y="13435"/>
                        <a:pt x="10727" y="13133"/>
                        <a:pt x="10727" y="13133"/>
                      </a:cubicBezTo>
                      <a:lnTo>
                        <a:pt x="10727" y="13133"/>
                      </a:lnTo>
                      <a:cubicBezTo>
                        <a:pt x="10727" y="13133"/>
                        <a:pt x="11448" y="13439"/>
                        <a:pt x="11829" y="13439"/>
                      </a:cubicBezTo>
                      <a:cubicBezTo>
                        <a:pt x="11856" y="13439"/>
                        <a:pt x="11882" y="13437"/>
                        <a:pt x="11905" y="13434"/>
                      </a:cubicBezTo>
                      <a:cubicBezTo>
                        <a:pt x="12281" y="13384"/>
                        <a:pt x="12030" y="13183"/>
                        <a:pt x="12030" y="13183"/>
                      </a:cubicBezTo>
                      <a:cubicBezTo>
                        <a:pt x="12356" y="13158"/>
                        <a:pt x="12582" y="13108"/>
                        <a:pt x="12582" y="13108"/>
                      </a:cubicBezTo>
                      <a:cubicBezTo>
                        <a:pt x="9198" y="11980"/>
                        <a:pt x="6792" y="8171"/>
                        <a:pt x="6617" y="7895"/>
                      </a:cubicBezTo>
                      <a:lnTo>
                        <a:pt x="6617" y="5063"/>
                      </a:lnTo>
                      <a:cubicBezTo>
                        <a:pt x="6717" y="5514"/>
                        <a:pt x="6917" y="6216"/>
                        <a:pt x="7218" y="6316"/>
                      </a:cubicBezTo>
                      <a:cubicBezTo>
                        <a:pt x="7269" y="6332"/>
                        <a:pt x="7311" y="6339"/>
                        <a:pt x="7347" y="6339"/>
                      </a:cubicBezTo>
                      <a:cubicBezTo>
                        <a:pt x="7589" y="6339"/>
                        <a:pt x="7491" y="6006"/>
                        <a:pt x="7469" y="5940"/>
                      </a:cubicBezTo>
                      <a:lnTo>
                        <a:pt x="7469" y="5940"/>
                      </a:lnTo>
                      <a:cubicBezTo>
                        <a:pt x="7519" y="6040"/>
                        <a:pt x="7895" y="6943"/>
                        <a:pt x="8221" y="7043"/>
                      </a:cubicBezTo>
                      <a:cubicBezTo>
                        <a:pt x="8261" y="7055"/>
                        <a:pt x="8297" y="7061"/>
                        <a:pt x="8327" y="7061"/>
                      </a:cubicBezTo>
                      <a:cubicBezTo>
                        <a:pt x="8541" y="7061"/>
                        <a:pt x="8521" y="6792"/>
                        <a:pt x="8521" y="6792"/>
                      </a:cubicBezTo>
                      <a:lnTo>
                        <a:pt x="8521" y="6792"/>
                      </a:lnTo>
                      <a:cubicBezTo>
                        <a:pt x="8522" y="6792"/>
                        <a:pt x="8948" y="7369"/>
                        <a:pt x="9273" y="7469"/>
                      </a:cubicBezTo>
                      <a:cubicBezTo>
                        <a:pt x="9332" y="7486"/>
                        <a:pt x="9380" y="7493"/>
                        <a:pt x="9419" y="7493"/>
                      </a:cubicBezTo>
                      <a:cubicBezTo>
                        <a:pt x="9617" y="7493"/>
                        <a:pt x="9599" y="7319"/>
                        <a:pt x="9599" y="7319"/>
                      </a:cubicBezTo>
                      <a:lnTo>
                        <a:pt x="9599" y="7319"/>
                      </a:lnTo>
                      <a:cubicBezTo>
                        <a:pt x="9599" y="7319"/>
                        <a:pt x="10151" y="7845"/>
                        <a:pt x="10426" y="7870"/>
                      </a:cubicBezTo>
                      <a:cubicBezTo>
                        <a:pt x="10437" y="7871"/>
                        <a:pt x="10448" y="7871"/>
                        <a:pt x="10458" y="7871"/>
                      </a:cubicBezTo>
                      <a:cubicBezTo>
                        <a:pt x="10722" y="7871"/>
                        <a:pt x="10652" y="7569"/>
                        <a:pt x="10652" y="7569"/>
                      </a:cubicBezTo>
                      <a:lnTo>
                        <a:pt x="10652" y="7569"/>
                      </a:lnTo>
                      <a:cubicBezTo>
                        <a:pt x="10652" y="7569"/>
                        <a:pt x="11335" y="7880"/>
                        <a:pt x="11723" y="7880"/>
                      </a:cubicBezTo>
                      <a:cubicBezTo>
                        <a:pt x="11762" y="7880"/>
                        <a:pt x="11798" y="7877"/>
                        <a:pt x="11830" y="7870"/>
                      </a:cubicBezTo>
                      <a:cubicBezTo>
                        <a:pt x="12206" y="7820"/>
                        <a:pt x="11955" y="7619"/>
                        <a:pt x="11955" y="7619"/>
                      </a:cubicBezTo>
                      <a:cubicBezTo>
                        <a:pt x="12306" y="7594"/>
                        <a:pt x="12506" y="7544"/>
                        <a:pt x="12506" y="7544"/>
                      </a:cubicBezTo>
                      <a:cubicBezTo>
                        <a:pt x="9324" y="6466"/>
                        <a:pt x="6993" y="3008"/>
                        <a:pt x="6592" y="2406"/>
                      </a:cubicBezTo>
                      <a:cubicBezTo>
                        <a:pt x="6567" y="1604"/>
                        <a:pt x="6441" y="802"/>
                        <a:pt x="62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" name="Google Shape;138;p16"/>
                <p:cNvSpPr/>
                <p:nvPr/>
              </p:nvSpPr>
              <p:spPr>
                <a:xfrm>
                  <a:off x="3393000" y="3911700"/>
                  <a:ext cx="149150" cy="139225"/>
                </a:xfrm>
                <a:custGeom>
                  <a:rect b="b" l="l" r="r" t="t"/>
                  <a:pathLst>
                    <a:path extrusionOk="0" h="5569" w="5966">
                      <a:moveTo>
                        <a:pt x="1" y="0"/>
                      </a:moveTo>
                      <a:lnTo>
                        <a:pt x="1" y="2356"/>
                      </a:lnTo>
                      <a:cubicBezTo>
                        <a:pt x="1" y="2356"/>
                        <a:pt x="226" y="3860"/>
                        <a:pt x="677" y="4010"/>
                      </a:cubicBezTo>
                      <a:cubicBezTo>
                        <a:pt x="728" y="4026"/>
                        <a:pt x="771" y="4033"/>
                        <a:pt x="806" y="4033"/>
                      </a:cubicBezTo>
                      <a:cubicBezTo>
                        <a:pt x="1048" y="4033"/>
                        <a:pt x="950" y="3700"/>
                        <a:pt x="928" y="3634"/>
                      </a:cubicBezTo>
                      <a:lnTo>
                        <a:pt x="928" y="3634"/>
                      </a:lnTo>
                      <a:cubicBezTo>
                        <a:pt x="978" y="3760"/>
                        <a:pt x="1354" y="4637"/>
                        <a:pt x="1680" y="4737"/>
                      </a:cubicBezTo>
                      <a:cubicBezTo>
                        <a:pt x="1721" y="4750"/>
                        <a:pt x="1756" y="4755"/>
                        <a:pt x="1786" y="4755"/>
                      </a:cubicBezTo>
                      <a:cubicBezTo>
                        <a:pt x="2000" y="4755"/>
                        <a:pt x="1981" y="4486"/>
                        <a:pt x="1981" y="4486"/>
                      </a:cubicBezTo>
                      <a:lnTo>
                        <a:pt x="1981" y="4486"/>
                      </a:lnTo>
                      <a:cubicBezTo>
                        <a:pt x="1981" y="4487"/>
                        <a:pt x="2407" y="5063"/>
                        <a:pt x="2733" y="5163"/>
                      </a:cubicBezTo>
                      <a:cubicBezTo>
                        <a:pt x="2791" y="5180"/>
                        <a:pt x="2839" y="5187"/>
                        <a:pt x="2879" y="5187"/>
                      </a:cubicBezTo>
                      <a:cubicBezTo>
                        <a:pt x="3076" y="5187"/>
                        <a:pt x="3058" y="5013"/>
                        <a:pt x="3058" y="5013"/>
                      </a:cubicBezTo>
                      <a:lnTo>
                        <a:pt x="3058" y="5013"/>
                      </a:lnTo>
                      <a:cubicBezTo>
                        <a:pt x="3058" y="5013"/>
                        <a:pt x="3610" y="5539"/>
                        <a:pt x="3885" y="5564"/>
                      </a:cubicBezTo>
                      <a:cubicBezTo>
                        <a:pt x="3897" y="5565"/>
                        <a:pt x="3907" y="5565"/>
                        <a:pt x="3917" y="5565"/>
                      </a:cubicBezTo>
                      <a:cubicBezTo>
                        <a:pt x="4181" y="5565"/>
                        <a:pt x="4111" y="5263"/>
                        <a:pt x="4111" y="5263"/>
                      </a:cubicBezTo>
                      <a:lnTo>
                        <a:pt x="4111" y="5263"/>
                      </a:lnTo>
                      <a:cubicBezTo>
                        <a:pt x="4111" y="5263"/>
                        <a:pt x="4832" y="5569"/>
                        <a:pt x="5233" y="5569"/>
                      </a:cubicBezTo>
                      <a:cubicBezTo>
                        <a:pt x="5262" y="5569"/>
                        <a:pt x="5289" y="5567"/>
                        <a:pt x="5314" y="5564"/>
                      </a:cubicBezTo>
                      <a:cubicBezTo>
                        <a:pt x="5665" y="5514"/>
                        <a:pt x="5414" y="5313"/>
                        <a:pt x="5414" y="5313"/>
                      </a:cubicBezTo>
                      <a:cubicBezTo>
                        <a:pt x="5765" y="5288"/>
                        <a:pt x="5966" y="5238"/>
                        <a:pt x="5966" y="5238"/>
                      </a:cubicBezTo>
                      <a:cubicBezTo>
                        <a:pt x="2482" y="406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9" name="Google Shape;139;p16"/>
              <p:cNvSpPr/>
              <p:nvPr/>
            </p:nvSpPr>
            <p:spPr>
              <a:xfrm>
                <a:off x="4633625" y="3817550"/>
                <a:ext cx="4502625" cy="873475"/>
              </a:xfrm>
              <a:custGeom>
                <a:rect b="b" l="l" r="r" t="t"/>
                <a:pathLst>
                  <a:path extrusionOk="0" h="34939" w="71154">
                    <a:moveTo>
                      <a:pt x="52005" y="1"/>
                    </a:moveTo>
                    <a:cubicBezTo>
                      <a:pt x="46867" y="1"/>
                      <a:pt x="42381" y="2733"/>
                      <a:pt x="39925" y="6818"/>
                    </a:cubicBezTo>
                    <a:cubicBezTo>
                      <a:pt x="37795" y="6041"/>
                      <a:pt x="35514" y="5640"/>
                      <a:pt x="33133" y="5640"/>
                    </a:cubicBezTo>
                    <a:cubicBezTo>
                      <a:pt x="26767" y="5640"/>
                      <a:pt x="21078" y="8648"/>
                      <a:pt x="17469" y="13359"/>
                    </a:cubicBezTo>
                    <a:cubicBezTo>
                      <a:pt x="16391" y="13084"/>
                      <a:pt x="15263" y="12933"/>
                      <a:pt x="14085" y="12933"/>
                    </a:cubicBezTo>
                    <a:cubicBezTo>
                      <a:pt x="7143" y="12933"/>
                      <a:pt x="1353" y="17971"/>
                      <a:pt x="201" y="24588"/>
                    </a:cubicBezTo>
                    <a:cubicBezTo>
                      <a:pt x="175" y="24663"/>
                      <a:pt x="175" y="24763"/>
                      <a:pt x="150" y="24838"/>
                    </a:cubicBezTo>
                    <a:cubicBezTo>
                      <a:pt x="75" y="25339"/>
                      <a:pt x="25" y="25841"/>
                      <a:pt x="0" y="26342"/>
                    </a:cubicBezTo>
                    <a:cubicBezTo>
                      <a:pt x="0" y="26568"/>
                      <a:pt x="0" y="26818"/>
                      <a:pt x="0" y="27044"/>
                    </a:cubicBezTo>
                    <a:cubicBezTo>
                      <a:pt x="0" y="28197"/>
                      <a:pt x="125" y="29324"/>
                      <a:pt x="401" y="30427"/>
                    </a:cubicBezTo>
                    <a:cubicBezTo>
                      <a:pt x="602" y="31229"/>
                      <a:pt x="852" y="32006"/>
                      <a:pt x="1178" y="32733"/>
                    </a:cubicBezTo>
                    <a:cubicBezTo>
                      <a:pt x="1479" y="33385"/>
                      <a:pt x="1805" y="34011"/>
                      <a:pt x="2181" y="34613"/>
                    </a:cubicBezTo>
                    <a:cubicBezTo>
                      <a:pt x="2256" y="34713"/>
                      <a:pt x="2306" y="34813"/>
                      <a:pt x="2381" y="34888"/>
                    </a:cubicBezTo>
                    <a:cubicBezTo>
                      <a:pt x="2381" y="34913"/>
                      <a:pt x="2381" y="34913"/>
                      <a:pt x="2406" y="34939"/>
                    </a:cubicBezTo>
                    <a:lnTo>
                      <a:pt x="71153" y="34939"/>
                    </a:lnTo>
                    <a:lnTo>
                      <a:pt x="71153" y="2106"/>
                    </a:lnTo>
                    <a:lnTo>
                      <a:pt x="71103" y="2106"/>
                    </a:lnTo>
                    <a:cubicBezTo>
                      <a:pt x="70853" y="2081"/>
                      <a:pt x="70577" y="2081"/>
                      <a:pt x="70326" y="2081"/>
                    </a:cubicBezTo>
                    <a:cubicBezTo>
                      <a:pt x="67269" y="2081"/>
                      <a:pt x="64386" y="2733"/>
                      <a:pt x="61780" y="3936"/>
                    </a:cubicBezTo>
                    <a:cubicBezTo>
                      <a:pt x="59248" y="1505"/>
                      <a:pt x="55790" y="1"/>
                      <a:pt x="52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0" y="3665150"/>
                <a:ext cx="3114944" cy="873475"/>
              </a:xfrm>
              <a:custGeom>
                <a:rect b="b" l="l" r="r" t="t"/>
                <a:pathLst>
                  <a:path extrusionOk="0" h="34939" w="71154">
                    <a:moveTo>
                      <a:pt x="19148" y="1"/>
                    </a:moveTo>
                    <a:cubicBezTo>
                      <a:pt x="15338" y="1"/>
                      <a:pt x="11905" y="1505"/>
                      <a:pt x="9373" y="3936"/>
                    </a:cubicBezTo>
                    <a:cubicBezTo>
                      <a:pt x="6767" y="2733"/>
                      <a:pt x="3860" y="2081"/>
                      <a:pt x="827" y="2081"/>
                    </a:cubicBezTo>
                    <a:cubicBezTo>
                      <a:pt x="551" y="2081"/>
                      <a:pt x="301" y="2081"/>
                      <a:pt x="50" y="2106"/>
                    </a:cubicBezTo>
                    <a:lnTo>
                      <a:pt x="0" y="2106"/>
                    </a:lnTo>
                    <a:lnTo>
                      <a:pt x="0" y="34939"/>
                    </a:lnTo>
                    <a:lnTo>
                      <a:pt x="68747" y="34939"/>
                    </a:lnTo>
                    <a:cubicBezTo>
                      <a:pt x="68747" y="34913"/>
                      <a:pt x="68772" y="34913"/>
                      <a:pt x="68772" y="34888"/>
                    </a:cubicBezTo>
                    <a:cubicBezTo>
                      <a:pt x="68822" y="34813"/>
                      <a:pt x="68898" y="34713"/>
                      <a:pt x="68948" y="34613"/>
                    </a:cubicBezTo>
                    <a:cubicBezTo>
                      <a:pt x="69324" y="34011"/>
                      <a:pt x="69675" y="33385"/>
                      <a:pt x="69950" y="32733"/>
                    </a:cubicBezTo>
                    <a:cubicBezTo>
                      <a:pt x="70276" y="32006"/>
                      <a:pt x="70552" y="31229"/>
                      <a:pt x="70752" y="30427"/>
                    </a:cubicBezTo>
                    <a:cubicBezTo>
                      <a:pt x="71003" y="29324"/>
                      <a:pt x="71153" y="28197"/>
                      <a:pt x="71153" y="27044"/>
                    </a:cubicBezTo>
                    <a:cubicBezTo>
                      <a:pt x="71153" y="26818"/>
                      <a:pt x="71153" y="26568"/>
                      <a:pt x="71128" y="26342"/>
                    </a:cubicBezTo>
                    <a:cubicBezTo>
                      <a:pt x="71103" y="25841"/>
                      <a:pt x="71053" y="25339"/>
                      <a:pt x="70978" y="24838"/>
                    </a:cubicBezTo>
                    <a:cubicBezTo>
                      <a:pt x="70978" y="24763"/>
                      <a:pt x="70953" y="24663"/>
                      <a:pt x="70953" y="24588"/>
                    </a:cubicBezTo>
                    <a:cubicBezTo>
                      <a:pt x="69775" y="17971"/>
                      <a:pt x="64010" y="12933"/>
                      <a:pt x="57068" y="12933"/>
                    </a:cubicBezTo>
                    <a:cubicBezTo>
                      <a:pt x="55890" y="12933"/>
                      <a:pt x="54762" y="13084"/>
                      <a:pt x="53685" y="13359"/>
                    </a:cubicBezTo>
                    <a:cubicBezTo>
                      <a:pt x="50050" y="8648"/>
                      <a:pt x="44386" y="5640"/>
                      <a:pt x="37995" y="5640"/>
                    </a:cubicBezTo>
                    <a:cubicBezTo>
                      <a:pt x="35614" y="5640"/>
                      <a:pt x="33334" y="6041"/>
                      <a:pt x="31228" y="6818"/>
                    </a:cubicBezTo>
                    <a:cubicBezTo>
                      <a:pt x="28772" y="2733"/>
                      <a:pt x="24286" y="1"/>
                      <a:pt x="191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0" y="4204650"/>
                <a:ext cx="9143982" cy="949900"/>
              </a:xfrm>
              <a:custGeom>
                <a:rect b="b" l="l" r="r" t="t"/>
                <a:pathLst>
                  <a:path extrusionOk="0" h="37996" w="208874">
                    <a:moveTo>
                      <a:pt x="106918" y="0"/>
                    </a:moveTo>
                    <a:cubicBezTo>
                      <a:pt x="41128" y="0"/>
                      <a:pt x="25" y="6767"/>
                      <a:pt x="25" y="6767"/>
                    </a:cubicBezTo>
                    <a:lnTo>
                      <a:pt x="0" y="37995"/>
                    </a:lnTo>
                    <a:lnTo>
                      <a:pt x="208848" y="37995"/>
                    </a:lnTo>
                    <a:lnTo>
                      <a:pt x="208873" y="9298"/>
                    </a:lnTo>
                    <a:cubicBezTo>
                      <a:pt x="208873" y="9298"/>
                      <a:pt x="172733" y="0"/>
                      <a:pt x="106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72175" y="2315050"/>
                <a:ext cx="916700" cy="2052050"/>
              </a:xfrm>
              <a:custGeom>
                <a:rect b="b" l="l" r="r" t="t"/>
                <a:pathLst>
                  <a:path extrusionOk="0" h="82082" w="36668">
                    <a:moveTo>
                      <a:pt x="18222" y="0"/>
                    </a:moveTo>
                    <a:lnTo>
                      <a:pt x="14537" y="15865"/>
                    </a:lnTo>
                    <a:lnTo>
                      <a:pt x="12532" y="25038"/>
                    </a:lnTo>
                    <a:lnTo>
                      <a:pt x="15615" y="25038"/>
                    </a:lnTo>
                    <a:lnTo>
                      <a:pt x="12056" y="27168"/>
                    </a:lnTo>
                    <a:lnTo>
                      <a:pt x="9399" y="39274"/>
                    </a:lnTo>
                    <a:lnTo>
                      <a:pt x="14688" y="41229"/>
                    </a:lnTo>
                    <a:lnTo>
                      <a:pt x="8973" y="41229"/>
                    </a:lnTo>
                    <a:lnTo>
                      <a:pt x="6267" y="53585"/>
                    </a:lnTo>
                    <a:lnTo>
                      <a:pt x="12582" y="55088"/>
                    </a:lnTo>
                    <a:lnTo>
                      <a:pt x="5540" y="56868"/>
                    </a:lnTo>
                    <a:lnTo>
                      <a:pt x="2633" y="70126"/>
                    </a:lnTo>
                    <a:lnTo>
                      <a:pt x="11956" y="71154"/>
                    </a:lnTo>
                    <a:lnTo>
                      <a:pt x="1881" y="73459"/>
                    </a:lnTo>
                    <a:lnTo>
                      <a:pt x="1" y="82081"/>
                    </a:lnTo>
                    <a:lnTo>
                      <a:pt x="36668" y="82081"/>
                    </a:lnTo>
                    <a:lnTo>
                      <a:pt x="35515" y="76993"/>
                    </a:lnTo>
                    <a:lnTo>
                      <a:pt x="31605" y="76417"/>
                    </a:lnTo>
                    <a:lnTo>
                      <a:pt x="28673" y="75991"/>
                    </a:lnTo>
                    <a:lnTo>
                      <a:pt x="31430" y="75464"/>
                    </a:lnTo>
                    <a:lnTo>
                      <a:pt x="35014" y="74788"/>
                    </a:lnTo>
                    <a:lnTo>
                      <a:pt x="32482" y="63459"/>
                    </a:lnTo>
                    <a:lnTo>
                      <a:pt x="29375" y="63610"/>
                    </a:lnTo>
                    <a:lnTo>
                      <a:pt x="22933" y="63936"/>
                    </a:lnTo>
                    <a:lnTo>
                      <a:pt x="29049" y="61630"/>
                    </a:lnTo>
                    <a:lnTo>
                      <a:pt x="31831" y="60552"/>
                    </a:lnTo>
                    <a:lnTo>
                      <a:pt x="29249" y="49123"/>
                    </a:lnTo>
                    <a:lnTo>
                      <a:pt x="26818" y="48848"/>
                    </a:lnTo>
                    <a:lnTo>
                      <a:pt x="21981" y="48296"/>
                    </a:lnTo>
                    <a:lnTo>
                      <a:pt x="26567" y="47444"/>
                    </a:lnTo>
                    <a:lnTo>
                      <a:pt x="28798" y="47043"/>
                    </a:lnTo>
                    <a:lnTo>
                      <a:pt x="27470" y="41128"/>
                    </a:lnTo>
                    <a:lnTo>
                      <a:pt x="25339" y="40326"/>
                    </a:lnTo>
                    <a:lnTo>
                      <a:pt x="20728" y="38597"/>
                    </a:lnTo>
                    <a:lnTo>
                      <a:pt x="26893" y="38597"/>
                    </a:lnTo>
                    <a:lnTo>
                      <a:pt x="24913" y="29750"/>
                    </a:lnTo>
                    <a:lnTo>
                      <a:pt x="23460" y="29449"/>
                    </a:lnTo>
                    <a:lnTo>
                      <a:pt x="20001" y="28773"/>
                    </a:lnTo>
                    <a:lnTo>
                      <a:pt x="23009" y="26868"/>
                    </a:lnTo>
                    <a:lnTo>
                      <a:pt x="24111" y="26191"/>
                    </a:lnTo>
                    <a:lnTo>
                      <a:pt x="18723" y="2231"/>
                    </a:lnTo>
                    <a:lnTo>
                      <a:pt x="182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1868475" y="2719800"/>
                <a:ext cx="637875" cy="1655425"/>
              </a:xfrm>
              <a:custGeom>
                <a:rect b="b" l="l" r="r" t="t"/>
                <a:pathLst>
                  <a:path extrusionOk="0" h="66217" w="25515">
                    <a:moveTo>
                      <a:pt x="12682" y="1"/>
                    </a:moveTo>
                    <a:lnTo>
                      <a:pt x="10126" y="12783"/>
                    </a:lnTo>
                    <a:lnTo>
                      <a:pt x="8722" y="20202"/>
                    </a:lnTo>
                    <a:lnTo>
                      <a:pt x="10878" y="20202"/>
                    </a:lnTo>
                    <a:lnTo>
                      <a:pt x="8396" y="21906"/>
                    </a:lnTo>
                    <a:lnTo>
                      <a:pt x="6542" y="31680"/>
                    </a:lnTo>
                    <a:lnTo>
                      <a:pt x="10226" y="33259"/>
                    </a:lnTo>
                    <a:lnTo>
                      <a:pt x="6241" y="33259"/>
                    </a:lnTo>
                    <a:lnTo>
                      <a:pt x="4361" y="43234"/>
                    </a:lnTo>
                    <a:lnTo>
                      <a:pt x="8772" y="44437"/>
                    </a:lnTo>
                    <a:lnTo>
                      <a:pt x="3860" y="45866"/>
                    </a:lnTo>
                    <a:lnTo>
                      <a:pt x="1830" y="56543"/>
                    </a:lnTo>
                    <a:lnTo>
                      <a:pt x="8321" y="57395"/>
                    </a:lnTo>
                    <a:lnTo>
                      <a:pt x="1329" y="59249"/>
                    </a:lnTo>
                    <a:lnTo>
                      <a:pt x="0" y="66217"/>
                    </a:lnTo>
                    <a:lnTo>
                      <a:pt x="25514" y="66217"/>
                    </a:lnTo>
                    <a:lnTo>
                      <a:pt x="24712" y="62082"/>
                    </a:lnTo>
                    <a:lnTo>
                      <a:pt x="21980" y="61630"/>
                    </a:lnTo>
                    <a:lnTo>
                      <a:pt x="19950" y="61305"/>
                    </a:lnTo>
                    <a:lnTo>
                      <a:pt x="21880" y="60879"/>
                    </a:lnTo>
                    <a:lnTo>
                      <a:pt x="24361" y="60327"/>
                    </a:lnTo>
                    <a:lnTo>
                      <a:pt x="22582" y="51179"/>
                    </a:lnTo>
                    <a:lnTo>
                      <a:pt x="20452" y="51305"/>
                    </a:lnTo>
                    <a:lnTo>
                      <a:pt x="15965" y="51580"/>
                    </a:lnTo>
                    <a:lnTo>
                      <a:pt x="15965" y="51580"/>
                    </a:lnTo>
                    <a:lnTo>
                      <a:pt x="20201" y="49700"/>
                    </a:lnTo>
                    <a:lnTo>
                      <a:pt x="22131" y="48848"/>
                    </a:lnTo>
                    <a:lnTo>
                      <a:pt x="20351" y="39625"/>
                    </a:lnTo>
                    <a:lnTo>
                      <a:pt x="18647" y="39400"/>
                    </a:lnTo>
                    <a:lnTo>
                      <a:pt x="15314" y="38949"/>
                    </a:lnTo>
                    <a:lnTo>
                      <a:pt x="18497" y="38272"/>
                    </a:lnTo>
                    <a:lnTo>
                      <a:pt x="20025" y="37946"/>
                    </a:lnTo>
                    <a:lnTo>
                      <a:pt x="19098" y="33159"/>
                    </a:lnTo>
                    <a:lnTo>
                      <a:pt x="17619" y="32532"/>
                    </a:lnTo>
                    <a:lnTo>
                      <a:pt x="14436" y="31129"/>
                    </a:lnTo>
                    <a:lnTo>
                      <a:pt x="18722" y="31129"/>
                    </a:lnTo>
                    <a:lnTo>
                      <a:pt x="17319" y="23986"/>
                    </a:lnTo>
                    <a:lnTo>
                      <a:pt x="16316" y="23761"/>
                    </a:lnTo>
                    <a:lnTo>
                      <a:pt x="13935" y="23209"/>
                    </a:lnTo>
                    <a:lnTo>
                      <a:pt x="16015" y="21680"/>
                    </a:lnTo>
                    <a:lnTo>
                      <a:pt x="16767" y="21129"/>
                    </a:lnTo>
                    <a:lnTo>
                      <a:pt x="13033" y="1806"/>
                    </a:lnTo>
                    <a:lnTo>
                      <a:pt x="126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632400" y="2315050"/>
                <a:ext cx="916700" cy="2052050"/>
              </a:xfrm>
              <a:custGeom>
                <a:rect b="b" l="l" r="r" t="t"/>
                <a:pathLst>
                  <a:path extrusionOk="0" h="82082" w="36668">
                    <a:moveTo>
                      <a:pt x="18422" y="0"/>
                    </a:moveTo>
                    <a:lnTo>
                      <a:pt x="17921" y="2231"/>
                    </a:lnTo>
                    <a:lnTo>
                      <a:pt x="12557" y="26191"/>
                    </a:lnTo>
                    <a:lnTo>
                      <a:pt x="13660" y="26868"/>
                    </a:lnTo>
                    <a:lnTo>
                      <a:pt x="16643" y="28773"/>
                    </a:lnTo>
                    <a:lnTo>
                      <a:pt x="13209" y="29449"/>
                    </a:lnTo>
                    <a:lnTo>
                      <a:pt x="11755" y="29750"/>
                    </a:lnTo>
                    <a:lnTo>
                      <a:pt x="9750" y="38597"/>
                    </a:lnTo>
                    <a:lnTo>
                      <a:pt x="15916" y="38597"/>
                    </a:lnTo>
                    <a:lnTo>
                      <a:pt x="11329" y="40326"/>
                    </a:lnTo>
                    <a:lnTo>
                      <a:pt x="9199" y="41128"/>
                    </a:lnTo>
                    <a:lnTo>
                      <a:pt x="7871" y="47043"/>
                    </a:lnTo>
                    <a:lnTo>
                      <a:pt x="10076" y="47444"/>
                    </a:lnTo>
                    <a:lnTo>
                      <a:pt x="14663" y="48296"/>
                    </a:lnTo>
                    <a:lnTo>
                      <a:pt x="9851" y="48848"/>
                    </a:lnTo>
                    <a:lnTo>
                      <a:pt x="7394" y="49123"/>
                    </a:lnTo>
                    <a:lnTo>
                      <a:pt x="4838" y="60552"/>
                    </a:lnTo>
                    <a:lnTo>
                      <a:pt x="7620" y="61630"/>
                    </a:lnTo>
                    <a:lnTo>
                      <a:pt x="13735" y="63936"/>
                    </a:lnTo>
                    <a:lnTo>
                      <a:pt x="7269" y="63610"/>
                    </a:lnTo>
                    <a:lnTo>
                      <a:pt x="4186" y="63459"/>
                    </a:lnTo>
                    <a:lnTo>
                      <a:pt x="1630" y="74788"/>
                    </a:lnTo>
                    <a:lnTo>
                      <a:pt x="5214" y="75464"/>
                    </a:lnTo>
                    <a:lnTo>
                      <a:pt x="7996" y="75991"/>
                    </a:lnTo>
                    <a:lnTo>
                      <a:pt x="5064" y="76417"/>
                    </a:lnTo>
                    <a:lnTo>
                      <a:pt x="1154" y="76993"/>
                    </a:lnTo>
                    <a:lnTo>
                      <a:pt x="1" y="82081"/>
                    </a:lnTo>
                    <a:lnTo>
                      <a:pt x="36668" y="82081"/>
                    </a:lnTo>
                    <a:lnTo>
                      <a:pt x="34763" y="73459"/>
                    </a:lnTo>
                    <a:lnTo>
                      <a:pt x="24688" y="71154"/>
                    </a:lnTo>
                    <a:lnTo>
                      <a:pt x="34036" y="70126"/>
                    </a:lnTo>
                    <a:lnTo>
                      <a:pt x="31129" y="56868"/>
                    </a:lnTo>
                    <a:lnTo>
                      <a:pt x="24061" y="55088"/>
                    </a:lnTo>
                    <a:lnTo>
                      <a:pt x="30402" y="53585"/>
                    </a:lnTo>
                    <a:lnTo>
                      <a:pt x="27695" y="41229"/>
                    </a:lnTo>
                    <a:lnTo>
                      <a:pt x="21981" y="41229"/>
                    </a:lnTo>
                    <a:lnTo>
                      <a:pt x="27269" y="39274"/>
                    </a:lnTo>
                    <a:lnTo>
                      <a:pt x="24613" y="27168"/>
                    </a:lnTo>
                    <a:lnTo>
                      <a:pt x="21029" y="25038"/>
                    </a:lnTo>
                    <a:lnTo>
                      <a:pt x="24136" y="25038"/>
                    </a:lnTo>
                    <a:lnTo>
                      <a:pt x="22106" y="15865"/>
                    </a:lnTo>
                    <a:lnTo>
                      <a:pt x="18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6438750" y="2719800"/>
                <a:ext cx="637250" cy="1655425"/>
              </a:xfrm>
              <a:custGeom>
                <a:rect b="b" l="l" r="r" t="t"/>
                <a:pathLst>
                  <a:path extrusionOk="0" h="66217" w="25490">
                    <a:moveTo>
                      <a:pt x="12807" y="1"/>
                    </a:moveTo>
                    <a:lnTo>
                      <a:pt x="12482" y="1806"/>
                    </a:lnTo>
                    <a:lnTo>
                      <a:pt x="8722" y="21129"/>
                    </a:lnTo>
                    <a:lnTo>
                      <a:pt x="9499" y="21680"/>
                    </a:lnTo>
                    <a:lnTo>
                      <a:pt x="11579" y="23209"/>
                    </a:lnTo>
                    <a:lnTo>
                      <a:pt x="9173" y="23761"/>
                    </a:lnTo>
                    <a:lnTo>
                      <a:pt x="8171" y="23986"/>
                    </a:lnTo>
                    <a:lnTo>
                      <a:pt x="6792" y="31129"/>
                    </a:lnTo>
                    <a:lnTo>
                      <a:pt x="11078" y="31129"/>
                    </a:lnTo>
                    <a:lnTo>
                      <a:pt x="7870" y="32532"/>
                    </a:lnTo>
                    <a:lnTo>
                      <a:pt x="6391" y="33159"/>
                    </a:lnTo>
                    <a:lnTo>
                      <a:pt x="5464" y="37946"/>
                    </a:lnTo>
                    <a:lnTo>
                      <a:pt x="7018" y="38272"/>
                    </a:lnTo>
                    <a:lnTo>
                      <a:pt x="10201" y="38949"/>
                    </a:lnTo>
                    <a:lnTo>
                      <a:pt x="6843" y="39400"/>
                    </a:lnTo>
                    <a:lnTo>
                      <a:pt x="5138" y="39625"/>
                    </a:lnTo>
                    <a:lnTo>
                      <a:pt x="3359" y="48848"/>
                    </a:lnTo>
                    <a:lnTo>
                      <a:pt x="5314" y="49700"/>
                    </a:lnTo>
                    <a:lnTo>
                      <a:pt x="9549" y="51580"/>
                    </a:lnTo>
                    <a:lnTo>
                      <a:pt x="5063" y="51305"/>
                    </a:lnTo>
                    <a:lnTo>
                      <a:pt x="2908" y="51179"/>
                    </a:lnTo>
                    <a:lnTo>
                      <a:pt x="1153" y="60327"/>
                    </a:lnTo>
                    <a:lnTo>
                      <a:pt x="3635" y="60879"/>
                    </a:lnTo>
                    <a:lnTo>
                      <a:pt x="5564" y="61305"/>
                    </a:lnTo>
                    <a:lnTo>
                      <a:pt x="3509" y="61630"/>
                    </a:lnTo>
                    <a:lnTo>
                      <a:pt x="802" y="62082"/>
                    </a:lnTo>
                    <a:lnTo>
                      <a:pt x="0" y="66217"/>
                    </a:lnTo>
                    <a:lnTo>
                      <a:pt x="25489" y="66217"/>
                    </a:lnTo>
                    <a:lnTo>
                      <a:pt x="24161" y="59249"/>
                    </a:lnTo>
                    <a:lnTo>
                      <a:pt x="17168" y="57395"/>
                    </a:lnTo>
                    <a:lnTo>
                      <a:pt x="23660" y="56543"/>
                    </a:lnTo>
                    <a:lnTo>
                      <a:pt x="21630" y="45866"/>
                    </a:lnTo>
                    <a:lnTo>
                      <a:pt x="16742" y="44437"/>
                    </a:lnTo>
                    <a:lnTo>
                      <a:pt x="21128" y="43234"/>
                    </a:lnTo>
                    <a:lnTo>
                      <a:pt x="19249" y="33259"/>
                    </a:lnTo>
                    <a:lnTo>
                      <a:pt x="15289" y="33259"/>
                    </a:lnTo>
                    <a:lnTo>
                      <a:pt x="18948" y="31680"/>
                    </a:lnTo>
                    <a:lnTo>
                      <a:pt x="17118" y="21906"/>
                    </a:lnTo>
                    <a:lnTo>
                      <a:pt x="14637" y="20202"/>
                    </a:lnTo>
                    <a:lnTo>
                      <a:pt x="16767" y="20202"/>
                    </a:lnTo>
                    <a:lnTo>
                      <a:pt x="15389" y="12783"/>
                    </a:lnTo>
                    <a:lnTo>
                      <a:pt x="128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6205675" y="3301900"/>
                <a:ext cx="23200" cy="23200"/>
              </a:xfrm>
              <a:custGeom>
                <a:rect b="b" l="l" r="r" t="t"/>
                <a:pathLst>
                  <a:path extrusionOk="0" h="928" w="928">
                    <a:moveTo>
                      <a:pt x="477" y="0"/>
                    </a:moveTo>
                    <a:cubicBezTo>
                      <a:pt x="201" y="0"/>
                      <a:pt x="1" y="226"/>
                      <a:pt x="1" y="477"/>
                    </a:cubicBezTo>
                    <a:cubicBezTo>
                      <a:pt x="1" y="727"/>
                      <a:pt x="201" y="928"/>
                      <a:pt x="477" y="928"/>
                    </a:cubicBezTo>
                    <a:cubicBezTo>
                      <a:pt x="727" y="928"/>
                      <a:pt x="928" y="727"/>
                      <a:pt x="928" y="477"/>
                    </a:cubicBezTo>
                    <a:cubicBezTo>
                      <a:pt x="928" y="226"/>
                      <a:pt x="727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1422450" y="3243000"/>
                <a:ext cx="38250" cy="37625"/>
              </a:xfrm>
              <a:custGeom>
                <a:rect b="b" l="l" r="r" t="t"/>
                <a:pathLst>
                  <a:path extrusionOk="0" h="1505" w="1530">
                    <a:moveTo>
                      <a:pt x="752" y="0"/>
                    </a:moveTo>
                    <a:cubicBezTo>
                      <a:pt x="351" y="0"/>
                      <a:pt x="0" y="326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29" y="1178"/>
                      <a:pt x="1529" y="752"/>
                    </a:cubicBezTo>
                    <a:cubicBezTo>
                      <a:pt x="1529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8" name="Google Shape;148;p16"/>
            <p:cNvSpPr/>
            <p:nvPr/>
          </p:nvSpPr>
          <p:spPr>
            <a:xfrm>
              <a:off x="0" y="4791950"/>
              <a:ext cx="9142887" cy="362353"/>
            </a:xfrm>
            <a:custGeom>
              <a:rect b="b" l="l" r="r" t="t"/>
              <a:pathLst>
                <a:path extrusionOk="0" h="208849" w="208849">
                  <a:moveTo>
                    <a:pt x="0" y="0"/>
                  </a:moveTo>
                  <a:lnTo>
                    <a:pt x="0" y="208848"/>
                  </a:lnTo>
                  <a:lnTo>
                    <a:pt x="208848" y="208848"/>
                  </a:lnTo>
                  <a:lnTo>
                    <a:pt x="2088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16"/>
          <p:cNvSpPr/>
          <p:nvPr/>
        </p:nvSpPr>
        <p:spPr>
          <a:xfrm>
            <a:off x="7036316" y="1815849"/>
            <a:ext cx="20157" cy="17060"/>
          </a:xfrm>
          <a:custGeom>
            <a:rect b="b" l="l" r="r" t="t"/>
            <a:pathLst>
              <a:path extrusionOk="0" h="298" w="366">
                <a:moveTo>
                  <a:pt x="183" y="297"/>
                </a:moveTo>
                <a:cubicBezTo>
                  <a:pt x="366" y="297"/>
                  <a:pt x="366" y="0"/>
                  <a:pt x="183" y="0"/>
                </a:cubicBezTo>
                <a:cubicBezTo>
                  <a:pt x="0" y="0"/>
                  <a:pt x="0" y="297"/>
                  <a:pt x="183" y="2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6526502" y="1671810"/>
            <a:ext cx="18702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closest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6521539" y="1328990"/>
            <a:ext cx="1870200" cy="38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Atmosphere</a:t>
            </a: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3636334" y="1671810"/>
            <a:ext cx="18702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3631372" y="1328990"/>
            <a:ext cx="1870200" cy="38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Hydrosphere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746167" y="1671810"/>
            <a:ext cx="18702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741204" y="1328990"/>
            <a:ext cx="1870200" cy="38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Geosphere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56" name="Google Shape;156;p16"/>
          <p:cNvCxnSpPr>
            <a:stCxn id="155" idx="3"/>
          </p:cNvCxnSpPr>
          <p:nvPr/>
        </p:nvCxnSpPr>
        <p:spPr>
          <a:xfrm>
            <a:off x="2611404" y="1523090"/>
            <a:ext cx="186300" cy="2922600"/>
          </a:xfrm>
          <a:prstGeom prst="bentConnector2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7" name="Google Shape;157;p16"/>
          <p:cNvCxnSpPr/>
          <p:nvPr/>
        </p:nvCxnSpPr>
        <p:spPr>
          <a:xfrm flipH="1" rot="-5400000">
            <a:off x="4052259" y="2843815"/>
            <a:ext cx="3499200" cy="608400"/>
          </a:xfrm>
          <a:prstGeom prst="bentConnector3">
            <a:avLst>
              <a:gd fmla="val 3787" name="adj1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58" name="Google Shape;158;p16"/>
          <p:cNvCxnSpPr>
            <a:stCxn id="151" idx="1"/>
          </p:cNvCxnSpPr>
          <p:nvPr/>
        </p:nvCxnSpPr>
        <p:spPr>
          <a:xfrm flipH="1">
            <a:off x="6242239" y="1523090"/>
            <a:ext cx="279300" cy="2041800"/>
          </a:xfrm>
          <a:prstGeom prst="bentConnector2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4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1040" name="Google Shape;1040;p34"/>
          <p:cNvSpPr/>
          <p:nvPr/>
        </p:nvSpPr>
        <p:spPr>
          <a:xfrm>
            <a:off x="539509" y="1884825"/>
            <a:ext cx="1713300" cy="36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Boreal forest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41" name="Google Shape;1041;p34"/>
          <p:cNvSpPr/>
          <p:nvPr/>
        </p:nvSpPr>
        <p:spPr>
          <a:xfrm>
            <a:off x="539505" y="2245134"/>
            <a:ext cx="1713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second planet from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42" name="Google Shape;1042;p34"/>
          <p:cNvSpPr/>
          <p:nvPr/>
        </p:nvSpPr>
        <p:spPr>
          <a:xfrm>
            <a:off x="539509" y="3246329"/>
            <a:ext cx="1713300" cy="36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Temperate forest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43" name="Google Shape;1043;p34"/>
          <p:cNvSpPr/>
          <p:nvPr/>
        </p:nvSpPr>
        <p:spPr>
          <a:xfrm>
            <a:off x="539500" y="3607326"/>
            <a:ext cx="1713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44" name="Google Shape;1044;p34"/>
          <p:cNvSpPr/>
          <p:nvPr/>
        </p:nvSpPr>
        <p:spPr>
          <a:xfrm>
            <a:off x="6982700" y="1884825"/>
            <a:ext cx="1713300" cy="36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Subtropical forest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45" name="Google Shape;1045;p34"/>
          <p:cNvSpPr/>
          <p:nvPr/>
        </p:nvSpPr>
        <p:spPr>
          <a:xfrm>
            <a:off x="6982598" y="2245134"/>
            <a:ext cx="1713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46" name="Google Shape;1046;p34"/>
          <p:cNvSpPr/>
          <p:nvPr/>
        </p:nvSpPr>
        <p:spPr>
          <a:xfrm>
            <a:off x="6982684" y="3246325"/>
            <a:ext cx="1713300" cy="36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Tropical forest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47" name="Google Shape;1047;p34"/>
          <p:cNvSpPr/>
          <p:nvPr/>
        </p:nvSpPr>
        <p:spPr>
          <a:xfrm>
            <a:off x="6982625" y="3607324"/>
            <a:ext cx="1713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8" name="Google Shape;1048;p34"/>
          <p:cNvSpPr txBox="1"/>
          <p:nvPr/>
        </p:nvSpPr>
        <p:spPr>
          <a:xfrm>
            <a:off x="3567600" y="1197150"/>
            <a:ext cx="2008800" cy="33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Type of forests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49" name="Google Shape;1049;p34"/>
          <p:cNvGrpSpPr/>
          <p:nvPr/>
        </p:nvGrpSpPr>
        <p:grpSpPr>
          <a:xfrm>
            <a:off x="3057666" y="1616605"/>
            <a:ext cx="3120062" cy="3120046"/>
            <a:chOff x="1358525" y="353400"/>
            <a:chExt cx="4991300" cy="4991275"/>
          </a:xfrm>
        </p:grpSpPr>
        <p:sp>
          <p:nvSpPr>
            <p:cNvPr id="1050" name="Google Shape;1050;p34"/>
            <p:cNvSpPr/>
            <p:nvPr/>
          </p:nvSpPr>
          <p:spPr>
            <a:xfrm>
              <a:off x="1358525" y="353400"/>
              <a:ext cx="4991300" cy="4991275"/>
            </a:xfrm>
            <a:custGeom>
              <a:rect b="b" l="l" r="r" t="t"/>
              <a:pathLst>
                <a:path extrusionOk="0" h="199651" w="199652">
                  <a:moveTo>
                    <a:pt x="4437" y="70277"/>
                  </a:moveTo>
                  <a:cubicBezTo>
                    <a:pt x="2181" y="77570"/>
                    <a:pt x="728" y="85214"/>
                    <a:pt x="226" y="93134"/>
                  </a:cubicBezTo>
                  <a:lnTo>
                    <a:pt x="226" y="93134"/>
                  </a:lnTo>
                  <a:cubicBezTo>
                    <a:pt x="76" y="95339"/>
                    <a:pt x="1" y="97570"/>
                    <a:pt x="1" y="99826"/>
                  </a:cubicBezTo>
                  <a:lnTo>
                    <a:pt x="1" y="99826"/>
                  </a:lnTo>
                  <a:cubicBezTo>
                    <a:pt x="1" y="107946"/>
                    <a:pt x="978" y="115841"/>
                    <a:pt x="2808" y="123410"/>
                  </a:cubicBezTo>
                  <a:lnTo>
                    <a:pt x="2808" y="123410"/>
                  </a:lnTo>
                  <a:cubicBezTo>
                    <a:pt x="2883" y="123761"/>
                    <a:pt x="2958" y="124112"/>
                    <a:pt x="3058" y="124462"/>
                  </a:cubicBezTo>
                  <a:lnTo>
                    <a:pt x="3058" y="124462"/>
                  </a:lnTo>
                  <a:cubicBezTo>
                    <a:pt x="4211" y="129024"/>
                    <a:pt x="5690" y="133460"/>
                    <a:pt x="7444" y="137746"/>
                  </a:cubicBezTo>
                  <a:lnTo>
                    <a:pt x="7444" y="137746"/>
                  </a:lnTo>
                  <a:cubicBezTo>
                    <a:pt x="9550" y="142833"/>
                    <a:pt x="12056" y="147721"/>
                    <a:pt x="14938" y="152382"/>
                  </a:cubicBezTo>
                  <a:lnTo>
                    <a:pt x="14938" y="152382"/>
                  </a:lnTo>
                  <a:cubicBezTo>
                    <a:pt x="17795" y="156994"/>
                    <a:pt x="21029" y="161355"/>
                    <a:pt x="24587" y="165440"/>
                  </a:cubicBezTo>
                  <a:lnTo>
                    <a:pt x="24587" y="165440"/>
                  </a:lnTo>
                  <a:lnTo>
                    <a:pt x="24337" y="166016"/>
                  </a:lnTo>
                  <a:lnTo>
                    <a:pt x="25089" y="166016"/>
                  </a:lnTo>
                  <a:cubicBezTo>
                    <a:pt x="30352" y="171931"/>
                    <a:pt x="36292" y="177245"/>
                    <a:pt x="42833" y="181781"/>
                  </a:cubicBezTo>
                  <a:lnTo>
                    <a:pt x="42833" y="181781"/>
                  </a:lnTo>
                  <a:cubicBezTo>
                    <a:pt x="43134" y="182007"/>
                    <a:pt x="43435" y="182207"/>
                    <a:pt x="43735" y="182408"/>
                  </a:cubicBezTo>
                  <a:lnTo>
                    <a:pt x="43735" y="182408"/>
                  </a:lnTo>
                  <a:cubicBezTo>
                    <a:pt x="47670" y="185089"/>
                    <a:pt x="51806" y="187495"/>
                    <a:pt x="56116" y="189601"/>
                  </a:cubicBezTo>
                  <a:lnTo>
                    <a:pt x="56116" y="189601"/>
                  </a:lnTo>
                  <a:cubicBezTo>
                    <a:pt x="58522" y="190779"/>
                    <a:pt x="61004" y="191856"/>
                    <a:pt x="63510" y="192834"/>
                  </a:cubicBezTo>
                  <a:lnTo>
                    <a:pt x="63510" y="192834"/>
                  </a:lnTo>
                  <a:lnTo>
                    <a:pt x="63510" y="192834"/>
                  </a:lnTo>
                  <a:cubicBezTo>
                    <a:pt x="67194" y="194287"/>
                    <a:pt x="70979" y="195515"/>
                    <a:pt x="74863" y="196493"/>
                  </a:cubicBezTo>
                  <a:lnTo>
                    <a:pt x="74863" y="196493"/>
                  </a:lnTo>
                  <a:cubicBezTo>
                    <a:pt x="78172" y="197345"/>
                    <a:pt x="81555" y="198047"/>
                    <a:pt x="85014" y="198548"/>
                  </a:cubicBezTo>
                  <a:lnTo>
                    <a:pt x="85014" y="198548"/>
                  </a:lnTo>
                  <a:cubicBezTo>
                    <a:pt x="88297" y="199049"/>
                    <a:pt x="91655" y="199375"/>
                    <a:pt x="95039" y="199525"/>
                  </a:cubicBezTo>
                  <a:lnTo>
                    <a:pt x="95039" y="199525"/>
                  </a:lnTo>
                  <a:lnTo>
                    <a:pt x="94989" y="199651"/>
                  </a:lnTo>
                  <a:lnTo>
                    <a:pt x="99826" y="199651"/>
                  </a:lnTo>
                  <a:cubicBezTo>
                    <a:pt x="102207" y="199651"/>
                    <a:pt x="104563" y="199576"/>
                    <a:pt x="106894" y="199400"/>
                  </a:cubicBezTo>
                  <a:lnTo>
                    <a:pt x="106894" y="199400"/>
                  </a:lnTo>
                  <a:cubicBezTo>
                    <a:pt x="110703" y="199124"/>
                    <a:pt x="114488" y="198648"/>
                    <a:pt x="118197" y="197972"/>
                  </a:cubicBezTo>
                  <a:lnTo>
                    <a:pt x="118197" y="197972"/>
                  </a:lnTo>
                  <a:cubicBezTo>
                    <a:pt x="118623" y="197871"/>
                    <a:pt x="119074" y="197796"/>
                    <a:pt x="119525" y="197696"/>
                  </a:cubicBezTo>
                  <a:lnTo>
                    <a:pt x="119525" y="197696"/>
                  </a:lnTo>
                  <a:cubicBezTo>
                    <a:pt x="128999" y="195816"/>
                    <a:pt x="138022" y="192558"/>
                    <a:pt x="146342" y="188172"/>
                  </a:cubicBezTo>
                  <a:lnTo>
                    <a:pt x="146342" y="188172"/>
                  </a:lnTo>
                  <a:cubicBezTo>
                    <a:pt x="147044" y="187796"/>
                    <a:pt x="147721" y="187420"/>
                    <a:pt x="148423" y="187044"/>
                  </a:cubicBezTo>
                  <a:lnTo>
                    <a:pt x="148423" y="187044"/>
                  </a:lnTo>
                  <a:cubicBezTo>
                    <a:pt x="155515" y="183084"/>
                    <a:pt x="162057" y="178297"/>
                    <a:pt x="167947" y="172809"/>
                  </a:cubicBezTo>
                  <a:lnTo>
                    <a:pt x="167947" y="172809"/>
                  </a:lnTo>
                  <a:cubicBezTo>
                    <a:pt x="168999" y="171806"/>
                    <a:pt x="170052" y="170803"/>
                    <a:pt x="171054" y="169751"/>
                  </a:cubicBezTo>
                  <a:lnTo>
                    <a:pt x="171054" y="169751"/>
                  </a:lnTo>
                  <a:lnTo>
                    <a:pt x="171079" y="169751"/>
                  </a:lnTo>
                  <a:cubicBezTo>
                    <a:pt x="172257" y="168548"/>
                    <a:pt x="173435" y="167295"/>
                    <a:pt x="174563" y="166016"/>
                  </a:cubicBezTo>
                  <a:lnTo>
                    <a:pt x="174563" y="166016"/>
                  </a:lnTo>
                  <a:cubicBezTo>
                    <a:pt x="176493" y="163836"/>
                    <a:pt x="178323" y="161580"/>
                    <a:pt x="180052" y="159250"/>
                  </a:cubicBezTo>
                  <a:lnTo>
                    <a:pt x="180052" y="159250"/>
                  </a:lnTo>
                  <a:cubicBezTo>
                    <a:pt x="181581" y="157169"/>
                    <a:pt x="183059" y="155014"/>
                    <a:pt x="184438" y="152808"/>
                  </a:cubicBezTo>
                  <a:lnTo>
                    <a:pt x="184438" y="152808"/>
                  </a:lnTo>
                  <a:cubicBezTo>
                    <a:pt x="189450" y="144838"/>
                    <a:pt x="193360" y="136117"/>
                    <a:pt x="195942" y="126868"/>
                  </a:cubicBezTo>
                  <a:lnTo>
                    <a:pt x="195942" y="126868"/>
                  </a:lnTo>
                  <a:cubicBezTo>
                    <a:pt x="196318" y="125565"/>
                    <a:pt x="196643" y="124262"/>
                    <a:pt x="196969" y="122959"/>
                  </a:cubicBezTo>
                  <a:lnTo>
                    <a:pt x="196969" y="122959"/>
                  </a:lnTo>
                  <a:cubicBezTo>
                    <a:pt x="197997" y="118648"/>
                    <a:pt x="198724" y="114212"/>
                    <a:pt x="199175" y="109700"/>
                  </a:cubicBezTo>
                  <a:lnTo>
                    <a:pt x="199175" y="109700"/>
                  </a:lnTo>
                  <a:cubicBezTo>
                    <a:pt x="199501" y="106442"/>
                    <a:pt x="199651" y="103159"/>
                    <a:pt x="199651" y="99826"/>
                  </a:cubicBezTo>
                  <a:lnTo>
                    <a:pt x="199651" y="99826"/>
                  </a:lnTo>
                  <a:cubicBezTo>
                    <a:pt x="199651" y="99525"/>
                    <a:pt x="199651" y="99249"/>
                    <a:pt x="199651" y="98948"/>
                  </a:cubicBezTo>
                  <a:lnTo>
                    <a:pt x="199651" y="98948"/>
                  </a:lnTo>
                  <a:cubicBezTo>
                    <a:pt x="199576" y="90126"/>
                    <a:pt x="198348" y="81580"/>
                    <a:pt x="196142" y="73460"/>
                  </a:cubicBezTo>
                  <a:lnTo>
                    <a:pt x="196142" y="73460"/>
                  </a:lnTo>
                  <a:cubicBezTo>
                    <a:pt x="184563" y="31103"/>
                    <a:pt x="145841" y="1"/>
                    <a:pt x="99826" y="1"/>
                  </a:cubicBezTo>
                  <a:lnTo>
                    <a:pt x="99826" y="1"/>
                  </a:lnTo>
                  <a:cubicBezTo>
                    <a:pt x="54989" y="1"/>
                    <a:pt x="17044" y="29575"/>
                    <a:pt x="4437" y="702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1358525" y="1159175"/>
              <a:ext cx="4991300" cy="2379725"/>
            </a:xfrm>
            <a:custGeom>
              <a:rect b="b" l="l" r="r" t="t"/>
              <a:pathLst>
                <a:path extrusionOk="0" h="95189" w="199652">
                  <a:moveTo>
                    <a:pt x="17144" y="39299"/>
                  </a:moveTo>
                  <a:lnTo>
                    <a:pt x="6668" y="38246"/>
                  </a:lnTo>
                  <a:cubicBezTo>
                    <a:pt x="5916" y="38171"/>
                    <a:pt x="5189" y="38096"/>
                    <a:pt x="4437" y="38046"/>
                  </a:cubicBezTo>
                  <a:lnTo>
                    <a:pt x="4437" y="38046"/>
                  </a:lnTo>
                  <a:cubicBezTo>
                    <a:pt x="2181" y="45339"/>
                    <a:pt x="728" y="52983"/>
                    <a:pt x="226" y="60903"/>
                  </a:cubicBezTo>
                  <a:lnTo>
                    <a:pt x="226" y="60903"/>
                  </a:lnTo>
                  <a:cubicBezTo>
                    <a:pt x="76" y="63108"/>
                    <a:pt x="1" y="65339"/>
                    <a:pt x="1" y="67595"/>
                  </a:cubicBezTo>
                  <a:lnTo>
                    <a:pt x="1" y="67595"/>
                  </a:lnTo>
                  <a:cubicBezTo>
                    <a:pt x="1" y="75715"/>
                    <a:pt x="978" y="83610"/>
                    <a:pt x="2808" y="91179"/>
                  </a:cubicBezTo>
                  <a:lnTo>
                    <a:pt x="2808" y="91179"/>
                  </a:lnTo>
                  <a:cubicBezTo>
                    <a:pt x="4362" y="91229"/>
                    <a:pt x="5916" y="91254"/>
                    <a:pt x="7470" y="91304"/>
                  </a:cubicBezTo>
                  <a:lnTo>
                    <a:pt x="7470" y="91304"/>
                  </a:lnTo>
                  <a:lnTo>
                    <a:pt x="7470" y="91304"/>
                  </a:lnTo>
                  <a:cubicBezTo>
                    <a:pt x="41229" y="92156"/>
                    <a:pt x="74964" y="93008"/>
                    <a:pt x="108698" y="93860"/>
                  </a:cubicBezTo>
                  <a:lnTo>
                    <a:pt x="108698" y="93860"/>
                  </a:lnTo>
                  <a:cubicBezTo>
                    <a:pt x="134563" y="94512"/>
                    <a:pt x="160478" y="95189"/>
                    <a:pt x="186343" y="94813"/>
                  </a:cubicBezTo>
                  <a:lnTo>
                    <a:pt x="186343" y="94813"/>
                  </a:lnTo>
                  <a:cubicBezTo>
                    <a:pt x="189551" y="94763"/>
                    <a:pt x="192734" y="94713"/>
                    <a:pt x="195942" y="94637"/>
                  </a:cubicBezTo>
                  <a:lnTo>
                    <a:pt x="195942" y="94637"/>
                  </a:lnTo>
                  <a:cubicBezTo>
                    <a:pt x="196318" y="93334"/>
                    <a:pt x="196643" y="92031"/>
                    <a:pt x="196969" y="90728"/>
                  </a:cubicBezTo>
                  <a:lnTo>
                    <a:pt x="196969" y="90728"/>
                  </a:lnTo>
                  <a:cubicBezTo>
                    <a:pt x="197997" y="86417"/>
                    <a:pt x="198724" y="81981"/>
                    <a:pt x="199175" y="77469"/>
                  </a:cubicBezTo>
                  <a:lnTo>
                    <a:pt x="199175" y="77469"/>
                  </a:lnTo>
                  <a:cubicBezTo>
                    <a:pt x="199501" y="74211"/>
                    <a:pt x="199651" y="70928"/>
                    <a:pt x="199651" y="67595"/>
                  </a:cubicBezTo>
                  <a:lnTo>
                    <a:pt x="199651" y="67595"/>
                  </a:lnTo>
                  <a:cubicBezTo>
                    <a:pt x="199651" y="67294"/>
                    <a:pt x="199651" y="67018"/>
                    <a:pt x="199651" y="66717"/>
                  </a:cubicBezTo>
                  <a:lnTo>
                    <a:pt x="199651" y="66717"/>
                  </a:lnTo>
                  <a:cubicBezTo>
                    <a:pt x="199576" y="57895"/>
                    <a:pt x="198348" y="49349"/>
                    <a:pt x="196142" y="41229"/>
                  </a:cubicBezTo>
                  <a:lnTo>
                    <a:pt x="196142" y="41229"/>
                  </a:lnTo>
                  <a:cubicBezTo>
                    <a:pt x="186694" y="40251"/>
                    <a:pt x="177170" y="40176"/>
                    <a:pt x="167696" y="41003"/>
                  </a:cubicBezTo>
                  <a:lnTo>
                    <a:pt x="167696" y="41003"/>
                  </a:lnTo>
                  <a:lnTo>
                    <a:pt x="154012" y="42206"/>
                  </a:lnTo>
                  <a:lnTo>
                    <a:pt x="154012" y="42206"/>
                  </a:lnTo>
                  <a:lnTo>
                    <a:pt x="138022" y="43610"/>
                  </a:lnTo>
                  <a:lnTo>
                    <a:pt x="133360" y="40552"/>
                  </a:lnTo>
                  <a:lnTo>
                    <a:pt x="112859" y="27093"/>
                  </a:lnTo>
                  <a:lnTo>
                    <a:pt x="89751" y="22782"/>
                  </a:lnTo>
                  <a:lnTo>
                    <a:pt x="66768" y="5890"/>
                  </a:lnTo>
                  <a:lnTo>
                    <a:pt x="467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1358525" y="2436750"/>
              <a:ext cx="4991300" cy="1897900"/>
            </a:xfrm>
            <a:custGeom>
              <a:rect b="b" l="l" r="r" t="t"/>
              <a:pathLst>
                <a:path extrusionOk="0" h="75916" w="199652">
                  <a:moveTo>
                    <a:pt x="18121" y="11880"/>
                  </a:moveTo>
                  <a:lnTo>
                    <a:pt x="226" y="9800"/>
                  </a:lnTo>
                  <a:cubicBezTo>
                    <a:pt x="76" y="12005"/>
                    <a:pt x="1" y="14236"/>
                    <a:pt x="1" y="16492"/>
                  </a:cubicBezTo>
                  <a:lnTo>
                    <a:pt x="1" y="16492"/>
                  </a:lnTo>
                  <a:cubicBezTo>
                    <a:pt x="1" y="24612"/>
                    <a:pt x="978" y="32507"/>
                    <a:pt x="2808" y="40076"/>
                  </a:cubicBezTo>
                  <a:lnTo>
                    <a:pt x="2808" y="40076"/>
                  </a:lnTo>
                  <a:cubicBezTo>
                    <a:pt x="2883" y="40427"/>
                    <a:pt x="2958" y="40778"/>
                    <a:pt x="3058" y="41128"/>
                  </a:cubicBezTo>
                  <a:lnTo>
                    <a:pt x="3058" y="41128"/>
                  </a:lnTo>
                  <a:cubicBezTo>
                    <a:pt x="4211" y="45690"/>
                    <a:pt x="5690" y="50126"/>
                    <a:pt x="7444" y="54412"/>
                  </a:cubicBezTo>
                  <a:lnTo>
                    <a:pt x="7444" y="54412"/>
                  </a:lnTo>
                  <a:cubicBezTo>
                    <a:pt x="9550" y="59499"/>
                    <a:pt x="12056" y="64387"/>
                    <a:pt x="14938" y="69048"/>
                  </a:cubicBezTo>
                  <a:lnTo>
                    <a:pt x="14938" y="69048"/>
                  </a:lnTo>
                  <a:lnTo>
                    <a:pt x="27745" y="69575"/>
                  </a:lnTo>
                  <a:lnTo>
                    <a:pt x="37019" y="69951"/>
                  </a:lnTo>
                  <a:lnTo>
                    <a:pt x="63460" y="71053"/>
                  </a:lnTo>
                  <a:lnTo>
                    <a:pt x="80929" y="71780"/>
                  </a:lnTo>
                  <a:lnTo>
                    <a:pt x="85315" y="71981"/>
                  </a:lnTo>
                  <a:lnTo>
                    <a:pt x="95565" y="72407"/>
                  </a:lnTo>
                  <a:lnTo>
                    <a:pt x="107470" y="72908"/>
                  </a:lnTo>
                  <a:lnTo>
                    <a:pt x="107771" y="72908"/>
                  </a:lnTo>
                  <a:lnTo>
                    <a:pt x="128322" y="73760"/>
                  </a:lnTo>
                  <a:lnTo>
                    <a:pt x="140052" y="74261"/>
                  </a:lnTo>
                  <a:lnTo>
                    <a:pt x="154338" y="74863"/>
                  </a:lnTo>
                  <a:lnTo>
                    <a:pt x="164137" y="75264"/>
                  </a:lnTo>
                  <a:lnTo>
                    <a:pt x="164137" y="75264"/>
                  </a:lnTo>
                  <a:lnTo>
                    <a:pt x="173110" y="75640"/>
                  </a:lnTo>
                  <a:lnTo>
                    <a:pt x="180052" y="75916"/>
                  </a:lnTo>
                  <a:cubicBezTo>
                    <a:pt x="181581" y="73835"/>
                    <a:pt x="183059" y="71680"/>
                    <a:pt x="184438" y="69474"/>
                  </a:cubicBezTo>
                  <a:lnTo>
                    <a:pt x="184438" y="69474"/>
                  </a:lnTo>
                  <a:cubicBezTo>
                    <a:pt x="189450" y="61504"/>
                    <a:pt x="193360" y="52783"/>
                    <a:pt x="195942" y="43534"/>
                  </a:cubicBezTo>
                  <a:lnTo>
                    <a:pt x="195942" y="43534"/>
                  </a:lnTo>
                  <a:cubicBezTo>
                    <a:pt x="196318" y="42231"/>
                    <a:pt x="196643" y="40928"/>
                    <a:pt x="196969" y="39625"/>
                  </a:cubicBezTo>
                  <a:lnTo>
                    <a:pt x="196969" y="39625"/>
                  </a:lnTo>
                  <a:cubicBezTo>
                    <a:pt x="197997" y="35314"/>
                    <a:pt x="198724" y="30878"/>
                    <a:pt x="199175" y="26366"/>
                  </a:cubicBezTo>
                  <a:lnTo>
                    <a:pt x="199175" y="26366"/>
                  </a:lnTo>
                  <a:cubicBezTo>
                    <a:pt x="199501" y="23108"/>
                    <a:pt x="199651" y="19825"/>
                    <a:pt x="199651" y="16492"/>
                  </a:cubicBezTo>
                  <a:lnTo>
                    <a:pt x="199651" y="16492"/>
                  </a:lnTo>
                  <a:cubicBezTo>
                    <a:pt x="199651" y="16191"/>
                    <a:pt x="199651" y="15915"/>
                    <a:pt x="199651" y="15614"/>
                  </a:cubicBezTo>
                  <a:lnTo>
                    <a:pt x="199651" y="15614"/>
                  </a:lnTo>
                  <a:lnTo>
                    <a:pt x="180904" y="20477"/>
                  </a:lnTo>
                  <a:lnTo>
                    <a:pt x="180829" y="20477"/>
                  </a:lnTo>
                  <a:lnTo>
                    <a:pt x="123059" y="28497"/>
                  </a:lnTo>
                  <a:lnTo>
                    <a:pt x="98974" y="15940"/>
                  </a:lnTo>
                  <a:lnTo>
                    <a:pt x="91204" y="11880"/>
                  </a:lnTo>
                  <a:lnTo>
                    <a:pt x="38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1434975" y="2067700"/>
              <a:ext cx="4902925" cy="2436125"/>
            </a:xfrm>
            <a:custGeom>
              <a:rect b="b" l="l" r="r" t="t"/>
              <a:pathLst>
                <a:path extrusionOk="0" h="97445" w="196117">
                  <a:moveTo>
                    <a:pt x="130302" y="4211"/>
                  </a:moveTo>
                  <a:lnTo>
                    <a:pt x="118848" y="7118"/>
                  </a:lnTo>
                  <a:lnTo>
                    <a:pt x="100151" y="28722"/>
                  </a:lnTo>
                  <a:lnTo>
                    <a:pt x="95916" y="30702"/>
                  </a:lnTo>
                  <a:lnTo>
                    <a:pt x="48372" y="52758"/>
                  </a:lnTo>
                  <a:lnTo>
                    <a:pt x="26291" y="49524"/>
                  </a:lnTo>
                  <a:lnTo>
                    <a:pt x="4412" y="54963"/>
                  </a:lnTo>
                  <a:lnTo>
                    <a:pt x="4412" y="54963"/>
                  </a:lnTo>
                  <a:lnTo>
                    <a:pt x="452" y="55941"/>
                  </a:lnTo>
                  <a:lnTo>
                    <a:pt x="0" y="55890"/>
                  </a:lnTo>
                  <a:cubicBezTo>
                    <a:pt x="1153" y="60452"/>
                    <a:pt x="2632" y="64888"/>
                    <a:pt x="4386" y="69174"/>
                  </a:cubicBezTo>
                  <a:lnTo>
                    <a:pt x="4386" y="69174"/>
                  </a:lnTo>
                  <a:cubicBezTo>
                    <a:pt x="6492" y="74261"/>
                    <a:pt x="8998" y="79149"/>
                    <a:pt x="11880" y="83810"/>
                  </a:cubicBezTo>
                  <a:lnTo>
                    <a:pt x="11880" y="83810"/>
                  </a:lnTo>
                  <a:cubicBezTo>
                    <a:pt x="14737" y="88422"/>
                    <a:pt x="17971" y="92783"/>
                    <a:pt x="21529" y="96868"/>
                  </a:cubicBezTo>
                  <a:lnTo>
                    <a:pt x="21529" y="96868"/>
                  </a:lnTo>
                  <a:lnTo>
                    <a:pt x="21279" y="97444"/>
                  </a:lnTo>
                  <a:lnTo>
                    <a:pt x="171505" y="97444"/>
                  </a:lnTo>
                  <a:cubicBezTo>
                    <a:pt x="173435" y="95264"/>
                    <a:pt x="175265" y="93008"/>
                    <a:pt x="176994" y="90678"/>
                  </a:cubicBezTo>
                  <a:lnTo>
                    <a:pt x="176994" y="90678"/>
                  </a:lnTo>
                  <a:cubicBezTo>
                    <a:pt x="178523" y="88597"/>
                    <a:pt x="180001" y="86442"/>
                    <a:pt x="181380" y="84236"/>
                  </a:cubicBezTo>
                  <a:lnTo>
                    <a:pt x="181380" y="84236"/>
                  </a:lnTo>
                  <a:cubicBezTo>
                    <a:pt x="186392" y="76266"/>
                    <a:pt x="190302" y="67545"/>
                    <a:pt x="192884" y="58296"/>
                  </a:cubicBezTo>
                  <a:lnTo>
                    <a:pt x="192884" y="58296"/>
                  </a:lnTo>
                  <a:cubicBezTo>
                    <a:pt x="193260" y="56993"/>
                    <a:pt x="193585" y="55690"/>
                    <a:pt x="193911" y="54387"/>
                  </a:cubicBezTo>
                  <a:lnTo>
                    <a:pt x="193911" y="54387"/>
                  </a:lnTo>
                  <a:cubicBezTo>
                    <a:pt x="194939" y="50076"/>
                    <a:pt x="195666" y="45640"/>
                    <a:pt x="196117" y="41128"/>
                  </a:cubicBezTo>
                  <a:lnTo>
                    <a:pt x="196117" y="41128"/>
                  </a:lnTo>
                  <a:lnTo>
                    <a:pt x="182207" y="38321"/>
                  </a:lnTo>
                  <a:lnTo>
                    <a:pt x="177846" y="35239"/>
                  </a:lnTo>
                  <a:lnTo>
                    <a:pt x="165666" y="26642"/>
                  </a:lnTo>
                  <a:lnTo>
                    <a:pt x="150954" y="5865"/>
                  </a:lnTo>
                  <a:lnTo>
                    <a:pt x="150954" y="5865"/>
                  </a:lnTo>
                  <a:lnTo>
                    <a:pt x="146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1544625" y="3418575"/>
              <a:ext cx="4738150" cy="1926100"/>
            </a:xfrm>
            <a:custGeom>
              <a:rect b="b" l="l" r="r" t="t"/>
              <a:pathLst>
                <a:path extrusionOk="0" h="77044" w="189526">
                  <a:moveTo>
                    <a:pt x="178899" y="4437"/>
                  </a:moveTo>
                  <a:lnTo>
                    <a:pt x="160628" y="12683"/>
                  </a:lnTo>
                  <a:lnTo>
                    <a:pt x="143786" y="21931"/>
                  </a:lnTo>
                  <a:lnTo>
                    <a:pt x="128623" y="26893"/>
                  </a:lnTo>
                  <a:lnTo>
                    <a:pt x="123861" y="28447"/>
                  </a:lnTo>
                  <a:lnTo>
                    <a:pt x="122407" y="28923"/>
                  </a:lnTo>
                  <a:lnTo>
                    <a:pt x="95765" y="10026"/>
                  </a:lnTo>
                  <a:lnTo>
                    <a:pt x="69449" y="24337"/>
                  </a:lnTo>
                  <a:lnTo>
                    <a:pt x="66016" y="26216"/>
                  </a:lnTo>
                  <a:lnTo>
                    <a:pt x="60226" y="23284"/>
                  </a:lnTo>
                  <a:lnTo>
                    <a:pt x="23234" y="4537"/>
                  </a:lnTo>
                  <a:lnTo>
                    <a:pt x="3409" y="14662"/>
                  </a:lnTo>
                  <a:lnTo>
                    <a:pt x="0" y="15139"/>
                  </a:lnTo>
                  <a:cubicBezTo>
                    <a:pt x="2106" y="20226"/>
                    <a:pt x="4612" y="25114"/>
                    <a:pt x="7494" y="29775"/>
                  </a:cubicBezTo>
                  <a:lnTo>
                    <a:pt x="7494" y="29775"/>
                  </a:lnTo>
                  <a:cubicBezTo>
                    <a:pt x="10351" y="34387"/>
                    <a:pt x="13585" y="38748"/>
                    <a:pt x="17143" y="42833"/>
                  </a:cubicBezTo>
                  <a:lnTo>
                    <a:pt x="17143" y="42833"/>
                  </a:lnTo>
                  <a:lnTo>
                    <a:pt x="16893" y="43409"/>
                  </a:lnTo>
                  <a:lnTo>
                    <a:pt x="17645" y="43409"/>
                  </a:lnTo>
                  <a:cubicBezTo>
                    <a:pt x="22908" y="49324"/>
                    <a:pt x="28848" y="54638"/>
                    <a:pt x="35389" y="59174"/>
                  </a:cubicBezTo>
                  <a:lnTo>
                    <a:pt x="35389" y="59174"/>
                  </a:lnTo>
                  <a:cubicBezTo>
                    <a:pt x="35690" y="59400"/>
                    <a:pt x="35991" y="59600"/>
                    <a:pt x="36291" y="59801"/>
                  </a:cubicBezTo>
                  <a:lnTo>
                    <a:pt x="36291" y="59801"/>
                  </a:lnTo>
                  <a:cubicBezTo>
                    <a:pt x="40226" y="62482"/>
                    <a:pt x="44362" y="64888"/>
                    <a:pt x="48672" y="66994"/>
                  </a:cubicBezTo>
                  <a:lnTo>
                    <a:pt x="48672" y="66994"/>
                  </a:lnTo>
                  <a:cubicBezTo>
                    <a:pt x="51078" y="68172"/>
                    <a:pt x="53560" y="69249"/>
                    <a:pt x="56066" y="70227"/>
                  </a:cubicBezTo>
                  <a:lnTo>
                    <a:pt x="56066" y="70227"/>
                  </a:lnTo>
                  <a:lnTo>
                    <a:pt x="56066" y="70227"/>
                  </a:lnTo>
                  <a:cubicBezTo>
                    <a:pt x="59750" y="71680"/>
                    <a:pt x="63535" y="72908"/>
                    <a:pt x="67419" y="73886"/>
                  </a:cubicBezTo>
                  <a:lnTo>
                    <a:pt x="67419" y="73886"/>
                  </a:lnTo>
                  <a:cubicBezTo>
                    <a:pt x="70728" y="74738"/>
                    <a:pt x="74111" y="75440"/>
                    <a:pt x="77570" y="75941"/>
                  </a:cubicBezTo>
                  <a:lnTo>
                    <a:pt x="77570" y="75941"/>
                  </a:lnTo>
                  <a:cubicBezTo>
                    <a:pt x="80853" y="76442"/>
                    <a:pt x="84211" y="76768"/>
                    <a:pt x="87595" y="76918"/>
                  </a:cubicBezTo>
                  <a:lnTo>
                    <a:pt x="87595" y="76918"/>
                  </a:lnTo>
                  <a:lnTo>
                    <a:pt x="87545" y="77044"/>
                  </a:lnTo>
                  <a:lnTo>
                    <a:pt x="92382" y="77044"/>
                  </a:lnTo>
                  <a:cubicBezTo>
                    <a:pt x="94763" y="77044"/>
                    <a:pt x="97119" y="76969"/>
                    <a:pt x="99450" y="76793"/>
                  </a:cubicBezTo>
                  <a:lnTo>
                    <a:pt x="99450" y="76793"/>
                  </a:lnTo>
                  <a:cubicBezTo>
                    <a:pt x="103259" y="76517"/>
                    <a:pt x="107044" y="76041"/>
                    <a:pt x="110753" y="75365"/>
                  </a:cubicBezTo>
                  <a:lnTo>
                    <a:pt x="110753" y="75365"/>
                  </a:lnTo>
                  <a:cubicBezTo>
                    <a:pt x="111179" y="75264"/>
                    <a:pt x="111630" y="75189"/>
                    <a:pt x="112081" y="75089"/>
                  </a:cubicBezTo>
                  <a:lnTo>
                    <a:pt x="112081" y="75089"/>
                  </a:lnTo>
                  <a:cubicBezTo>
                    <a:pt x="121555" y="73209"/>
                    <a:pt x="130578" y="69951"/>
                    <a:pt x="138898" y="65565"/>
                  </a:cubicBezTo>
                  <a:lnTo>
                    <a:pt x="138898" y="65565"/>
                  </a:lnTo>
                  <a:cubicBezTo>
                    <a:pt x="139600" y="65189"/>
                    <a:pt x="140277" y="64813"/>
                    <a:pt x="140979" y="64437"/>
                  </a:cubicBezTo>
                  <a:lnTo>
                    <a:pt x="140979" y="64437"/>
                  </a:lnTo>
                  <a:cubicBezTo>
                    <a:pt x="148071" y="60477"/>
                    <a:pt x="154613" y="55690"/>
                    <a:pt x="160503" y="50202"/>
                  </a:cubicBezTo>
                  <a:lnTo>
                    <a:pt x="160503" y="50202"/>
                  </a:lnTo>
                  <a:cubicBezTo>
                    <a:pt x="161555" y="49199"/>
                    <a:pt x="162608" y="48196"/>
                    <a:pt x="163610" y="47144"/>
                  </a:cubicBezTo>
                  <a:lnTo>
                    <a:pt x="163610" y="47144"/>
                  </a:lnTo>
                  <a:lnTo>
                    <a:pt x="163635" y="47144"/>
                  </a:lnTo>
                  <a:cubicBezTo>
                    <a:pt x="164813" y="45941"/>
                    <a:pt x="165991" y="44688"/>
                    <a:pt x="167119" y="43409"/>
                  </a:cubicBezTo>
                  <a:lnTo>
                    <a:pt x="167119" y="43409"/>
                  </a:lnTo>
                  <a:cubicBezTo>
                    <a:pt x="169049" y="41229"/>
                    <a:pt x="170879" y="38973"/>
                    <a:pt x="172608" y="36643"/>
                  </a:cubicBezTo>
                  <a:lnTo>
                    <a:pt x="172608" y="36643"/>
                  </a:lnTo>
                  <a:cubicBezTo>
                    <a:pt x="174137" y="34562"/>
                    <a:pt x="175615" y="32407"/>
                    <a:pt x="176994" y="30201"/>
                  </a:cubicBezTo>
                  <a:lnTo>
                    <a:pt x="176994" y="30201"/>
                  </a:lnTo>
                  <a:cubicBezTo>
                    <a:pt x="182006" y="22231"/>
                    <a:pt x="185916" y="13510"/>
                    <a:pt x="188498" y="4261"/>
                  </a:cubicBezTo>
                  <a:lnTo>
                    <a:pt x="188498" y="4261"/>
                  </a:lnTo>
                  <a:cubicBezTo>
                    <a:pt x="188874" y="2958"/>
                    <a:pt x="189199" y="1655"/>
                    <a:pt x="189525" y="352"/>
                  </a:cubicBezTo>
                  <a:lnTo>
                    <a:pt x="189525" y="352"/>
                  </a:lnTo>
                  <a:lnTo>
                    <a:pt x="1886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1938725" y="3945525"/>
              <a:ext cx="530750" cy="952400"/>
            </a:xfrm>
            <a:custGeom>
              <a:rect b="b" l="l" r="r" t="t"/>
              <a:pathLst>
                <a:path extrusionOk="0" h="38096" w="21230">
                  <a:moveTo>
                    <a:pt x="4537" y="9224"/>
                  </a:moveTo>
                  <a:lnTo>
                    <a:pt x="1" y="18447"/>
                  </a:lnTo>
                  <a:lnTo>
                    <a:pt x="2783" y="18447"/>
                  </a:lnTo>
                  <a:lnTo>
                    <a:pt x="1379" y="21755"/>
                  </a:lnTo>
                  <a:lnTo>
                    <a:pt x="1129" y="22331"/>
                  </a:lnTo>
                  <a:lnTo>
                    <a:pt x="1881" y="22331"/>
                  </a:lnTo>
                  <a:cubicBezTo>
                    <a:pt x="7144" y="28246"/>
                    <a:pt x="13084" y="33560"/>
                    <a:pt x="19625" y="38096"/>
                  </a:cubicBezTo>
                  <a:lnTo>
                    <a:pt x="19625" y="38096"/>
                  </a:lnTo>
                  <a:lnTo>
                    <a:pt x="17470" y="32306"/>
                  </a:lnTo>
                  <a:lnTo>
                    <a:pt x="21229" y="32306"/>
                  </a:lnTo>
                  <a:lnTo>
                    <a:pt x="17044" y="22331"/>
                  </a:lnTo>
                  <a:lnTo>
                    <a:pt x="15390" y="18447"/>
                  </a:lnTo>
                  <a:lnTo>
                    <a:pt x="18172" y="18447"/>
                  </a:lnTo>
                  <a:lnTo>
                    <a:pt x="13811" y="9600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2451900" y="4251925"/>
              <a:ext cx="546400" cy="922325"/>
            </a:xfrm>
            <a:custGeom>
              <a:rect b="b" l="l" r="r" t="t"/>
              <a:pathLst>
                <a:path extrusionOk="0" h="36893" w="21856">
                  <a:moveTo>
                    <a:pt x="4737" y="10075"/>
                  </a:moveTo>
                  <a:lnTo>
                    <a:pt x="602" y="18446"/>
                  </a:lnTo>
                  <a:lnTo>
                    <a:pt x="3384" y="18446"/>
                  </a:lnTo>
                  <a:lnTo>
                    <a:pt x="0" y="26467"/>
                  </a:lnTo>
                  <a:cubicBezTo>
                    <a:pt x="3935" y="29148"/>
                    <a:pt x="8071" y="31554"/>
                    <a:pt x="12381" y="33660"/>
                  </a:cubicBezTo>
                  <a:lnTo>
                    <a:pt x="12381" y="33660"/>
                  </a:lnTo>
                  <a:cubicBezTo>
                    <a:pt x="14787" y="34838"/>
                    <a:pt x="17269" y="35915"/>
                    <a:pt x="19775" y="36893"/>
                  </a:cubicBezTo>
                  <a:lnTo>
                    <a:pt x="19775" y="36893"/>
                  </a:lnTo>
                  <a:lnTo>
                    <a:pt x="18071" y="32281"/>
                  </a:lnTo>
                  <a:lnTo>
                    <a:pt x="21855" y="32281"/>
                  </a:lnTo>
                  <a:lnTo>
                    <a:pt x="17093" y="21003"/>
                  </a:lnTo>
                  <a:lnTo>
                    <a:pt x="16016" y="18446"/>
                  </a:lnTo>
                  <a:lnTo>
                    <a:pt x="18772" y="18446"/>
                  </a:lnTo>
                  <a:lnTo>
                    <a:pt x="18346" y="17569"/>
                  </a:lnTo>
                  <a:lnTo>
                    <a:pt x="16291" y="13384"/>
                  </a:lnTo>
                  <a:lnTo>
                    <a:pt x="16191" y="13208"/>
                  </a:lnTo>
                  <a:lnTo>
                    <a:pt x="14662" y="10075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3230100" y="3981250"/>
              <a:ext cx="800775" cy="1363425"/>
            </a:xfrm>
            <a:custGeom>
              <a:rect b="b" l="l" r="r" t="t"/>
              <a:pathLst>
                <a:path extrusionOk="0" h="54537" w="32031">
                  <a:moveTo>
                    <a:pt x="10452" y="10201"/>
                  </a:moveTo>
                  <a:lnTo>
                    <a:pt x="6642" y="17920"/>
                  </a:lnTo>
                  <a:lnTo>
                    <a:pt x="6391" y="18446"/>
                  </a:lnTo>
                  <a:lnTo>
                    <a:pt x="9148" y="18446"/>
                  </a:lnTo>
                  <a:lnTo>
                    <a:pt x="8121" y="20902"/>
                  </a:lnTo>
                  <a:lnTo>
                    <a:pt x="8020" y="21153"/>
                  </a:lnTo>
                  <a:lnTo>
                    <a:pt x="6717" y="24211"/>
                  </a:lnTo>
                  <a:lnTo>
                    <a:pt x="6091" y="25715"/>
                  </a:lnTo>
                  <a:lnTo>
                    <a:pt x="3309" y="32281"/>
                  </a:lnTo>
                  <a:lnTo>
                    <a:pt x="7093" y="32281"/>
                  </a:lnTo>
                  <a:lnTo>
                    <a:pt x="0" y="51379"/>
                  </a:lnTo>
                  <a:cubicBezTo>
                    <a:pt x="3309" y="52231"/>
                    <a:pt x="6692" y="52933"/>
                    <a:pt x="10151" y="53434"/>
                  </a:cubicBezTo>
                  <a:lnTo>
                    <a:pt x="10151" y="53434"/>
                  </a:lnTo>
                  <a:cubicBezTo>
                    <a:pt x="13434" y="53935"/>
                    <a:pt x="16792" y="54261"/>
                    <a:pt x="20176" y="54411"/>
                  </a:cubicBezTo>
                  <a:lnTo>
                    <a:pt x="20176" y="54411"/>
                  </a:lnTo>
                  <a:lnTo>
                    <a:pt x="20126" y="54537"/>
                  </a:lnTo>
                  <a:lnTo>
                    <a:pt x="24963" y="54537"/>
                  </a:lnTo>
                  <a:cubicBezTo>
                    <a:pt x="27344" y="54537"/>
                    <a:pt x="29700" y="54462"/>
                    <a:pt x="32031" y="54286"/>
                  </a:cubicBezTo>
                  <a:lnTo>
                    <a:pt x="32031" y="54286"/>
                  </a:lnTo>
                  <a:lnTo>
                    <a:pt x="24462" y="33960"/>
                  </a:lnTo>
                  <a:lnTo>
                    <a:pt x="23860" y="32281"/>
                  </a:lnTo>
                  <a:lnTo>
                    <a:pt x="27620" y="32281"/>
                  </a:lnTo>
                  <a:lnTo>
                    <a:pt x="26392" y="29374"/>
                  </a:lnTo>
                  <a:lnTo>
                    <a:pt x="26366" y="29273"/>
                  </a:lnTo>
                  <a:lnTo>
                    <a:pt x="25113" y="26341"/>
                  </a:lnTo>
                  <a:lnTo>
                    <a:pt x="22808" y="20902"/>
                  </a:lnTo>
                  <a:lnTo>
                    <a:pt x="21780" y="18446"/>
                  </a:lnTo>
                  <a:lnTo>
                    <a:pt x="24562" y="18446"/>
                  </a:lnTo>
                  <a:lnTo>
                    <a:pt x="20702" y="10627"/>
                  </a:lnTo>
                  <a:lnTo>
                    <a:pt x="154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3733225" y="4251925"/>
              <a:ext cx="619700" cy="1092750"/>
            </a:xfrm>
            <a:custGeom>
              <a:rect b="b" l="l" r="r" t="t"/>
              <a:pathLst>
                <a:path extrusionOk="0" h="43710" w="24788">
                  <a:moveTo>
                    <a:pt x="12482" y="301"/>
                  </a:moveTo>
                  <a:lnTo>
                    <a:pt x="7670" y="10075"/>
                  </a:lnTo>
                  <a:lnTo>
                    <a:pt x="4988" y="15514"/>
                  </a:lnTo>
                  <a:lnTo>
                    <a:pt x="3535" y="18446"/>
                  </a:lnTo>
                  <a:lnTo>
                    <a:pt x="6317" y="18446"/>
                  </a:lnTo>
                  <a:lnTo>
                    <a:pt x="6267" y="18547"/>
                  </a:lnTo>
                  <a:lnTo>
                    <a:pt x="5038" y="21454"/>
                  </a:lnTo>
                  <a:lnTo>
                    <a:pt x="4337" y="23133"/>
                  </a:lnTo>
                  <a:lnTo>
                    <a:pt x="477" y="32281"/>
                  </a:lnTo>
                  <a:lnTo>
                    <a:pt x="4261" y="32281"/>
                  </a:lnTo>
                  <a:lnTo>
                    <a:pt x="51" y="43584"/>
                  </a:lnTo>
                  <a:lnTo>
                    <a:pt x="51" y="43584"/>
                  </a:lnTo>
                  <a:lnTo>
                    <a:pt x="1" y="43710"/>
                  </a:lnTo>
                  <a:lnTo>
                    <a:pt x="4838" y="43710"/>
                  </a:lnTo>
                  <a:cubicBezTo>
                    <a:pt x="7219" y="43710"/>
                    <a:pt x="9575" y="43635"/>
                    <a:pt x="11906" y="43459"/>
                  </a:cubicBezTo>
                  <a:lnTo>
                    <a:pt x="11906" y="43459"/>
                  </a:lnTo>
                  <a:cubicBezTo>
                    <a:pt x="15715" y="43183"/>
                    <a:pt x="19500" y="42707"/>
                    <a:pt x="23209" y="42031"/>
                  </a:cubicBezTo>
                  <a:lnTo>
                    <a:pt x="23209" y="42031"/>
                  </a:lnTo>
                  <a:cubicBezTo>
                    <a:pt x="23635" y="41930"/>
                    <a:pt x="24086" y="41855"/>
                    <a:pt x="24537" y="41755"/>
                  </a:cubicBezTo>
                  <a:lnTo>
                    <a:pt x="24537" y="41755"/>
                  </a:lnTo>
                  <a:lnTo>
                    <a:pt x="23911" y="40101"/>
                  </a:lnTo>
                  <a:lnTo>
                    <a:pt x="21003" y="32281"/>
                  </a:lnTo>
                  <a:lnTo>
                    <a:pt x="24788" y="32281"/>
                  </a:lnTo>
                  <a:lnTo>
                    <a:pt x="18948" y="18446"/>
                  </a:lnTo>
                  <a:lnTo>
                    <a:pt x="21730" y="18446"/>
                  </a:lnTo>
                  <a:lnTo>
                    <a:pt x="17595" y="10075"/>
                  </a:lnTo>
                  <a:lnTo>
                    <a:pt x="12783" y="301"/>
                  </a:lnTo>
                  <a:lnTo>
                    <a:pt x="126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33375" y="4064575"/>
              <a:ext cx="530725" cy="964950"/>
            </a:xfrm>
            <a:custGeom>
              <a:rect b="b" l="l" r="r" t="t"/>
              <a:pathLst>
                <a:path extrusionOk="0" h="38598" w="21229">
                  <a:moveTo>
                    <a:pt x="7344" y="9750"/>
                  </a:moveTo>
                  <a:lnTo>
                    <a:pt x="3484" y="17569"/>
                  </a:lnTo>
                  <a:lnTo>
                    <a:pt x="3058" y="18447"/>
                  </a:lnTo>
                  <a:lnTo>
                    <a:pt x="5840" y="18447"/>
                  </a:lnTo>
                  <a:lnTo>
                    <a:pt x="0" y="32281"/>
                  </a:lnTo>
                  <a:lnTo>
                    <a:pt x="3760" y="32281"/>
                  </a:lnTo>
                  <a:lnTo>
                    <a:pt x="1429" y="38597"/>
                  </a:lnTo>
                  <a:cubicBezTo>
                    <a:pt x="8521" y="34637"/>
                    <a:pt x="15063" y="29850"/>
                    <a:pt x="20953" y="24362"/>
                  </a:cubicBezTo>
                  <a:lnTo>
                    <a:pt x="20953" y="24362"/>
                  </a:lnTo>
                  <a:lnTo>
                    <a:pt x="18446" y="18447"/>
                  </a:lnTo>
                  <a:lnTo>
                    <a:pt x="21228" y="18447"/>
                  </a:lnTo>
                  <a:lnTo>
                    <a:pt x="20802" y="17569"/>
                  </a:lnTo>
                  <a:lnTo>
                    <a:pt x="17143" y="10151"/>
                  </a:lnTo>
                  <a:lnTo>
                    <a:pt x="17143" y="10151"/>
                  </a:lnTo>
                  <a:lnTo>
                    <a:pt x="121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5635500" y="3963075"/>
              <a:ext cx="333975" cy="634100"/>
            </a:xfrm>
            <a:custGeom>
              <a:rect b="b" l="l" r="r" t="t"/>
              <a:pathLst>
                <a:path extrusionOk="0" h="25364" w="13359">
                  <a:moveTo>
                    <a:pt x="2031" y="14587"/>
                  </a:moveTo>
                  <a:lnTo>
                    <a:pt x="126" y="18447"/>
                  </a:lnTo>
                  <a:lnTo>
                    <a:pt x="2908" y="18447"/>
                  </a:lnTo>
                  <a:lnTo>
                    <a:pt x="1579" y="21629"/>
                  </a:lnTo>
                  <a:lnTo>
                    <a:pt x="0" y="25364"/>
                  </a:lnTo>
                  <a:cubicBezTo>
                    <a:pt x="1178" y="24161"/>
                    <a:pt x="2356" y="22908"/>
                    <a:pt x="3484" y="21629"/>
                  </a:cubicBezTo>
                  <a:lnTo>
                    <a:pt x="3484" y="21629"/>
                  </a:lnTo>
                  <a:cubicBezTo>
                    <a:pt x="5414" y="19449"/>
                    <a:pt x="7244" y="17193"/>
                    <a:pt x="8973" y="14863"/>
                  </a:cubicBezTo>
                  <a:lnTo>
                    <a:pt x="8973" y="14863"/>
                  </a:lnTo>
                  <a:cubicBezTo>
                    <a:pt x="10502" y="12782"/>
                    <a:pt x="11980" y="10627"/>
                    <a:pt x="13359" y="8421"/>
                  </a:cubicBezTo>
                  <a:lnTo>
                    <a:pt x="13359" y="8421"/>
                  </a:lnTo>
                  <a:lnTo>
                    <a:pt x="92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2761425" y="3779475"/>
              <a:ext cx="852150" cy="1537625"/>
            </a:xfrm>
            <a:custGeom>
              <a:rect b="b" l="l" r="r" t="t"/>
              <a:pathLst>
                <a:path extrusionOk="0" h="61505" w="34086">
                  <a:moveTo>
                    <a:pt x="11554" y="8848"/>
                  </a:moveTo>
                  <a:lnTo>
                    <a:pt x="7344" y="17344"/>
                  </a:lnTo>
                  <a:lnTo>
                    <a:pt x="6818" y="18447"/>
                  </a:lnTo>
                  <a:lnTo>
                    <a:pt x="9599" y="18447"/>
                  </a:lnTo>
                  <a:lnTo>
                    <a:pt x="5138" y="28973"/>
                  </a:lnTo>
                  <a:lnTo>
                    <a:pt x="3810" y="32106"/>
                  </a:lnTo>
                  <a:lnTo>
                    <a:pt x="3760" y="32282"/>
                  </a:lnTo>
                  <a:lnTo>
                    <a:pt x="7519" y="32282"/>
                  </a:lnTo>
                  <a:lnTo>
                    <a:pt x="5965" y="36467"/>
                  </a:lnTo>
                  <a:lnTo>
                    <a:pt x="5640" y="37344"/>
                  </a:lnTo>
                  <a:lnTo>
                    <a:pt x="4712" y="39901"/>
                  </a:lnTo>
                  <a:lnTo>
                    <a:pt x="0" y="52558"/>
                  </a:lnTo>
                  <a:cubicBezTo>
                    <a:pt x="2406" y="53736"/>
                    <a:pt x="4888" y="54813"/>
                    <a:pt x="7394" y="55791"/>
                  </a:cubicBezTo>
                  <a:lnTo>
                    <a:pt x="7394" y="55791"/>
                  </a:lnTo>
                  <a:lnTo>
                    <a:pt x="7394" y="55791"/>
                  </a:lnTo>
                  <a:cubicBezTo>
                    <a:pt x="11078" y="57244"/>
                    <a:pt x="14863" y="58472"/>
                    <a:pt x="18747" y="59450"/>
                  </a:cubicBezTo>
                  <a:lnTo>
                    <a:pt x="18747" y="59450"/>
                  </a:lnTo>
                  <a:cubicBezTo>
                    <a:pt x="22056" y="60302"/>
                    <a:pt x="25439" y="61004"/>
                    <a:pt x="28898" y="61505"/>
                  </a:cubicBezTo>
                  <a:lnTo>
                    <a:pt x="28898" y="61505"/>
                  </a:lnTo>
                  <a:lnTo>
                    <a:pt x="27870" y="58673"/>
                  </a:lnTo>
                  <a:lnTo>
                    <a:pt x="34086" y="58673"/>
                  </a:lnTo>
                  <a:lnTo>
                    <a:pt x="24838" y="33786"/>
                  </a:lnTo>
                  <a:lnTo>
                    <a:pt x="24286" y="32282"/>
                  </a:lnTo>
                  <a:lnTo>
                    <a:pt x="28046" y="32282"/>
                  </a:lnTo>
                  <a:lnTo>
                    <a:pt x="26767" y="29224"/>
                  </a:lnTo>
                  <a:lnTo>
                    <a:pt x="26667" y="28973"/>
                  </a:lnTo>
                  <a:lnTo>
                    <a:pt x="25615" y="26517"/>
                  </a:lnTo>
                  <a:lnTo>
                    <a:pt x="25389" y="25991"/>
                  </a:lnTo>
                  <a:lnTo>
                    <a:pt x="22206" y="18447"/>
                  </a:lnTo>
                  <a:lnTo>
                    <a:pt x="24988" y="18447"/>
                  </a:lnTo>
                  <a:lnTo>
                    <a:pt x="24813" y="18071"/>
                  </a:lnTo>
                  <a:lnTo>
                    <a:pt x="20777" y="9901"/>
                  </a:lnTo>
                  <a:lnTo>
                    <a:pt x="158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4313425" y="3989375"/>
              <a:ext cx="703675" cy="1313325"/>
            </a:xfrm>
            <a:custGeom>
              <a:rect b="b" l="l" r="r" t="t"/>
              <a:pathLst>
                <a:path extrusionOk="0" h="52533" w="28147">
                  <a:moveTo>
                    <a:pt x="13109" y="5615"/>
                  </a:moveTo>
                  <a:lnTo>
                    <a:pt x="10126" y="11655"/>
                  </a:lnTo>
                  <a:lnTo>
                    <a:pt x="6793" y="18447"/>
                  </a:lnTo>
                  <a:lnTo>
                    <a:pt x="9575" y="18447"/>
                  </a:lnTo>
                  <a:lnTo>
                    <a:pt x="8673" y="20577"/>
                  </a:lnTo>
                  <a:lnTo>
                    <a:pt x="3735" y="32282"/>
                  </a:lnTo>
                  <a:lnTo>
                    <a:pt x="7495" y="32282"/>
                  </a:lnTo>
                  <a:lnTo>
                    <a:pt x="703" y="50603"/>
                  </a:lnTo>
                  <a:lnTo>
                    <a:pt x="1" y="52533"/>
                  </a:lnTo>
                  <a:cubicBezTo>
                    <a:pt x="427" y="52432"/>
                    <a:pt x="878" y="52357"/>
                    <a:pt x="1329" y="52257"/>
                  </a:cubicBezTo>
                  <a:lnTo>
                    <a:pt x="1329" y="52257"/>
                  </a:lnTo>
                  <a:cubicBezTo>
                    <a:pt x="10803" y="50377"/>
                    <a:pt x="19826" y="47119"/>
                    <a:pt x="28146" y="42733"/>
                  </a:cubicBezTo>
                  <a:lnTo>
                    <a:pt x="28146" y="42733"/>
                  </a:lnTo>
                  <a:lnTo>
                    <a:pt x="24262" y="32282"/>
                  </a:lnTo>
                  <a:lnTo>
                    <a:pt x="28046" y="32282"/>
                  </a:lnTo>
                  <a:lnTo>
                    <a:pt x="23084" y="20577"/>
                  </a:lnTo>
                  <a:lnTo>
                    <a:pt x="22182" y="18447"/>
                  </a:lnTo>
                  <a:lnTo>
                    <a:pt x="24964" y="18447"/>
                  </a:lnTo>
                  <a:lnTo>
                    <a:pt x="21856" y="12156"/>
                  </a:lnTo>
                  <a:lnTo>
                    <a:pt x="17871" y="4061"/>
                  </a:lnTo>
                  <a:lnTo>
                    <a:pt x="158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4435000" y="971200"/>
              <a:ext cx="670450" cy="669825"/>
            </a:xfrm>
            <a:custGeom>
              <a:rect b="b" l="l" r="r" t="t"/>
              <a:pathLst>
                <a:path extrusionOk="0" h="26793" w="26818">
                  <a:moveTo>
                    <a:pt x="0" y="13409"/>
                  </a:moveTo>
                  <a:cubicBezTo>
                    <a:pt x="0" y="20803"/>
                    <a:pt x="6015" y="26793"/>
                    <a:pt x="13409" y="26793"/>
                  </a:cubicBezTo>
                  <a:lnTo>
                    <a:pt x="13409" y="26793"/>
                  </a:lnTo>
                  <a:cubicBezTo>
                    <a:pt x="20802" y="26793"/>
                    <a:pt x="26817" y="20803"/>
                    <a:pt x="26817" y="13409"/>
                  </a:cubicBezTo>
                  <a:lnTo>
                    <a:pt x="26817" y="13409"/>
                  </a:lnTo>
                  <a:cubicBezTo>
                    <a:pt x="26817" y="5990"/>
                    <a:pt x="20802" y="0"/>
                    <a:pt x="13409" y="0"/>
                  </a:cubicBezTo>
                  <a:lnTo>
                    <a:pt x="13409" y="0"/>
                  </a:lnTo>
                  <a:cubicBezTo>
                    <a:pt x="6015" y="0"/>
                    <a:pt x="0" y="5990"/>
                    <a:pt x="0" y="134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4" name="Google Shape;1064;p34"/>
          <p:cNvSpPr/>
          <p:nvPr/>
        </p:nvSpPr>
        <p:spPr>
          <a:xfrm>
            <a:off x="539800" y="867025"/>
            <a:ext cx="1020725" cy="394250"/>
          </a:xfrm>
          <a:custGeom>
            <a:rect b="b" l="l" r="r" t="t"/>
            <a:pathLst>
              <a:path extrusionOk="0" h="15770" w="40829">
                <a:moveTo>
                  <a:pt x="35737" y="0"/>
                </a:moveTo>
                <a:cubicBezTo>
                  <a:pt x="24353" y="0"/>
                  <a:pt x="19694" y="4671"/>
                  <a:pt x="22178" y="12524"/>
                </a:cubicBezTo>
                <a:lnTo>
                  <a:pt x="22178" y="12524"/>
                </a:lnTo>
                <a:cubicBezTo>
                  <a:pt x="20809" y="8202"/>
                  <a:pt x="17923" y="5992"/>
                  <a:pt x="14172" y="5992"/>
                </a:cubicBezTo>
                <a:cubicBezTo>
                  <a:pt x="10906" y="5992"/>
                  <a:pt x="6983" y="7667"/>
                  <a:pt x="2833" y="11083"/>
                </a:cubicBezTo>
                <a:cubicBezTo>
                  <a:pt x="1906" y="11859"/>
                  <a:pt x="953" y="12712"/>
                  <a:pt x="1" y="13664"/>
                </a:cubicBezTo>
                <a:cubicBezTo>
                  <a:pt x="1229" y="13263"/>
                  <a:pt x="2407" y="12887"/>
                  <a:pt x="3585" y="12536"/>
                </a:cubicBezTo>
                <a:cubicBezTo>
                  <a:pt x="8065" y="11136"/>
                  <a:pt x="12078" y="10008"/>
                  <a:pt x="15340" y="10008"/>
                </a:cubicBezTo>
                <a:cubicBezTo>
                  <a:pt x="19080" y="10008"/>
                  <a:pt x="21834" y="11490"/>
                  <a:pt x="23177" y="15746"/>
                </a:cubicBezTo>
                <a:lnTo>
                  <a:pt x="23177" y="15746"/>
                </a:lnTo>
                <a:cubicBezTo>
                  <a:pt x="20667" y="7743"/>
                  <a:pt x="27755" y="4513"/>
                  <a:pt x="37395" y="1358"/>
                </a:cubicBezTo>
                <a:cubicBezTo>
                  <a:pt x="38523" y="982"/>
                  <a:pt x="39650" y="631"/>
                  <a:pt x="40828" y="255"/>
                </a:cubicBezTo>
                <a:cubicBezTo>
                  <a:pt x="39600" y="130"/>
                  <a:pt x="38447" y="55"/>
                  <a:pt x="37345" y="30"/>
                </a:cubicBezTo>
                <a:cubicBezTo>
                  <a:pt x="36795" y="10"/>
                  <a:pt x="36259" y="0"/>
                  <a:pt x="35737" y="0"/>
                </a:cubicBezTo>
                <a:close/>
                <a:moveTo>
                  <a:pt x="23177" y="15746"/>
                </a:moveTo>
                <a:cubicBezTo>
                  <a:pt x="23179" y="15754"/>
                  <a:pt x="23182" y="15761"/>
                  <a:pt x="23184" y="15769"/>
                </a:cubicBezTo>
                <a:cubicBezTo>
                  <a:pt x="23182" y="15761"/>
                  <a:pt x="23179" y="15754"/>
                  <a:pt x="23177" y="157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34"/>
          <p:cNvSpPr/>
          <p:nvPr/>
        </p:nvSpPr>
        <p:spPr>
          <a:xfrm>
            <a:off x="7712850" y="780925"/>
            <a:ext cx="553300" cy="195800"/>
          </a:xfrm>
          <a:custGeom>
            <a:rect b="b" l="l" r="r" t="t"/>
            <a:pathLst>
              <a:path extrusionOk="0" h="7832" w="22132">
                <a:moveTo>
                  <a:pt x="18387" y="0"/>
                </a:moveTo>
                <a:cubicBezTo>
                  <a:pt x="13086" y="0"/>
                  <a:pt x="10837" y="2257"/>
                  <a:pt x="11805" y="6153"/>
                </a:cubicBezTo>
                <a:cubicBezTo>
                  <a:pt x="11203" y="3770"/>
                  <a:pt x="9644" y="2540"/>
                  <a:pt x="7516" y="2540"/>
                </a:cubicBezTo>
                <a:cubicBezTo>
                  <a:pt x="5837" y="2540"/>
                  <a:pt x="3804" y="3305"/>
                  <a:pt x="1605" y="4874"/>
                </a:cubicBezTo>
                <a:cubicBezTo>
                  <a:pt x="1078" y="5225"/>
                  <a:pt x="552" y="5651"/>
                  <a:pt x="1" y="6128"/>
                </a:cubicBezTo>
                <a:cubicBezTo>
                  <a:pt x="677" y="5952"/>
                  <a:pt x="1304" y="5777"/>
                  <a:pt x="1956" y="5626"/>
                </a:cubicBezTo>
                <a:cubicBezTo>
                  <a:pt x="4171" y="5081"/>
                  <a:pt x="6176" y="4640"/>
                  <a:pt x="7828" y="4640"/>
                </a:cubicBezTo>
                <a:cubicBezTo>
                  <a:pt x="10046" y="4640"/>
                  <a:pt x="11628" y="5433"/>
                  <a:pt x="12231" y="7832"/>
                </a:cubicBezTo>
                <a:cubicBezTo>
                  <a:pt x="11179" y="3621"/>
                  <a:pt x="15038" y="2143"/>
                  <a:pt x="20276" y="764"/>
                </a:cubicBezTo>
                <a:cubicBezTo>
                  <a:pt x="20878" y="614"/>
                  <a:pt x="21504" y="463"/>
                  <a:pt x="22131" y="288"/>
                </a:cubicBezTo>
                <a:cubicBezTo>
                  <a:pt x="21479" y="213"/>
                  <a:pt x="20878" y="138"/>
                  <a:pt x="20301" y="87"/>
                </a:cubicBezTo>
                <a:cubicBezTo>
                  <a:pt x="19625" y="29"/>
                  <a:pt x="18987" y="0"/>
                  <a:pt x="183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34"/>
          <p:cNvSpPr/>
          <p:nvPr/>
        </p:nvSpPr>
        <p:spPr>
          <a:xfrm>
            <a:off x="6982700" y="1185050"/>
            <a:ext cx="553300" cy="195800"/>
          </a:xfrm>
          <a:custGeom>
            <a:rect b="b" l="l" r="r" t="t"/>
            <a:pathLst>
              <a:path extrusionOk="0" h="7832" w="22132">
                <a:moveTo>
                  <a:pt x="18387" y="0"/>
                </a:moveTo>
                <a:cubicBezTo>
                  <a:pt x="13086" y="0"/>
                  <a:pt x="10837" y="2257"/>
                  <a:pt x="11805" y="6153"/>
                </a:cubicBezTo>
                <a:cubicBezTo>
                  <a:pt x="11203" y="3770"/>
                  <a:pt x="9644" y="2540"/>
                  <a:pt x="7516" y="2540"/>
                </a:cubicBezTo>
                <a:cubicBezTo>
                  <a:pt x="5837" y="2540"/>
                  <a:pt x="3804" y="3305"/>
                  <a:pt x="1605" y="4874"/>
                </a:cubicBezTo>
                <a:cubicBezTo>
                  <a:pt x="1078" y="5225"/>
                  <a:pt x="552" y="5651"/>
                  <a:pt x="1" y="6128"/>
                </a:cubicBezTo>
                <a:cubicBezTo>
                  <a:pt x="677" y="5952"/>
                  <a:pt x="1304" y="5777"/>
                  <a:pt x="1956" y="5626"/>
                </a:cubicBezTo>
                <a:cubicBezTo>
                  <a:pt x="4171" y="5081"/>
                  <a:pt x="6176" y="4640"/>
                  <a:pt x="7828" y="4640"/>
                </a:cubicBezTo>
                <a:cubicBezTo>
                  <a:pt x="10046" y="4640"/>
                  <a:pt x="11628" y="5433"/>
                  <a:pt x="12231" y="7832"/>
                </a:cubicBezTo>
                <a:cubicBezTo>
                  <a:pt x="11179" y="3621"/>
                  <a:pt x="15038" y="2143"/>
                  <a:pt x="20276" y="764"/>
                </a:cubicBezTo>
                <a:cubicBezTo>
                  <a:pt x="20878" y="614"/>
                  <a:pt x="21504" y="463"/>
                  <a:pt x="22131" y="288"/>
                </a:cubicBezTo>
                <a:cubicBezTo>
                  <a:pt x="21479" y="213"/>
                  <a:pt x="20878" y="138"/>
                  <a:pt x="20301" y="87"/>
                </a:cubicBezTo>
                <a:cubicBezTo>
                  <a:pt x="19625" y="29"/>
                  <a:pt x="18987" y="0"/>
                  <a:pt x="183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35"/>
          <p:cNvSpPr/>
          <p:nvPr/>
        </p:nvSpPr>
        <p:spPr>
          <a:xfrm>
            <a:off x="2620853" y="3922100"/>
            <a:ext cx="6569978" cy="1378100"/>
          </a:xfrm>
          <a:custGeom>
            <a:rect b="b" l="l" r="r" t="t"/>
            <a:pathLst>
              <a:path extrusionOk="0" h="55124" w="202918">
                <a:moveTo>
                  <a:pt x="142841" y="1"/>
                </a:moveTo>
                <a:cubicBezTo>
                  <a:pt x="116318" y="343"/>
                  <a:pt x="83678" y="19881"/>
                  <a:pt x="28464" y="32230"/>
                </a:cubicBezTo>
                <a:lnTo>
                  <a:pt x="28464" y="32230"/>
                </a:lnTo>
                <a:cubicBezTo>
                  <a:pt x="0" y="38598"/>
                  <a:pt x="202917" y="55124"/>
                  <a:pt x="202917" y="55124"/>
                </a:cubicBezTo>
                <a:lnTo>
                  <a:pt x="202917" y="55124"/>
                </a:lnTo>
                <a:lnTo>
                  <a:pt x="202917" y="14677"/>
                </a:lnTo>
                <a:cubicBezTo>
                  <a:pt x="202917" y="14677"/>
                  <a:pt x="194381" y="14403"/>
                  <a:pt x="157929" y="2237"/>
                </a:cubicBezTo>
                <a:lnTo>
                  <a:pt x="157929" y="2237"/>
                </a:lnTo>
                <a:cubicBezTo>
                  <a:pt x="153272" y="685"/>
                  <a:pt x="148525" y="1"/>
                  <a:pt x="143572" y="1"/>
                </a:cubicBezTo>
                <a:lnTo>
                  <a:pt x="143572" y="1"/>
                </a:lnTo>
                <a:cubicBezTo>
                  <a:pt x="143320" y="1"/>
                  <a:pt x="143092" y="1"/>
                  <a:pt x="1428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35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1073" name="Google Shape;1073;p35"/>
          <p:cNvSpPr txBox="1"/>
          <p:nvPr/>
        </p:nvSpPr>
        <p:spPr>
          <a:xfrm>
            <a:off x="3567600" y="1197150"/>
            <a:ext cx="2008800" cy="33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Types of deserts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74" name="Google Shape;1074;p35"/>
          <p:cNvSpPr/>
          <p:nvPr/>
        </p:nvSpPr>
        <p:spPr>
          <a:xfrm>
            <a:off x="539500" y="1808625"/>
            <a:ext cx="1845300" cy="36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Hot and dry deserts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75" name="Google Shape;1075;p35"/>
          <p:cNvSpPr/>
          <p:nvPr/>
        </p:nvSpPr>
        <p:spPr>
          <a:xfrm>
            <a:off x="539500" y="2168925"/>
            <a:ext cx="1845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second planet from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76" name="Google Shape;1076;p35"/>
          <p:cNvSpPr/>
          <p:nvPr/>
        </p:nvSpPr>
        <p:spPr>
          <a:xfrm>
            <a:off x="2620850" y="2671375"/>
            <a:ext cx="1845300" cy="36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Semiarid deserts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77" name="Google Shape;1077;p35"/>
          <p:cNvSpPr/>
          <p:nvPr/>
        </p:nvSpPr>
        <p:spPr>
          <a:xfrm>
            <a:off x="2620851" y="3032375"/>
            <a:ext cx="184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78" name="Google Shape;1078;p35"/>
          <p:cNvSpPr/>
          <p:nvPr/>
        </p:nvSpPr>
        <p:spPr>
          <a:xfrm>
            <a:off x="6850835" y="1808625"/>
            <a:ext cx="1845300" cy="36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Coastal deserts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79" name="Google Shape;1079;p35"/>
          <p:cNvSpPr/>
          <p:nvPr/>
        </p:nvSpPr>
        <p:spPr>
          <a:xfrm>
            <a:off x="6850724" y="2168934"/>
            <a:ext cx="1845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0" name="Google Shape;1080;p35"/>
          <p:cNvSpPr/>
          <p:nvPr/>
        </p:nvSpPr>
        <p:spPr>
          <a:xfrm>
            <a:off x="4794746" y="2671375"/>
            <a:ext cx="1845300" cy="36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Cold deserts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1" name="Google Shape;1081;p35"/>
          <p:cNvSpPr/>
          <p:nvPr/>
        </p:nvSpPr>
        <p:spPr>
          <a:xfrm>
            <a:off x="4794683" y="3032375"/>
            <a:ext cx="1845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82" name="Google Shape;1082;p35"/>
          <p:cNvSpPr/>
          <p:nvPr/>
        </p:nvSpPr>
        <p:spPr>
          <a:xfrm>
            <a:off x="-1225" y="3720100"/>
            <a:ext cx="9237851" cy="1451150"/>
          </a:xfrm>
          <a:custGeom>
            <a:rect b="b" l="l" r="r" t="t"/>
            <a:pathLst>
              <a:path extrusionOk="0" h="58046" w="285317">
                <a:moveTo>
                  <a:pt x="65737" y="5250"/>
                </a:moveTo>
                <a:lnTo>
                  <a:pt x="59323" y="5250"/>
                </a:lnTo>
                <a:cubicBezTo>
                  <a:pt x="59323" y="5250"/>
                  <a:pt x="49417" y="14563"/>
                  <a:pt x="43003" y="14563"/>
                </a:cubicBezTo>
                <a:lnTo>
                  <a:pt x="43003" y="14563"/>
                </a:lnTo>
                <a:cubicBezTo>
                  <a:pt x="36589" y="14563"/>
                  <a:pt x="0" y="21913"/>
                  <a:pt x="0" y="21913"/>
                </a:cubicBezTo>
                <a:lnTo>
                  <a:pt x="0" y="21913"/>
                </a:lnTo>
                <a:lnTo>
                  <a:pt x="0" y="55717"/>
                </a:lnTo>
                <a:lnTo>
                  <a:pt x="285316" y="58045"/>
                </a:lnTo>
                <a:lnTo>
                  <a:pt x="285316" y="30860"/>
                </a:lnTo>
                <a:cubicBezTo>
                  <a:pt x="244916" y="33576"/>
                  <a:pt x="129214" y="17439"/>
                  <a:pt x="129214" y="17439"/>
                </a:cubicBezTo>
                <a:lnTo>
                  <a:pt x="129214" y="17439"/>
                </a:lnTo>
                <a:cubicBezTo>
                  <a:pt x="120472" y="17827"/>
                  <a:pt x="110771" y="12965"/>
                  <a:pt x="110771" y="12965"/>
                </a:cubicBezTo>
                <a:lnTo>
                  <a:pt x="110771" y="12965"/>
                </a:lnTo>
                <a:cubicBezTo>
                  <a:pt x="107462" y="12577"/>
                  <a:pt x="102029" y="11025"/>
                  <a:pt x="102029" y="11025"/>
                </a:cubicBezTo>
                <a:lnTo>
                  <a:pt x="102029" y="11025"/>
                </a:lnTo>
                <a:cubicBezTo>
                  <a:pt x="97350" y="8126"/>
                  <a:pt x="91918" y="1712"/>
                  <a:pt x="91918" y="1712"/>
                </a:cubicBezTo>
                <a:lnTo>
                  <a:pt x="91918" y="1712"/>
                </a:lnTo>
                <a:cubicBezTo>
                  <a:pt x="89977" y="1119"/>
                  <a:pt x="86485" y="1324"/>
                  <a:pt x="84157" y="1324"/>
                </a:cubicBezTo>
                <a:lnTo>
                  <a:pt x="84157" y="1324"/>
                </a:lnTo>
                <a:cubicBezTo>
                  <a:pt x="81806" y="1324"/>
                  <a:pt x="76214" y="0"/>
                  <a:pt x="76214" y="0"/>
                </a:cubicBezTo>
                <a:lnTo>
                  <a:pt x="762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35"/>
          <p:cNvSpPr/>
          <p:nvPr/>
        </p:nvSpPr>
        <p:spPr>
          <a:xfrm>
            <a:off x="7245521" y="3922100"/>
            <a:ext cx="1945143" cy="618025"/>
          </a:xfrm>
          <a:custGeom>
            <a:rect b="b" l="l" r="r" t="t"/>
            <a:pathLst>
              <a:path extrusionOk="0" h="24721" w="60077">
                <a:moveTo>
                  <a:pt x="0" y="1"/>
                </a:moveTo>
                <a:cubicBezTo>
                  <a:pt x="1392" y="4429"/>
                  <a:pt x="8788" y="21297"/>
                  <a:pt x="41793" y="23830"/>
                </a:cubicBezTo>
                <a:lnTo>
                  <a:pt x="41793" y="23830"/>
                </a:lnTo>
                <a:cubicBezTo>
                  <a:pt x="53434" y="24720"/>
                  <a:pt x="54096" y="24561"/>
                  <a:pt x="60076" y="23899"/>
                </a:cubicBezTo>
                <a:lnTo>
                  <a:pt x="60076" y="23899"/>
                </a:lnTo>
                <a:lnTo>
                  <a:pt x="60076" y="14677"/>
                </a:lnTo>
                <a:cubicBezTo>
                  <a:pt x="60076" y="14677"/>
                  <a:pt x="51540" y="14403"/>
                  <a:pt x="15088" y="2237"/>
                </a:cubicBezTo>
                <a:lnTo>
                  <a:pt x="15088" y="2237"/>
                </a:lnTo>
                <a:cubicBezTo>
                  <a:pt x="10431" y="685"/>
                  <a:pt x="5684" y="1"/>
                  <a:pt x="731" y="1"/>
                </a:cubicBezTo>
                <a:lnTo>
                  <a:pt x="731" y="1"/>
                </a:lnTo>
                <a:cubicBezTo>
                  <a:pt x="479" y="1"/>
                  <a:pt x="251" y="1"/>
                  <a:pt x="0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35"/>
          <p:cNvSpPr/>
          <p:nvPr/>
        </p:nvSpPr>
        <p:spPr>
          <a:xfrm>
            <a:off x="51825" y="3552913"/>
            <a:ext cx="535300" cy="529125"/>
          </a:xfrm>
          <a:custGeom>
            <a:rect b="b" l="l" r="r" t="t"/>
            <a:pathLst>
              <a:path extrusionOk="0" h="21165" w="21412">
                <a:moveTo>
                  <a:pt x="14917" y="0"/>
                </a:moveTo>
                <a:cubicBezTo>
                  <a:pt x="11674" y="0"/>
                  <a:pt x="9816" y="5940"/>
                  <a:pt x="9816" y="5940"/>
                </a:cubicBezTo>
                <a:cubicBezTo>
                  <a:pt x="9816" y="5940"/>
                  <a:pt x="7168" y="2059"/>
                  <a:pt x="4726" y="1923"/>
                </a:cubicBezTo>
                <a:cubicBezTo>
                  <a:pt x="4692" y="1921"/>
                  <a:pt x="4658" y="1920"/>
                  <a:pt x="4624" y="1920"/>
                </a:cubicBezTo>
                <a:cubicBezTo>
                  <a:pt x="2242" y="1920"/>
                  <a:pt x="1" y="5826"/>
                  <a:pt x="1" y="5826"/>
                </a:cubicBezTo>
                <a:cubicBezTo>
                  <a:pt x="1" y="5826"/>
                  <a:pt x="1507" y="4707"/>
                  <a:pt x="2831" y="4502"/>
                </a:cubicBezTo>
                <a:lnTo>
                  <a:pt x="2831" y="4502"/>
                </a:lnTo>
                <a:lnTo>
                  <a:pt x="2420" y="5689"/>
                </a:lnTo>
                <a:cubicBezTo>
                  <a:pt x="2420" y="5689"/>
                  <a:pt x="3572" y="4898"/>
                  <a:pt x="5205" y="4898"/>
                </a:cubicBezTo>
                <a:cubicBezTo>
                  <a:pt x="5453" y="4898"/>
                  <a:pt x="5713" y="4916"/>
                  <a:pt x="5981" y="4958"/>
                </a:cubicBezTo>
                <a:lnTo>
                  <a:pt x="4794" y="5757"/>
                </a:lnTo>
                <a:cubicBezTo>
                  <a:pt x="4794" y="5757"/>
                  <a:pt x="4881" y="5746"/>
                  <a:pt x="5034" y="5746"/>
                </a:cubicBezTo>
                <a:cubicBezTo>
                  <a:pt x="5639" y="5746"/>
                  <a:pt x="7290" y="5921"/>
                  <a:pt x="8766" y="7652"/>
                </a:cubicBezTo>
                <a:cubicBezTo>
                  <a:pt x="8766" y="7652"/>
                  <a:pt x="4612" y="8131"/>
                  <a:pt x="3219" y="10026"/>
                </a:cubicBezTo>
                <a:cubicBezTo>
                  <a:pt x="1827" y="11943"/>
                  <a:pt x="3288" y="14454"/>
                  <a:pt x="3288" y="14454"/>
                </a:cubicBezTo>
                <a:cubicBezTo>
                  <a:pt x="3288" y="14454"/>
                  <a:pt x="3676" y="12285"/>
                  <a:pt x="4201" y="11555"/>
                </a:cubicBezTo>
                <a:lnTo>
                  <a:pt x="4338" y="13267"/>
                </a:lnTo>
                <a:cubicBezTo>
                  <a:pt x="4338" y="13267"/>
                  <a:pt x="5068" y="11281"/>
                  <a:pt x="6255" y="10505"/>
                </a:cubicBezTo>
                <a:lnTo>
                  <a:pt x="6461" y="11943"/>
                </a:lnTo>
                <a:cubicBezTo>
                  <a:pt x="6461" y="11943"/>
                  <a:pt x="7967" y="8839"/>
                  <a:pt x="9473" y="8519"/>
                </a:cubicBezTo>
                <a:cubicBezTo>
                  <a:pt x="9473" y="8519"/>
                  <a:pt x="10592" y="15777"/>
                  <a:pt x="10409" y="21164"/>
                </a:cubicBezTo>
                <a:lnTo>
                  <a:pt x="12966" y="20708"/>
                </a:lnTo>
                <a:cubicBezTo>
                  <a:pt x="12966" y="20708"/>
                  <a:pt x="11391" y="10573"/>
                  <a:pt x="10592" y="8588"/>
                </a:cubicBezTo>
                <a:cubicBezTo>
                  <a:pt x="10592" y="8588"/>
                  <a:pt x="10774" y="8556"/>
                  <a:pt x="11082" y="8556"/>
                </a:cubicBezTo>
                <a:cubicBezTo>
                  <a:pt x="11685" y="8556"/>
                  <a:pt x="12768" y="8676"/>
                  <a:pt x="13902" y="9386"/>
                </a:cubicBezTo>
                <a:lnTo>
                  <a:pt x="13377" y="8382"/>
                </a:lnTo>
                <a:lnTo>
                  <a:pt x="13377" y="8382"/>
                </a:lnTo>
                <a:cubicBezTo>
                  <a:pt x="13377" y="8382"/>
                  <a:pt x="15157" y="8519"/>
                  <a:pt x="16458" y="10573"/>
                </a:cubicBezTo>
                <a:lnTo>
                  <a:pt x="16275" y="9386"/>
                </a:lnTo>
                <a:lnTo>
                  <a:pt x="16275" y="9386"/>
                </a:lnTo>
                <a:cubicBezTo>
                  <a:pt x="16275" y="9386"/>
                  <a:pt x="18170" y="9911"/>
                  <a:pt x="19768" y="12673"/>
                </a:cubicBezTo>
                <a:cubicBezTo>
                  <a:pt x="19768" y="12673"/>
                  <a:pt x="19768" y="9911"/>
                  <a:pt x="18124" y="7926"/>
                </a:cubicBezTo>
                <a:cubicBezTo>
                  <a:pt x="17408" y="7072"/>
                  <a:pt x="15991" y="6804"/>
                  <a:pt x="14572" y="6804"/>
                </a:cubicBezTo>
                <a:cubicBezTo>
                  <a:pt x="12691" y="6804"/>
                  <a:pt x="10806" y="7274"/>
                  <a:pt x="10546" y="7469"/>
                </a:cubicBezTo>
                <a:cubicBezTo>
                  <a:pt x="10546" y="7469"/>
                  <a:pt x="11185" y="6145"/>
                  <a:pt x="13308" y="5415"/>
                </a:cubicBezTo>
                <a:lnTo>
                  <a:pt x="11916" y="5232"/>
                </a:lnTo>
                <a:cubicBezTo>
                  <a:pt x="11916" y="5232"/>
                  <a:pt x="12526" y="3959"/>
                  <a:pt x="15319" y="3959"/>
                </a:cubicBezTo>
                <a:cubicBezTo>
                  <a:pt x="15720" y="3959"/>
                  <a:pt x="16167" y="3985"/>
                  <a:pt x="16663" y="4045"/>
                </a:cubicBezTo>
                <a:lnTo>
                  <a:pt x="15545" y="3315"/>
                </a:lnTo>
                <a:cubicBezTo>
                  <a:pt x="15545" y="3315"/>
                  <a:pt x="16291" y="3090"/>
                  <a:pt x="17329" y="3090"/>
                </a:cubicBezTo>
                <a:cubicBezTo>
                  <a:pt x="18535" y="3090"/>
                  <a:pt x="20135" y="3394"/>
                  <a:pt x="21411" y="4707"/>
                </a:cubicBezTo>
                <a:cubicBezTo>
                  <a:pt x="21411" y="4707"/>
                  <a:pt x="19174" y="941"/>
                  <a:pt x="15545" y="74"/>
                </a:cubicBezTo>
                <a:cubicBezTo>
                  <a:pt x="15330" y="24"/>
                  <a:pt x="15121" y="0"/>
                  <a:pt x="149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35"/>
          <p:cNvSpPr/>
          <p:nvPr/>
        </p:nvSpPr>
        <p:spPr>
          <a:xfrm>
            <a:off x="-46925" y="3871325"/>
            <a:ext cx="9237851" cy="1992650"/>
          </a:xfrm>
          <a:custGeom>
            <a:rect b="b" l="l" r="r" t="t"/>
            <a:pathLst>
              <a:path extrusionOk="0" h="79706" w="285317">
                <a:moveTo>
                  <a:pt x="21479" y="183"/>
                </a:moveTo>
                <a:cubicBezTo>
                  <a:pt x="12691" y="4519"/>
                  <a:pt x="0" y="12097"/>
                  <a:pt x="0" y="12097"/>
                </a:cubicBezTo>
                <a:lnTo>
                  <a:pt x="0" y="12097"/>
                </a:lnTo>
                <a:lnTo>
                  <a:pt x="0" y="79706"/>
                </a:lnTo>
                <a:lnTo>
                  <a:pt x="285316" y="79706"/>
                </a:lnTo>
                <a:lnTo>
                  <a:pt x="285316" y="39396"/>
                </a:lnTo>
                <a:cubicBezTo>
                  <a:pt x="285316" y="39396"/>
                  <a:pt x="281322" y="41428"/>
                  <a:pt x="253680" y="43596"/>
                </a:cubicBezTo>
                <a:lnTo>
                  <a:pt x="253680" y="43596"/>
                </a:lnTo>
                <a:cubicBezTo>
                  <a:pt x="233297" y="45194"/>
                  <a:pt x="204241" y="45400"/>
                  <a:pt x="164776" y="41245"/>
                </a:cubicBezTo>
                <a:lnTo>
                  <a:pt x="164776" y="41245"/>
                </a:lnTo>
                <a:cubicBezTo>
                  <a:pt x="76282" y="31933"/>
                  <a:pt x="39260" y="1050"/>
                  <a:pt x="23670" y="91"/>
                </a:cubicBezTo>
                <a:lnTo>
                  <a:pt x="23670" y="91"/>
                </a:lnTo>
                <a:cubicBezTo>
                  <a:pt x="23236" y="69"/>
                  <a:pt x="22802" y="0"/>
                  <a:pt x="22392" y="0"/>
                </a:cubicBezTo>
                <a:lnTo>
                  <a:pt x="22392" y="0"/>
                </a:lnTo>
                <a:cubicBezTo>
                  <a:pt x="22072" y="0"/>
                  <a:pt x="21753" y="46"/>
                  <a:pt x="21479" y="183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35"/>
          <p:cNvSpPr/>
          <p:nvPr/>
        </p:nvSpPr>
        <p:spPr>
          <a:xfrm>
            <a:off x="587133" y="3873600"/>
            <a:ext cx="7579476" cy="1609775"/>
          </a:xfrm>
          <a:custGeom>
            <a:rect b="b" l="l" r="r" t="t"/>
            <a:pathLst>
              <a:path extrusionOk="0" h="64391" w="234097">
                <a:moveTo>
                  <a:pt x="62268" y="47203"/>
                </a:moveTo>
                <a:cubicBezTo>
                  <a:pt x="123462" y="64390"/>
                  <a:pt x="216042" y="47157"/>
                  <a:pt x="234096" y="43505"/>
                </a:cubicBezTo>
                <a:lnTo>
                  <a:pt x="234096" y="43505"/>
                </a:lnTo>
                <a:cubicBezTo>
                  <a:pt x="213713" y="45103"/>
                  <a:pt x="184657" y="45309"/>
                  <a:pt x="145192" y="41154"/>
                </a:cubicBezTo>
                <a:lnTo>
                  <a:pt x="145192" y="41154"/>
                </a:lnTo>
                <a:cubicBezTo>
                  <a:pt x="56698" y="31842"/>
                  <a:pt x="19676" y="959"/>
                  <a:pt x="4086" y="0"/>
                </a:cubicBezTo>
                <a:lnTo>
                  <a:pt x="4086" y="0"/>
                </a:lnTo>
                <a:cubicBezTo>
                  <a:pt x="3104" y="4223"/>
                  <a:pt x="0" y="29696"/>
                  <a:pt x="62268" y="47203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35"/>
          <p:cNvSpPr/>
          <p:nvPr/>
        </p:nvSpPr>
        <p:spPr>
          <a:xfrm>
            <a:off x="3766400" y="4331150"/>
            <a:ext cx="886725" cy="661250"/>
          </a:xfrm>
          <a:custGeom>
            <a:rect b="b" l="l" r="r" t="t"/>
            <a:pathLst>
              <a:path extrusionOk="0" h="26450" w="35469">
                <a:moveTo>
                  <a:pt x="28720" y="1"/>
                </a:moveTo>
                <a:cubicBezTo>
                  <a:pt x="28624" y="1"/>
                  <a:pt x="28548" y="30"/>
                  <a:pt x="28507" y="107"/>
                </a:cubicBezTo>
                <a:cubicBezTo>
                  <a:pt x="28347" y="472"/>
                  <a:pt x="29032" y="701"/>
                  <a:pt x="28689" y="1522"/>
                </a:cubicBezTo>
                <a:cubicBezTo>
                  <a:pt x="28347" y="2344"/>
                  <a:pt x="26932" y="3234"/>
                  <a:pt x="26635" y="5288"/>
                </a:cubicBezTo>
                <a:cubicBezTo>
                  <a:pt x="26406" y="6892"/>
                  <a:pt x="24627" y="7788"/>
                  <a:pt x="23039" y="7788"/>
                </a:cubicBezTo>
                <a:cubicBezTo>
                  <a:pt x="22570" y="7788"/>
                  <a:pt x="22118" y="7710"/>
                  <a:pt x="21728" y="7548"/>
                </a:cubicBezTo>
                <a:cubicBezTo>
                  <a:pt x="20016" y="6841"/>
                  <a:pt x="19742" y="5357"/>
                  <a:pt x="18623" y="5357"/>
                </a:cubicBezTo>
                <a:cubicBezTo>
                  <a:pt x="17540" y="5357"/>
                  <a:pt x="16065" y="2271"/>
                  <a:pt x="13946" y="2271"/>
                </a:cubicBezTo>
                <a:cubicBezTo>
                  <a:pt x="13833" y="2271"/>
                  <a:pt x="13718" y="2280"/>
                  <a:pt x="13602" y="2298"/>
                </a:cubicBezTo>
                <a:cubicBezTo>
                  <a:pt x="11296" y="2641"/>
                  <a:pt x="11365" y="4238"/>
                  <a:pt x="10018" y="5174"/>
                </a:cubicBezTo>
                <a:cubicBezTo>
                  <a:pt x="8649" y="6133"/>
                  <a:pt x="7644" y="6841"/>
                  <a:pt x="7644" y="6841"/>
                </a:cubicBezTo>
                <a:cubicBezTo>
                  <a:pt x="7635" y="6833"/>
                  <a:pt x="7624" y="6830"/>
                  <a:pt x="7609" y="6830"/>
                </a:cubicBezTo>
                <a:cubicBezTo>
                  <a:pt x="7400" y="6830"/>
                  <a:pt x="6642" y="7565"/>
                  <a:pt x="6343" y="8142"/>
                </a:cubicBezTo>
                <a:cubicBezTo>
                  <a:pt x="5795" y="8279"/>
                  <a:pt x="4494" y="8781"/>
                  <a:pt x="3947" y="10013"/>
                </a:cubicBezTo>
                <a:cubicBezTo>
                  <a:pt x="3262" y="11558"/>
                  <a:pt x="1191" y="12207"/>
                  <a:pt x="518" y="12207"/>
                </a:cubicBezTo>
                <a:cubicBezTo>
                  <a:pt x="495" y="12207"/>
                  <a:pt x="474" y="12206"/>
                  <a:pt x="454" y="12204"/>
                </a:cubicBezTo>
                <a:cubicBezTo>
                  <a:pt x="444" y="12203"/>
                  <a:pt x="434" y="12203"/>
                  <a:pt x="425" y="12203"/>
                </a:cubicBezTo>
                <a:cubicBezTo>
                  <a:pt x="0" y="12203"/>
                  <a:pt x="442" y="13441"/>
                  <a:pt x="1493" y="13441"/>
                </a:cubicBezTo>
                <a:cubicBezTo>
                  <a:pt x="1714" y="13441"/>
                  <a:pt x="1962" y="13387"/>
                  <a:pt x="2235" y="13254"/>
                </a:cubicBezTo>
                <a:cubicBezTo>
                  <a:pt x="2942" y="12912"/>
                  <a:pt x="3718" y="12547"/>
                  <a:pt x="4358" y="12227"/>
                </a:cubicBezTo>
                <a:cubicBezTo>
                  <a:pt x="4517" y="12684"/>
                  <a:pt x="4905" y="13117"/>
                  <a:pt x="5499" y="13437"/>
                </a:cubicBezTo>
                <a:cubicBezTo>
                  <a:pt x="5499" y="13894"/>
                  <a:pt x="5362" y="14487"/>
                  <a:pt x="4905" y="15149"/>
                </a:cubicBezTo>
                <a:cubicBezTo>
                  <a:pt x="3810" y="16678"/>
                  <a:pt x="4015" y="18025"/>
                  <a:pt x="4472" y="19463"/>
                </a:cubicBezTo>
                <a:cubicBezTo>
                  <a:pt x="4905" y="20901"/>
                  <a:pt x="4814" y="23435"/>
                  <a:pt x="4997" y="23959"/>
                </a:cubicBezTo>
                <a:cubicBezTo>
                  <a:pt x="5202" y="24507"/>
                  <a:pt x="5407" y="25169"/>
                  <a:pt x="5362" y="25306"/>
                </a:cubicBezTo>
                <a:cubicBezTo>
                  <a:pt x="5316" y="25466"/>
                  <a:pt x="5453" y="26014"/>
                  <a:pt x="5841" y="26059"/>
                </a:cubicBezTo>
                <a:cubicBezTo>
                  <a:pt x="6252" y="26105"/>
                  <a:pt x="7599" y="26105"/>
                  <a:pt x="7599" y="26105"/>
                </a:cubicBezTo>
                <a:cubicBezTo>
                  <a:pt x="7599" y="26105"/>
                  <a:pt x="7781" y="25352"/>
                  <a:pt x="7142" y="25009"/>
                </a:cubicBezTo>
                <a:cubicBezTo>
                  <a:pt x="6503" y="24667"/>
                  <a:pt x="6503" y="24621"/>
                  <a:pt x="6457" y="24028"/>
                </a:cubicBezTo>
                <a:cubicBezTo>
                  <a:pt x="6389" y="23435"/>
                  <a:pt x="5659" y="20444"/>
                  <a:pt x="5750" y="19897"/>
                </a:cubicBezTo>
                <a:cubicBezTo>
                  <a:pt x="5841" y="19349"/>
                  <a:pt x="6298" y="19052"/>
                  <a:pt x="7142" y="17728"/>
                </a:cubicBezTo>
                <a:lnTo>
                  <a:pt x="7142" y="17728"/>
                </a:lnTo>
                <a:cubicBezTo>
                  <a:pt x="7142" y="17728"/>
                  <a:pt x="6845" y="19349"/>
                  <a:pt x="6594" y="19851"/>
                </a:cubicBezTo>
                <a:cubicBezTo>
                  <a:pt x="6343" y="20353"/>
                  <a:pt x="6891" y="21289"/>
                  <a:pt x="7348" y="22225"/>
                </a:cubicBezTo>
                <a:cubicBezTo>
                  <a:pt x="7781" y="23183"/>
                  <a:pt x="8786" y="24621"/>
                  <a:pt x="8786" y="25215"/>
                </a:cubicBezTo>
                <a:cubicBezTo>
                  <a:pt x="8786" y="25808"/>
                  <a:pt x="9562" y="26059"/>
                  <a:pt x="9562" y="26059"/>
                </a:cubicBezTo>
                <a:cubicBezTo>
                  <a:pt x="9562" y="26059"/>
                  <a:pt x="10703" y="26105"/>
                  <a:pt x="11000" y="26151"/>
                </a:cubicBezTo>
                <a:cubicBezTo>
                  <a:pt x="11050" y="26158"/>
                  <a:pt x="11112" y="26162"/>
                  <a:pt x="11179" y="26162"/>
                </a:cubicBezTo>
                <a:cubicBezTo>
                  <a:pt x="11508" y="26162"/>
                  <a:pt x="11962" y="26070"/>
                  <a:pt x="11753" y="25900"/>
                </a:cubicBezTo>
                <a:cubicBezTo>
                  <a:pt x="11502" y="25717"/>
                  <a:pt x="11456" y="25169"/>
                  <a:pt x="10863" y="24873"/>
                </a:cubicBezTo>
                <a:cubicBezTo>
                  <a:pt x="10269" y="24576"/>
                  <a:pt x="9858" y="24119"/>
                  <a:pt x="9858" y="23914"/>
                </a:cubicBezTo>
                <a:cubicBezTo>
                  <a:pt x="9858" y="23731"/>
                  <a:pt x="8283" y="20444"/>
                  <a:pt x="8283" y="20056"/>
                </a:cubicBezTo>
                <a:cubicBezTo>
                  <a:pt x="8283" y="19646"/>
                  <a:pt x="9333" y="18208"/>
                  <a:pt x="10178" y="17523"/>
                </a:cubicBezTo>
                <a:cubicBezTo>
                  <a:pt x="10954" y="16861"/>
                  <a:pt x="12301" y="15309"/>
                  <a:pt x="12552" y="14396"/>
                </a:cubicBezTo>
                <a:cubicBezTo>
                  <a:pt x="13898" y="14464"/>
                  <a:pt x="15222" y="14487"/>
                  <a:pt x="16318" y="14487"/>
                </a:cubicBezTo>
                <a:cubicBezTo>
                  <a:pt x="16249" y="15240"/>
                  <a:pt x="16181" y="16245"/>
                  <a:pt x="16227" y="17066"/>
                </a:cubicBezTo>
                <a:cubicBezTo>
                  <a:pt x="16272" y="18618"/>
                  <a:pt x="15085" y="20992"/>
                  <a:pt x="15336" y="22476"/>
                </a:cubicBezTo>
                <a:cubicBezTo>
                  <a:pt x="15565" y="23959"/>
                  <a:pt x="15268" y="24873"/>
                  <a:pt x="15861" y="25261"/>
                </a:cubicBezTo>
                <a:cubicBezTo>
                  <a:pt x="16227" y="25491"/>
                  <a:pt x="16649" y="25584"/>
                  <a:pt x="16955" y="25584"/>
                </a:cubicBezTo>
                <a:cubicBezTo>
                  <a:pt x="17165" y="25584"/>
                  <a:pt x="17321" y="25540"/>
                  <a:pt x="17368" y="25466"/>
                </a:cubicBezTo>
                <a:cubicBezTo>
                  <a:pt x="17459" y="25261"/>
                  <a:pt x="16911" y="23526"/>
                  <a:pt x="16911" y="22681"/>
                </a:cubicBezTo>
                <a:cubicBezTo>
                  <a:pt x="16911" y="21837"/>
                  <a:pt x="16569" y="20695"/>
                  <a:pt x="17163" y="19098"/>
                </a:cubicBezTo>
                <a:cubicBezTo>
                  <a:pt x="17756" y="17523"/>
                  <a:pt x="17916" y="15697"/>
                  <a:pt x="17916" y="15080"/>
                </a:cubicBezTo>
                <a:cubicBezTo>
                  <a:pt x="17916" y="14921"/>
                  <a:pt x="17870" y="14692"/>
                  <a:pt x="17847" y="14419"/>
                </a:cubicBezTo>
                <a:lnTo>
                  <a:pt x="18053" y="14419"/>
                </a:lnTo>
                <a:cubicBezTo>
                  <a:pt x="18623" y="15446"/>
                  <a:pt x="19514" y="16770"/>
                  <a:pt x="20792" y="17774"/>
                </a:cubicBezTo>
                <a:cubicBezTo>
                  <a:pt x="23166" y="19646"/>
                  <a:pt x="22526" y="22293"/>
                  <a:pt x="22367" y="22636"/>
                </a:cubicBezTo>
                <a:cubicBezTo>
                  <a:pt x="22230" y="22978"/>
                  <a:pt x="21819" y="25352"/>
                  <a:pt x="22116" y="25717"/>
                </a:cubicBezTo>
                <a:cubicBezTo>
                  <a:pt x="22412" y="26059"/>
                  <a:pt x="22618" y="26402"/>
                  <a:pt x="23554" y="26447"/>
                </a:cubicBezTo>
                <a:cubicBezTo>
                  <a:pt x="23582" y="26449"/>
                  <a:pt x="23610" y="26449"/>
                  <a:pt x="23636" y="26449"/>
                </a:cubicBezTo>
                <a:cubicBezTo>
                  <a:pt x="24491" y="26449"/>
                  <a:pt x="24138" y="25738"/>
                  <a:pt x="23850" y="24918"/>
                </a:cubicBezTo>
                <a:cubicBezTo>
                  <a:pt x="23554" y="24074"/>
                  <a:pt x="23805" y="19166"/>
                  <a:pt x="23599" y="18618"/>
                </a:cubicBezTo>
                <a:cubicBezTo>
                  <a:pt x="23417" y="18071"/>
                  <a:pt x="21728" y="16975"/>
                  <a:pt x="21317" y="16130"/>
                </a:cubicBezTo>
                <a:cubicBezTo>
                  <a:pt x="21111" y="15674"/>
                  <a:pt x="20883" y="14784"/>
                  <a:pt x="20541" y="13939"/>
                </a:cubicBezTo>
                <a:cubicBezTo>
                  <a:pt x="21865" y="13574"/>
                  <a:pt x="22800" y="13140"/>
                  <a:pt x="23097" y="12958"/>
                </a:cubicBezTo>
                <a:cubicBezTo>
                  <a:pt x="23622" y="12615"/>
                  <a:pt x="27388" y="12068"/>
                  <a:pt x="28507" y="10538"/>
                </a:cubicBezTo>
                <a:cubicBezTo>
                  <a:pt x="29625" y="9009"/>
                  <a:pt x="29739" y="6064"/>
                  <a:pt x="30036" y="5129"/>
                </a:cubicBezTo>
                <a:cubicBezTo>
                  <a:pt x="30333" y="4170"/>
                  <a:pt x="31337" y="3462"/>
                  <a:pt x="31748" y="3462"/>
                </a:cubicBezTo>
                <a:cubicBezTo>
                  <a:pt x="32159" y="3462"/>
                  <a:pt x="32570" y="3462"/>
                  <a:pt x="33163" y="3417"/>
                </a:cubicBezTo>
                <a:cubicBezTo>
                  <a:pt x="33223" y="3410"/>
                  <a:pt x="33280" y="3407"/>
                  <a:pt x="33335" y="3407"/>
                </a:cubicBezTo>
                <a:cubicBezTo>
                  <a:pt x="33819" y="3407"/>
                  <a:pt x="34106" y="3657"/>
                  <a:pt x="34578" y="3759"/>
                </a:cubicBezTo>
                <a:cubicBezTo>
                  <a:pt x="34658" y="3777"/>
                  <a:pt x="34735" y="3785"/>
                  <a:pt x="34807" y="3785"/>
                </a:cubicBezTo>
                <a:cubicBezTo>
                  <a:pt x="35206" y="3785"/>
                  <a:pt x="35468" y="3526"/>
                  <a:pt x="35468" y="3120"/>
                </a:cubicBezTo>
                <a:cubicBezTo>
                  <a:pt x="35468" y="2641"/>
                  <a:pt x="35286" y="2641"/>
                  <a:pt x="35103" y="2230"/>
                </a:cubicBezTo>
                <a:cubicBezTo>
                  <a:pt x="34956" y="1852"/>
                  <a:pt x="34384" y="1281"/>
                  <a:pt x="33476" y="1281"/>
                </a:cubicBezTo>
                <a:cubicBezTo>
                  <a:pt x="33397" y="1281"/>
                  <a:pt x="33315" y="1285"/>
                  <a:pt x="33232" y="1294"/>
                </a:cubicBezTo>
                <a:cubicBezTo>
                  <a:pt x="33144" y="1303"/>
                  <a:pt x="33063" y="1308"/>
                  <a:pt x="32986" y="1308"/>
                </a:cubicBezTo>
                <a:cubicBezTo>
                  <a:pt x="32118" y="1308"/>
                  <a:pt x="31867" y="760"/>
                  <a:pt x="31154" y="655"/>
                </a:cubicBezTo>
                <a:cubicBezTo>
                  <a:pt x="30401" y="518"/>
                  <a:pt x="29922" y="358"/>
                  <a:pt x="29739" y="358"/>
                </a:cubicBezTo>
                <a:cubicBezTo>
                  <a:pt x="29615" y="358"/>
                  <a:pt x="29051" y="1"/>
                  <a:pt x="287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35"/>
          <p:cNvSpPr/>
          <p:nvPr/>
        </p:nvSpPr>
        <p:spPr>
          <a:xfrm>
            <a:off x="4888200" y="3848750"/>
            <a:ext cx="659100" cy="1064850"/>
          </a:xfrm>
          <a:custGeom>
            <a:rect b="b" l="l" r="r" t="t"/>
            <a:pathLst>
              <a:path extrusionOk="0" h="42594" w="26364">
                <a:moveTo>
                  <a:pt x="18350" y="1"/>
                </a:moveTo>
                <a:cubicBezTo>
                  <a:pt x="14375" y="1"/>
                  <a:pt x="12075" y="7306"/>
                  <a:pt x="12075" y="7306"/>
                </a:cubicBezTo>
                <a:cubicBezTo>
                  <a:pt x="12075" y="7306"/>
                  <a:pt x="8834" y="2512"/>
                  <a:pt x="5821" y="2353"/>
                </a:cubicBezTo>
                <a:cubicBezTo>
                  <a:pt x="5773" y="2350"/>
                  <a:pt x="5726" y="2349"/>
                  <a:pt x="5679" y="2349"/>
                </a:cubicBezTo>
                <a:cubicBezTo>
                  <a:pt x="2742" y="2349"/>
                  <a:pt x="0" y="7146"/>
                  <a:pt x="0" y="7146"/>
                </a:cubicBezTo>
                <a:cubicBezTo>
                  <a:pt x="0" y="7146"/>
                  <a:pt x="1849" y="5776"/>
                  <a:pt x="3470" y="5525"/>
                </a:cubicBezTo>
                <a:lnTo>
                  <a:pt x="3470" y="5525"/>
                </a:lnTo>
                <a:lnTo>
                  <a:pt x="2991" y="6986"/>
                </a:lnTo>
                <a:cubicBezTo>
                  <a:pt x="2991" y="6986"/>
                  <a:pt x="4387" y="6016"/>
                  <a:pt x="6385" y="6016"/>
                </a:cubicBezTo>
                <a:cubicBezTo>
                  <a:pt x="6700" y="6016"/>
                  <a:pt x="7031" y="6040"/>
                  <a:pt x="7373" y="6096"/>
                </a:cubicBezTo>
                <a:lnTo>
                  <a:pt x="5912" y="7055"/>
                </a:lnTo>
                <a:cubicBezTo>
                  <a:pt x="5912" y="7055"/>
                  <a:pt x="6008" y="7043"/>
                  <a:pt x="6179" y="7043"/>
                </a:cubicBezTo>
                <a:cubicBezTo>
                  <a:pt x="6898" y="7043"/>
                  <a:pt x="8948" y="7252"/>
                  <a:pt x="10774" y="9428"/>
                </a:cubicBezTo>
                <a:cubicBezTo>
                  <a:pt x="10774" y="9428"/>
                  <a:pt x="5661" y="9976"/>
                  <a:pt x="3972" y="12327"/>
                </a:cubicBezTo>
                <a:cubicBezTo>
                  <a:pt x="2260" y="14701"/>
                  <a:pt x="4041" y="17783"/>
                  <a:pt x="4041" y="17783"/>
                </a:cubicBezTo>
                <a:cubicBezTo>
                  <a:pt x="4041" y="17783"/>
                  <a:pt x="4543" y="15089"/>
                  <a:pt x="5182" y="14199"/>
                </a:cubicBezTo>
                <a:lnTo>
                  <a:pt x="5342" y="16322"/>
                </a:lnTo>
                <a:cubicBezTo>
                  <a:pt x="5342" y="16322"/>
                  <a:pt x="6232" y="13879"/>
                  <a:pt x="7693" y="12898"/>
                </a:cubicBezTo>
                <a:lnTo>
                  <a:pt x="7944" y="14701"/>
                </a:lnTo>
                <a:cubicBezTo>
                  <a:pt x="7944" y="14701"/>
                  <a:pt x="9815" y="10889"/>
                  <a:pt x="11664" y="10478"/>
                </a:cubicBezTo>
                <a:cubicBezTo>
                  <a:pt x="11664" y="10478"/>
                  <a:pt x="13330" y="35929"/>
                  <a:pt x="13079" y="42594"/>
                </a:cubicBezTo>
                <a:lnTo>
                  <a:pt x="16731" y="42069"/>
                </a:lnTo>
                <a:cubicBezTo>
                  <a:pt x="16731" y="42069"/>
                  <a:pt x="14015" y="12989"/>
                  <a:pt x="13056" y="10547"/>
                </a:cubicBezTo>
                <a:cubicBezTo>
                  <a:pt x="13056" y="10547"/>
                  <a:pt x="13267" y="10512"/>
                  <a:pt x="13624" y="10512"/>
                </a:cubicBezTo>
                <a:cubicBezTo>
                  <a:pt x="14352" y="10512"/>
                  <a:pt x="15688" y="10656"/>
                  <a:pt x="17097" y="11528"/>
                </a:cubicBezTo>
                <a:lnTo>
                  <a:pt x="16457" y="10319"/>
                </a:lnTo>
                <a:lnTo>
                  <a:pt x="16457" y="10319"/>
                </a:lnTo>
                <a:cubicBezTo>
                  <a:pt x="16458" y="10319"/>
                  <a:pt x="18649" y="10479"/>
                  <a:pt x="20269" y="12989"/>
                </a:cubicBezTo>
                <a:lnTo>
                  <a:pt x="20018" y="11528"/>
                </a:lnTo>
                <a:lnTo>
                  <a:pt x="20018" y="11528"/>
                </a:lnTo>
                <a:cubicBezTo>
                  <a:pt x="20018" y="11528"/>
                  <a:pt x="22369" y="12168"/>
                  <a:pt x="24332" y="15591"/>
                </a:cubicBezTo>
                <a:cubicBezTo>
                  <a:pt x="24332" y="15591"/>
                  <a:pt x="24332" y="12167"/>
                  <a:pt x="22301" y="9748"/>
                </a:cubicBezTo>
                <a:cubicBezTo>
                  <a:pt x="21426" y="8697"/>
                  <a:pt x="19681" y="8369"/>
                  <a:pt x="17931" y="8369"/>
                </a:cubicBezTo>
                <a:cubicBezTo>
                  <a:pt x="15615" y="8369"/>
                  <a:pt x="13290" y="8943"/>
                  <a:pt x="12965" y="9177"/>
                </a:cubicBezTo>
                <a:cubicBezTo>
                  <a:pt x="12965" y="9177"/>
                  <a:pt x="13787" y="7557"/>
                  <a:pt x="16366" y="6667"/>
                </a:cubicBezTo>
                <a:lnTo>
                  <a:pt x="14677" y="6416"/>
                </a:lnTo>
                <a:cubicBezTo>
                  <a:pt x="14677" y="6416"/>
                  <a:pt x="15414" y="4854"/>
                  <a:pt x="18889" y="4854"/>
                </a:cubicBezTo>
                <a:cubicBezTo>
                  <a:pt x="19377" y="4854"/>
                  <a:pt x="19919" y="4884"/>
                  <a:pt x="20520" y="4955"/>
                </a:cubicBezTo>
                <a:lnTo>
                  <a:pt x="19128" y="4065"/>
                </a:lnTo>
                <a:cubicBezTo>
                  <a:pt x="19128" y="4065"/>
                  <a:pt x="20054" y="3785"/>
                  <a:pt x="21339" y="3785"/>
                </a:cubicBezTo>
                <a:cubicBezTo>
                  <a:pt x="22827" y="3785"/>
                  <a:pt x="24796" y="4160"/>
                  <a:pt x="26364" y="5776"/>
                </a:cubicBezTo>
                <a:cubicBezTo>
                  <a:pt x="26364" y="5776"/>
                  <a:pt x="23602" y="1143"/>
                  <a:pt x="19128" y="93"/>
                </a:cubicBezTo>
                <a:cubicBezTo>
                  <a:pt x="18862" y="30"/>
                  <a:pt x="18603" y="1"/>
                  <a:pt x="183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35"/>
          <p:cNvSpPr/>
          <p:nvPr/>
        </p:nvSpPr>
        <p:spPr>
          <a:xfrm>
            <a:off x="5253400" y="4241550"/>
            <a:ext cx="291050" cy="279075"/>
          </a:xfrm>
          <a:custGeom>
            <a:rect b="b" l="l" r="r" t="t"/>
            <a:pathLst>
              <a:path extrusionOk="0" h="11163" w="11642">
                <a:moveTo>
                  <a:pt x="4292" y="1"/>
                </a:moveTo>
                <a:lnTo>
                  <a:pt x="3995" y="5821"/>
                </a:lnTo>
                <a:cubicBezTo>
                  <a:pt x="3561" y="3196"/>
                  <a:pt x="1530" y="2032"/>
                  <a:pt x="1530" y="2032"/>
                </a:cubicBezTo>
                <a:lnTo>
                  <a:pt x="1530" y="2032"/>
                </a:lnTo>
                <a:cubicBezTo>
                  <a:pt x="3196" y="4292"/>
                  <a:pt x="3333" y="7624"/>
                  <a:pt x="3333" y="7624"/>
                </a:cubicBezTo>
                <a:cubicBezTo>
                  <a:pt x="2260" y="4863"/>
                  <a:pt x="435" y="4223"/>
                  <a:pt x="434" y="4223"/>
                </a:cubicBezTo>
                <a:lnTo>
                  <a:pt x="434" y="4223"/>
                </a:lnTo>
                <a:cubicBezTo>
                  <a:pt x="936" y="5091"/>
                  <a:pt x="2534" y="9450"/>
                  <a:pt x="2534" y="9450"/>
                </a:cubicBezTo>
                <a:lnTo>
                  <a:pt x="2397" y="9154"/>
                </a:lnTo>
                <a:cubicBezTo>
                  <a:pt x="1964" y="8286"/>
                  <a:pt x="1" y="7853"/>
                  <a:pt x="1" y="7853"/>
                </a:cubicBezTo>
                <a:lnTo>
                  <a:pt x="1" y="7853"/>
                </a:lnTo>
                <a:cubicBezTo>
                  <a:pt x="1302" y="8651"/>
                  <a:pt x="2146" y="11162"/>
                  <a:pt x="2146" y="11162"/>
                </a:cubicBezTo>
                <a:lnTo>
                  <a:pt x="6688" y="10683"/>
                </a:lnTo>
                <a:cubicBezTo>
                  <a:pt x="7624" y="9519"/>
                  <a:pt x="11642" y="8081"/>
                  <a:pt x="11642" y="8081"/>
                </a:cubicBezTo>
                <a:cubicBezTo>
                  <a:pt x="11309" y="8034"/>
                  <a:pt x="10968" y="8015"/>
                  <a:pt x="10630" y="8015"/>
                </a:cubicBezTo>
                <a:cubicBezTo>
                  <a:pt x="8807" y="8015"/>
                  <a:pt x="7054" y="8583"/>
                  <a:pt x="7054" y="8583"/>
                </a:cubicBezTo>
                <a:cubicBezTo>
                  <a:pt x="7419" y="7282"/>
                  <a:pt x="11550" y="5022"/>
                  <a:pt x="11550" y="5022"/>
                </a:cubicBezTo>
                <a:lnTo>
                  <a:pt x="11550" y="5022"/>
                </a:lnTo>
                <a:cubicBezTo>
                  <a:pt x="8058" y="5456"/>
                  <a:pt x="6186" y="7282"/>
                  <a:pt x="6186" y="7282"/>
                </a:cubicBezTo>
                <a:cubicBezTo>
                  <a:pt x="7259" y="4863"/>
                  <a:pt x="10477" y="1233"/>
                  <a:pt x="10477" y="1233"/>
                </a:cubicBezTo>
                <a:lnTo>
                  <a:pt x="10477" y="1233"/>
                </a:lnTo>
                <a:cubicBezTo>
                  <a:pt x="8355" y="1667"/>
                  <a:pt x="5091" y="6118"/>
                  <a:pt x="5091" y="6118"/>
                </a:cubicBezTo>
                <a:cubicBezTo>
                  <a:pt x="5753" y="3059"/>
                  <a:pt x="4292" y="1"/>
                  <a:pt x="429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35"/>
          <p:cNvSpPr/>
          <p:nvPr/>
        </p:nvSpPr>
        <p:spPr>
          <a:xfrm>
            <a:off x="6640050" y="3995925"/>
            <a:ext cx="472500" cy="712250"/>
          </a:xfrm>
          <a:custGeom>
            <a:rect b="b" l="l" r="r" t="t"/>
            <a:pathLst>
              <a:path extrusionOk="0" h="28490" w="18900">
                <a:moveTo>
                  <a:pt x="10280" y="0"/>
                </a:moveTo>
                <a:cubicBezTo>
                  <a:pt x="8701" y="0"/>
                  <a:pt x="7555" y="18469"/>
                  <a:pt x="7555" y="18469"/>
                </a:cubicBezTo>
                <a:cubicBezTo>
                  <a:pt x="7555" y="18469"/>
                  <a:pt x="7192" y="18508"/>
                  <a:pt x="6670" y="18508"/>
                </a:cubicBezTo>
                <a:cubicBezTo>
                  <a:pt x="5449" y="18508"/>
                  <a:pt x="3363" y="18295"/>
                  <a:pt x="3059" y="16871"/>
                </a:cubicBezTo>
                <a:cubicBezTo>
                  <a:pt x="2602" y="14817"/>
                  <a:pt x="2602" y="12649"/>
                  <a:pt x="2032" y="11918"/>
                </a:cubicBezTo>
                <a:cubicBezTo>
                  <a:pt x="1856" y="11702"/>
                  <a:pt x="1682" y="11626"/>
                  <a:pt x="1524" y="11626"/>
                </a:cubicBezTo>
                <a:cubicBezTo>
                  <a:pt x="1150" y="11626"/>
                  <a:pt x="867" y="12055"/>
                  <a:pt x="867" y="12055"/>
                </a:cubicBezTo>
                <a:cubicBezTo>
                  <a:pt x="867" y="12055"/>
                  <a:pt x="0" y="16712"/>
                  <a:pt x="1301" y="18743"/>
                </a:cubicBezTo>
                <a:cubicBezTo>
                  <a:pt x="2602" y="20797"/>
                  <a:pt x="6688" y="20341"/>
                  <a:pt x="7122" y="20797"/>
                </a:cubicBezTo>
                <a:cubicBezTo>
                  <a:pt x="7555" y="21231"/>
                  <a:pt x="7418" y="28489"/>
                  <a:pt x="7418" y="28489"/>
                </a:cubicBezTo>
                <a:lnTo>
                  <a:pt x="10911" y="28489"/>
                </a:lnTo>
                <a:lnTo>
                  <a:pt x="11344" y="16141"/>
                </a:lnTo>
                <a:cubicBezTo>
                  <a:pt x="11344" y="16141"/>
                  <a:pt x="14540" y="15707"/>
                  <a:pt x="15841" y="14383"/>
                </a:cubicBezTo>
                <a:cubicBezTo>
                  <a:pt x="17142" y="13082"/>
                  <a:pt x="18899" y="6691"/>
                  <a:pt x="17598" y="6395"/>
                </a:cubicBezTo>
                <a:cubicBezTo>
                  <a:pt x="17568" y="6388"/>
                  <a:pt x="17537" y="6384"/>
                  <a:pt x="17507" y="6384"/>
                </a:cubicBezTo>
                <a:cubicBezTo>
                  <a:pt x="16228" y="6384"/>
                  <a:pt x="15246" y="12362"/>
                  <a:pt x="14243" y="12786"/>
                </a:cubicBezTo>
                <a:cubicBezTo>
                  <a:pt x="13614" y="13051"/>
                  <a:pt x="12392" y="13103"/>
                  <a:pt x="11541" y="13103"/>
                </a:cubicBezTo>
                <a:cubicBezTo>
                  <a:pt x="11004" y="13103"/>
                  <a:pt x="10614" y="13082"/>
                  <a:pt x="10614" y="13082"/>
                </a:cubicBezTo>
                <a:cubicBezTo>
                  <a:pt x="10614" y="13082"/>
                  <a:pt x="11915" y="277"/>
                  <a:pt x="10317" y="4"/>
                </a:cubicBezTo>
                <a:cubicBezTo>
                  <a:pt x="10305" y="1"/>
                  <a:pt x="10292" y="0"/>
                  <a:pt x="10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35"/>
          <p:cNvSpPr/>
          <p:nvPr/>
        </p:nvSpPr>
        <p:spPr>
          <a:xfrm>
            <a:off x="539500" y="411475"/>
            <a:ext cx="713875" cy="713300"/>
          </a:xfrm>
          <a:custGeom>
            <a:rect b="b" l="l" r="r" t="t"/>
            <a:pathLst>
              <a:path extrusionOk="0" h="28532" w="28555">
                <a:moveTo>
                  <a:pt x="28554" y="14266"/>
                </a:moveTo>
                <a:cubicBezTo>
                  <a:pt x="28554" y="22141"/>
                  <a:pt x="22163" y="28532"/>
                  <a:pt x="14289" y="28532"/>
                </a:cubicBezTo>
                <a:cubicBezTo>
                  <a:pt x="6391" y="28532"/>
                  <a:pt x="0" y="22141"/>
                  <a:pt x="0" y="14266"/>
                </a:cubicBezTo>
                <a:cubicBezTo>
                  <a:pt x="0" y="6369"/>
                  <a:pt x="6391" y="0"/>
                  <a:pt x="14289" y="0"/>
                </a:cubicBezTo>
                <a:cubicBezTo>
                  <a:pt x="22163" y="0"/>
                  <a:pt x="28554" y="6369"/>
                  <a:pt x="28554" y="1426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35"/>
          <p:cNvSpPr/>
          <p:nvPr/>
        </p:nvSpPr>
        <p:spPr>
          <a:xfrm>
            <a:off x="3112174" y="1980716"/>
            <a:ext cx="862672" cy="183146"/>
          </a:xfrm>
          <a:custGeom>
            <a:rect b="b" l="l" r="r" t="t"/>
            <a:pathLst>
              <a:path extrusionOk="0" h="10866" w="50604">
                <a:moveTo>
                  <a:pt x="30267" y="1"/>
                </a:moveTo>
                <a:cubicBezTo>
                  <a:pt x="24903" y="1"/>
                  <a:pt x="22574" y="4657"/>
                  <a:pt x="22574" y="4657"/>
                </a:cubicBezTo>
                <a:cubicBezTo>
                  <a:pt x="21640" y="4350"/>
                  <a:pt x="20794" y="4222"/>
                  <a:pt x="20034" y="4222"/>
                </a:cubicBezTo>
                <a:cubicBezTo>
                  <a:pt x="16341" y="4222"/>
                  <a:pt x="14677" y="7236"/>
                  <a:pt x="14677" y="7236"/>
                </a:cubicBezTo>
                <a:cubicBezTo>
                  <a:pt x="14300" y="7146"/>
                  <a:pt x="13955" y="7106"/>
                  <a:pt x="13639" y="7106"/>
                </a:cubicBezTo>
                <a:cubicBezTo>
                  <a:pt x="11657" y="7106"/>
                  <a:pt x="10842" y="8652"/>
                  <a:pt x="10842" y="8652"/>
                </a:cubicBezTo>
                <a:cubicBezTo>
                  <a:pt x="9625" y="8065"/>
                  <a:pt x="8427" y="7835"/>
                  <a:pt x="7298" y="7835"/>
                </a:cubicBezTo>
                <a:cubicBezTo>
                  <a:pt x="3199" y="7835"/>
                  <a:pt x="0" y="10866"/>
                  <a:pt x="0" y="10866"/>
                </a:cubicBezTo>
                <a:lnTo>
                  <a:pt x="50604" y="10866"/>
                </a:lnTo>
                <a:cubicBezTo>
                  <a:pt x="49557" y="7841"/>
                  <a:pt x="46018" y="7430"/>
                  <a:pt x="44171" y="7430"/>
                </a:cubicBezTo>
                <a:cubicBezTo>
                  <a:pt x="43480" y="7430"/>
                  <a:pt x="43026" y="7488"/>
                  <a:pt x="43026" y="7488"/>
                </a:cubicBezTo>
                <a:cubicBezTo>
                  <a:pt x="41941" y="5376"/>
                  <a:pt x="39945" y="5008"/>
                  <a:pt x="38685" y="5008"/>
                </a:cubicBezTo>
                <a:cubicBezTo>
                  <a:pt x="38011" y="5008"/>
                  <a:pt x="37548" y="5114"/>
                  <a:pt x="37548" y="5114"/>
                </a:cubicBezTo>
                <a:cubicBezTo>
                  <a:pt x="37548" y="5114"/>
                  <a:pt x="35790" y="1"/>
                  <a:pt x="302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35"/>
          <p:cNvSpPr/>
          <p:nvPr/>
        </p:nvSpPr>
        <p:spPr>
          <a:xfrm>
            <a:off x="4888208" y="1965686"/>
            <a:ext cx="1279522" cy="271650"/>
          </a:xfrm>
          <a:custGeom>
            <a:rect b="b" l="l" r="r" t="t"/>
            <a:pathLst>
              <a:path extrusionOk="0" h="10866" w="50604">
                <a:moveTo>
                  <a:pt x="30267" y="1"/>
                </a:moveTo>
                <a:cubicBezTo>
                  <a:pt x="24903" y="1"/>
                  <a:pt x="22574" y="4657"/>
                  <a:pt x="22574" y="4657"/>
                </a:cubicBezTo>
                <a:cubicBezTo>
                  <a:pt x="21640" y="4350"/>
                  <a:pt x="20794" y="4222"/>
                  <a:pt x="20034" y="4222"/>
                </a:cubicBezTo>
                <a:cubicBezTo>
                  <a:pt x="16341" y="4222"/>
                  <a:pt x="14677" y="7236"/>
                  <a:pt x="14677" y="7236"/>
                </a:cubicBezTo>
                <a:cubicBezTo>
                  <a:pt x="14300" y="7146"/>
                  <a:pt x="13955" y="7106"/>
                  <a:pt x="13639" y="7106"/>
                </a:cubicBezTo>
                <a:cubicBezTo>
                  <a:pt x="11657" y="7106"/>
                  <a:pt x="10842" y="8652"/>
                  <a:pt x="10842" y="8652"/>
                </a:cubicBezTo>
                <a:cubicBezTo>
                  <a:pt x="9625" y="8065"/>
                  <a:pt x="8427" y="7835"/>
                  <a:pt x="7298" y="7835"/>
                </a:cubicBezTo>
                <a:cubicBezTo>
                  <a:pt x="3199" y="7835"/>
                  <a:pt x="0" y="10866"/>
                  <a:pt x="0" y="10866"/>
                </a:cubicBezTo>
                <a:lnTo>
                  <a:pt x="50604" y="10866"/>
                </a:lnTo>
                <a:cubicBezTo>
                  <a:pt x="49557" y="7841"/>
                  <a:pt x="46018" y="7430"/>
                  <a:pt x="44171" y="7430"/>
                </a:cubicBezTo>
                <a:cubicBezTo>
                  <a:pt x="43480" y="7430"/>
                  <a:pt x="43026" y="7488"/>
                  <a:pt x="43026" y="7488"/>
                </a:cubicBezTo>
                <a:cubicBezTo>
                  <a:pt x="41941" y="5376"/>
                  <a:pt x="39945" y="5008"/>
                  <a:pt x="38685" y="5008"/>
                </a:cubicBezTo>
                <a:cubicBezTo>
                  <a:pt x="38011" y="5008"/>
                  <a:pt x="37548" y="5114"/>
                  <a:pt x="37548" y="5114"/>
                </a:cubicBezTo>
                <a:cubicBezTo>
                  <a:pt x="37548" y="5114"/>
                  <a:pt x="35790" y="1"/>
                  <a:pt x="302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6"/>
          <p:cNvSpPr/>
          <p:nvPr/>
        </p:nvSpPr>
        <p:spPr>
          <a:xfrm>
            <a:off x="3612000" y="2750650"/>
            <a:ext cx="827100" cy="827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36"/>
          <p:cNvSpPr/>
          <p:nvPr/>
        </p:nvSpPr>
        <p:spPr>
          <a:xfrm>
            <a:off x="2934525" y="2909993"/>
            <a:ext cx="1869371" cy="1812237"/>
          </a:xfrm>
          <a:custGeom>
            <a:rect b="b" l="l" r="r" t="t"/>
            <a:pathLst>
              <a:path extrusionOk="0" h="40310" w="73932">
                <a:moveTo>
                  <a:pt x="36978" y="0"/>
                </a:moveTo>
                <a:lnTo>
                  <a:pt x="18489" y="20155"/>
                </a:lnTo>
                <a:lnTo>
                  <a:pt x="1" y="40310"/>
                </a:lnTo>
                <a:lnTo>
                  <a:pt x="73932" y="40310"/>
                </a:lnTo>
                <a:lnTo>
                  <a:pt x="55466" y="20155"/>
                </a:lnTo>
                <a:lnTo>
                  <a:pt x="3697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36"/>
          <p:cNvSpPr/>
          <p:nvPr/>
        </p:nvSpPr>
        <p:spPr>
          <a:xfrm>
            <a:off x="3199486" y="3183925"/>
            <a:ext cx="2537264" cy="1522822"/>
          </a:xfrm>
          <a:custGeom>
            <a:rect b="b" l="l" r="r" t="t"/>
            <a:pathLst>
              <a:path extrusionOk="0" h="97445" w="196117">
                <a:moveTo>
                  <a:pt x="130302" y="4211"/>
                </a:moveTo>
                <a:lnTo>
                  <a:pt x="118848" y="7118"/>
                </a:lnTo>
                <a:lnTo>
                  <a:pt x="100151" y="28722"/>
                </a:lnTo>
                <a:lnTo>
                  <a:pt x="95916" y="30702"/>
                </a:lnTo>
                <a:lnTo>
                  <a:pt x="48372" y="52758"/>
                </a:lnTo>
                <a:lnTo>
                  <a:pt x="26291" y="49524"/>
                </a:lnTo>
                <a:lnTo>
                  <a:pt x="4412" y="54963"/>
                </a:lnTo>
                <a:lnTo>
                  <a:pt x="4412" y="54963"/>
                </a:lnTo>
                <a:lnTo>
                  <a:pt x="452" y="55941"/>
                </a:lnTo>
                <a:lnTo>
                  <a:pt x="0" y="55890"/>
                </a:lnTo>
                <a:cubicBezTo>
                  <a:pt x="1153" y="60452"/>
                  <a:pt x="2632" y="64888"/>
                  <a:pt x="4386" y="69174"/>
                </a:cubicBezTo>
                <a:lnTo>
                  <a:pt x="4386" y="69174"/>
                </a:lnTo>
                <a:cubicBezTo>
                  <a:pt x="6492" y="74261"/>
                  <a:pt x="8998" y="79149"/>
                  <a:pt x="11880" y="83810"/>
                </a:cubicBezTo>
                <a:lnTo>
                  <a:pt x="11880" y="83810"/>
                </a:lnTo>
                <a:cubicBezTo>
                  <a:pt x="14737" y="88422"/>
                  <a:pt x="17971" y="92783"/>
                  <a:pt x="21529" y="96868"/>
                </a:cubicBezTo>
                <a:lnTo>
                  <a:pt x="21529" y="96868"/>
                </a:lnTo>
                <a:lnTo>
                  <a:pt x="21279" y="97444"/>
                </a:lnTo>
                <a:lnTo>
                  <a:pt x="171505" y="97444"/>
                </a:lnTo>
                <a:cubicBezTo>
                  <a:pt x="173435" y="95264"/>
                  <a:pt x="175265" y="93008"/>
                  <a:pt x="176994" y="90678"/>
                </a:cubicBezTo>
                <a:lnTo>
                  <a:pt x="176994" y="90678"/>
                </a:lnTo>
                <a:cubicBezTo>
                  <a:pt x="178523" y="88597"/>
                  <a:pt x="180001" y="86442"/>
                  <a:pt x="181380" y="84236"/>
                </a:cubicBezTo>
                <a:lnTo>
                  <a:pt x="181380" y="84236"/>
                </a:lnTo>
                <a:cubicBezTo>
                  <a:pt x="186392" y="76266"/>
                  <a:pt x="190302" y="67545"/>
                  <a:pt x="192884" y="58296"/>
                </a:cubicBezTo>
                <a:lnTo>
                  <a:pt x="192884" y="58296"/>
                </a:lnTo>
                <a:cubicBezTo>
                  <a:pt x="193260" y="56993"/>
                  <a:pt x="193585" y="55690"/>
                  <a:pt x="193911" y="54387"/>
                </a:cubicBezTo>
                <a:lnTo>
                  <a:pt x="193911" y="54387"/>
                </a:lnTo>
                <a:cubicBezTo>
                  <a:pt x="194939" y="50076"/>
                  <a:pt x="195666" y="45640"/>
                  <a:pt x="196117" y="41128"/>
                </a:cubicBezTo>
                <a:lnTo>
                  <a:pt x="196117" y="41128"/>
                </a:lnTo>
                <a:lnTo>
                  <a:pt x="182207" y="38321"/>
                </a:lnTo>
                <a:lnTo>
                  <a:pt x="177846" y="35239"/>
                </a:lnTo>
                <a:lnTo>
                  <a:pt x="165666" y="26642"/>
                </a:lnTo>
                <a:lnTo>
                  <a:pt x="150954" y="5865"/>
                </a:lnTo>
                <a:lnTo>
                  <a:pt x="150954" y="5865"/>
                </a:lnTo>
                <a:lnTo>
                  <a:pt x="146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1" name="Google Shape;1101;p36"/>
          <p:cNvGrpSpPr/>
          <p:nvPr/>
        </p:nvGrpSpPr>
        <p:grpSpPr>
          <a:xfrm rot="-121375">
            <a:off x="3005690" y="3601722"/>
            <a:ext cx="2069098" cy="1107826"/>
            <a:chOff x="2320725" y="3038725"/>
            <a:chExt cx="2069050" cy="1107800"/>
          </a:xfrm>
        </p:grpSpPr>
        <p:sp>
          <p:nvSpPr>
            <p:cNvPr id="1102" name="Google Shape;1102;p36"/>
            <p:cNvSpPr/>
            <p:nvPr/>
          </p:nvSpPr>
          <p:spPr>
            <a:xfrm>
              <a:off x="2320725" y="3038725"/>
              <a:ext cx="2069050" cy="1107800"/>
            </a:xfrm>
            <a:custGeom>
              <a:rect b="b" l="l" r="r" t="t"/>
              <a:pathLst>
                <a:path extrusionOk="0" h="44312" w="82762">
                  <a:moveTo>
                    <a:pt x="42133" y="0"/>
                  </a:moveTo>
                  <a:lnTo>
                    <a:pt x="6349" y="36145"/>
                  </a:lnTo>
                  <a:lnTo>
                    <a:pt x="1" y="42086"/>
                  </a:lnTo>
                  <a:lnTo>
                    <a:pt x="82761" y="44312"/>
                  </a:lnTo>
                  <a:lnTo>
                    <a:pt x="42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3153425" y="3038725"/>
              <a:ext cx="418525" cy="278450"/>
            </a:xfrm>
            <a:custGeom>
              <a:rect b="b" l="l" r="r" t="t"/>
              <a:pathLst>
                <a:path extrusionOk="0" h="11138" w="16741">
                  <a:moveTo>
                    <a:pt x="8825" y="0"/>
                  </a:moveTo>
                  <a:lnTo>
                    <a:pt x="1" y="8872"/>
                  </a:lnTo>
                  <a:cubicBezTo>
                    <a:pt x="166" y="9963"/>
                    <a:pt x="1431" y="10372"/>
                    <a:pt x="2516" y="10372"/>
                  </a:cubicBezTo>
                  <a:cubicBezTo>
                    <a:pt x="2975" y="10372"/>
                    <a:pt x="3402" y="10299"/>
                    <a:pt x="3700" y="10173"/>
                  </a:cubicBezTo>
                  <a:cubicBezTo>
                    <a:pt x="4205" y="9945"/>
                    <a:pt x="4784" y="9569"/>
                    <a:pt x="5401" y="9569"/>
                  </a:cubicBezTo>
                  <a:cubicBezTo>
                    <a:pt x="5588" y="9569"/>
                    <a:pt x="5779" y="9603"/>
                    <a:pt x="5973" y="9687"/>
                  </a:cubicBezTo>
                  <a:cubicBezTo>
                    <a:pt x="6819" y="10110"/>
                    <a:pt x="6819" y="11004"/>
                    <a:pt x="7901" y="11129"/>
                  </a:cubicBezTo>
                  <a:cubicBezTo>
                    <a:pt x="7958" y="11135"/>
                    <a:pt x="8015" y="11137"/>
                    <a:pt x="8070" y="11137"/>
                  </a:cubicBezTo>
                  <a:cubicBezTo>
                    <a:pt x="9565" y="11137"/>
                    <a:pt x="10001" y="9208"/>
                    <a:pt x="11190" y="9208"/>
                  </a:cubicBezTo>
                  <a:cubicBezTo>
                    <a:pt x="11352" y="9208"/>
                    <a:pt x="11529" y="9244"/>
                    <a:pt x="11725" y="9327"/>
                  </a:cubicBezTo>
                  <a:cubicBezTo>
                    <a:pt x="12493" y="9624"/>
                    <a:pt x="12854" y="10345"/>
                    <a:pt x="13747" y="10534"/>
                  </a:cubicBezTo>
                  <a:cubicBezTo>
                    <a:pt x="13920" y="10566"/>
                    <a:pt x="14083" y="10582"/>
                    <a:pt x="14240" y="10582"/>
                  </a:cubicBezTo>
                  <a:cubicBezTo>
                    <a:pt x="14906" y="10582"/>
                    <a:pt x="15440" y="10295"/>
                    <a:pt x="15973" y="9813"/>
                  </a:cubicBezTo>
                  <a:cubicBezTo>
                    <a:pt x="16208" y="9624"/>
                    <a:pt x="16631" y="8809"/>
                    <a:pt x="16741" y="8574"/>
                  </a:cubicBezTo>
                  <a:lnTo>
                    <a:pt x="8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4" name="Google Shape;1104;p36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1105" name="Google Shape;1105;p36"/>
          <p:cNvSpPr txBox="1"/>
          <p:nvPr/>
        </p:nvSpPr>
        <p:spPr>
          <a:xfrm>
            <a:off x="6690332" y="3183925"/>
            <a:ext cx="2004600" cy="33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Dome mountains</a:t>
            </a:r>
            <a:endParaRPr b="1" sz="1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06" name="Google Shape;1106;p36"/>
          <p:cNvSpPr txBox="1"/>
          <p:nvPr/>
        </p:nvSpPr>
        <p:spPr>
          <a:xfrm>
            <a:off x="6691419" y="1821538"/>
            <a:ext cx="2004600" cy="33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Plateau </a:t>
            </a:r>
            <a:endParaRPr b="1" sz="1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07" name="Google Shape;1107;p36"/>
          <p:cNvSpPr txBox="1"/>
          <p:nvPr/>
        </p:nvSpPr>
        <p:spPr>
          <a:xfrm>
            <a:off x="3567600" y="1821550"/>
            <a:ext cx="2007300" cy="33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Volcanic mountains</a:t>
            </a:r>
            <a:endParaRPr b="1" sz="1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08" name="Google Shape;1108;p36"/>
          <p:cNvSpPr txBox="1"/>
          <p:nvPr/>
        </p:nvSpPr>
        <p:spPr>
          <a:xfrm>
            <a:off x="539573" y="3183925"/>
            <a:ext cx="2006700" cy="33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Block mountains</a:t>
            </a:r>
            <a:endParaRPr b="1" sz="1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09" name="Google Shape;1109;p36"/>
          <p:cNvSpPr txBox="1"/>
          <p:nvPr/>
        </p:nvSpPr>
        <p:spPr>
          <a:xfrm>
            <a:off x="539547" y="1821538"/>
            <a:ext cx="2006700" cy="33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Fold mountains</a:t>
            </a:r>
            <a:endParaRPr b="1" sz="1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6689220" y="2166488"/>
            <a:ext cx="2004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biggest planet of them all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11" name="Google Shape;1111;p36"/>
          <p:cNvSpPr/>
          <p:nvPr/>
        </p:nvSpPr>
        <p:spPr>
          <a:xfrm>
            <a:off x="3567600" y="2153063"/>
            <a:ext cx="2007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12" name="Google Shape;1112;p36"/>
          <p:cNvSpPr/>
          <p:nvPr/>
        </p:nvSpPr>
        <p:spPr>
          <a:xfrm>
            <a:off x="538850" y="3524138"/>
            <a:ext cx="2006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second planet from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13" name="Google Shape;1113;p36"/>
          <p:cNvSpPr/>
          <p:nvPr/>
        </p:nvSpPr>
        <p:spPr>
          <a:xfrm>
            <a:off x="539547" y="2166488"/>
            <a:ext cx="2006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closest planet to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14" name="Google Shape;1114;p36"/>
          <p:cNvSpPr/>
          <p:nvPr/>
        </p:nvSpPr>
        <p:spPr>
          <a:xfrm>
            <a:off x="6687350" y="3524138"/>
            <a:ext cx="2004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15" name="Google Shape;1115;p36"/>
          <p:cNvSpPr/>
          <p:nvPr/>
        </p:nvSpPr>
        <p:spPr>
          <a:xfrm>
            <a:off x="1287654" y="746850"/>
            <a:ext cx="158667" cy="158010"/>
          </a:xfrm>
          <a:custGeom>
            <a:rect b="b" l="l" r="r" t="t"/>
            <a:pathLst>
              <a:path extrusionOk="0" h="6016" w="6041">
                <a:moveTo>
                  <a:pt x="3033" y="1"/>
                </a:moveTo>
                <a:cubicBezTo>
                  <a:pt x="2857" y="2707"/>
                  <a:pt x="2707" y="2833"/>
                  <a:pt x="0" y="3008"/>
                </a:cubicBezTo>
                <a:cubicBezTo>
                  <a:pt x="2707" y="3184"/>
                  <a:pt x="2857" y="3334"/>
                  <a:pt x="3033" y="6016"/>
                </a:cubicBezTo>
                <a:cubicBezTo>
                  <a:pt x="3208" y="3334"/>
                  <a:pt x="3334" y="3184"/>
                  <a:pt x="6040" y="3008"/>
                </a:cubicBezTo>
                <a:cubicBezTo>
                  <a:pt x="3334" y="2833"/>
                  <a:pt x="3208" y="2707"/>
                  <a:pt x="30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36"/>
          <p:cNvSpPr/>
          <p:nvPr/>
        </p:nvSpPr>
        <p:spPr>
          <a:xfrm>
            <a:off x="7887641" y="583301"/>
            <a:ext cx="158037" cy="158010"/>
          </a:xfrm>
          <a:custGeom>
            <a:rect b="b" l="l" r="r" t="t"/>
            <a:pathLst>
              <a:path extrusionOk="0" h="6016" w="6017">
                <a:moveTo>
                  <a:pt x="3009" y="1"/>
                </a:moveTo>
                <a:cubicBezTo>
                  <a:pt x="2833" y="2707"/>
                  <a:pt x="2683" y="2833"/>
                  <a:pt x="1" y="3008"/>
                </a:cubicBezTo>
                <a:cubicBezTo>
                  <a:pt x="2683" y="3184"/>
                  <a:pt x="2833" y="3334"/>
                  <a:pt x="3009" y="6016"/>
                </a:cubicBezTo>
                <a:cubicBezTo>
                  <a:pt x="3184" y="3334"/>
                  <a:pt x="3309" y="3184"/>
                  <a:pt x="6016" y="3008"/>
                </a:cubicBezTo>
                <a:cubicBezTo>
                  <a:pt x="3309" y="2833"/>
                  <a:pt x="3184" y="2707"/>
                  <a:pt x="30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36"/>
          <p:cNvSpPr/>
          <p:nvPr/>
        </p:nvSpPr>
        <p:spPr>
          <a:xfrm>
            <a:off x="8128923" y="1008546"/>
            <a:ext cx="158667" cy="158010"/>
          </a:xfrm>
          <a:custGeom>
            <a:rect b="b" l="l" r="r" t="t"/>
            <a:pathLst>
              <a:path extrusionOk="0" h="6016" w="6041">
                <a:moveTo>
                  <a:pt x="3008" y="1"/>
                </a:moveTo>
                <a:cubicBezTo>
                  <a:pt x="2832" y="2683"/>
                  <a:pt x="2707" y="2833"/>
                  <a:pt x="0" y="3008"/>
                </a:cubicBezTo>
                <a:cubicBezTo>
                  <a:pt x="2707" y="3184"/>
                  <a:pt x="2832" y="3334"/>
                  <a:pt x="3008" y="6016"/>
                </a:cubicBezTo>
                <a:cubicBezTo>
                  <a:pt x="3183" y="3334"/>
                  <a:pt x="3334" y="3184"/>
                  <a:pt x="6040" y="3008"/>
                </a:cubicBezTo>
                <a:cubicBezTo>
                  <a:pt x="3334" y="2833"/>
                  <a:pt x="3183" y="2683"/>
                  <a:pt x="30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36"/>
          <p:cNvSpPr/>
          <p:nvPr/>
        </p:nvSpPr>
        <p:spPr>
          <a:xfrm>
            <a:off x="750638" y="411476"/>
            <a:ext cx="365372" cy="365346"/>
          </a:xfrm>
          <a:custGeom>
            <a:rect b="b" l="l" r="r" t="t"/>
            <a:pathLst>
              <a:path extrusionOk="0" h="13910" w="13911">
                <a:moveTo>
                  <a:pt x="6943" y="0"/>
                </a:moveTo>
                <a:cubicBezTo>
                  <a:pt x="6542" y="6241"/>
                  <a:pt x="6216" y="6566"/>
                  <a:pt x="1" y="6967"/>
                </a:cubicBezTo>
                <a:cubicBezTo>
                  <a:pt x="6216" y="7368"/>
                  <a:pt x="6542" y="7694"/>
                  <a:pt x="6943" y="13910"/>
                </a:cubicBezTo>
                <a:cubicBezTo>
                  <a:pt x="7344" y="7694"/>
                  <a:pt x="7695" y="7368"/>
                  <a:pt x="13911" y="6967"/>
                </a:cubicBezTo>
                <a:cubicBezTo>
                  <a:pt x="7695" y="6566"/>
                  <a:pt x="7344" y="6241"/>
                  <a:pt x="69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36"/>
          <p:cNvSpPr/>
          <p:nvPr/>
        </p:nvSpPr>
        <p:spPr>
          <a:xfrm>
            <a:off x="7222061" y="643171"/>
            <a:ext cx="365372" cy="365372"/>
          </a:xfrm>
          <a:custGeom>
            <a:rect b="b" l="l" r="r" t="t"/>
            <a:pathLst>
              <a:path extrusionOk="0" h="13911" w="13911">
                <a:moveTo>
                  <a:pt x="6968" y="1"/>
                </a:moveTo>
                <a:cubicBezTo>
                  <a:pt x="6567" y="6216"/>
                  <a:pt x="6241" y="6542"/>
                  <a:pt x="0" y="6943"/>
                </a:cubicBezTo>
                <a:cubicBezTo>
                  <a:pt x="6241" y="7344"/>
                  <a:pt x="6567" y="7670"/>
                  <a:pt x="6968" y="13911"/>
                </a:cubicBezTo>
                <a:cubicBezTo>
                  <a:pt x="7369" y="7670"/>
                  <a:pt x="7695" y="7344"/>
                  <a:pt x="13910" y="6943"/>
                </a:cubicBezTo>
                <a:cubicBezTo>
                  <a:pt x="7695" y="6542"/>
                  <a:pt x="7369" y="6216"/>
                  <a:pt x="69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36"/>
          <p:cNvSpPr/>
          <p:nvPr/>
        </p:nvSpPr>
        <p:spPr>
          <a:xfrm>
            <a:off x="1711341" y="642215"/>
            <a:ext cx="40185" cy="40159"/>
          </a:xfrm>
          <a:custGeom>
            <a:rect b="b" l="l" r="r" t="t"/>
            <a:pathLst>
              <a:path extrusionOk="0" h="1529" w="1530">
                <a:moveTo>
                  <a:pt x="777" y="0"/>
                </a:moveTo>
                <a:cubicBezTo>
                  <a:pt x="351" y="0"/>
                  <a:pt x="0" y="351"/>
                  <a:pt x="0" y="777"/>
                </a:cubicBezTo>
                <a:cubicBezTo>
                  <a:pt x="0" y="1178"/>
                  <a:pt x="351" y="1529"/>
                  <a:pt x="777" y="1529"/>
                </a:cubicBezTo>
                <a:cubicBezTo>
                  <a:pt x="1178" y="1529"/>
                  <a:pt x="1529" y="1178"/>
                  <a:pt x="1529" y="777"/>
                </a:cubicBezTo>
                <a:cubicBezTo>
                  <a:pt x="1529" y="351"/>
                  <a:pt x="1178" y="0"/>
                  <a:pt x="7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36"/>
          <p:cNvSpPr txBox="1"/>
          <p:nvPr/>
        </p:nvSpPr>
        <p:spPr>
          <a:xfrm>
            <a:off x="3567600" y="1197150"/>
            <a:ext cx="2008800" cy="33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</a:t>
            </a: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ountains and plateau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2" name="Google Shape;1122;p36"/>
          <p:cNvSpPr/>
          <p:nvPr/>
        </p:nvSpPr>
        <p:spPr>
          <a:xfrm>
            <a:off x="2937075" y="3662625"/>
            <a:ext cx="746250" cy="985625"/>
          </a:xfrm>
          <a:custGeom>
            <a:rect b="b" l="l" r="r" t="t"/>
            <a:pathLst>
              <a:path extrusionOk="0" h="39425" w="29850">
                <a:moveTo>
                  <a:pt x="14712" y="452"/>
                </a:moveTo>
                <a:lnTo>
                  <a:pt x="12281" y="5439"/>
                </a:lnTo>
                <a:lnTo>
                  <a:pt x="12080" y="5866"/>
                </a:lnTo>
                <a:lnTo>
                  <a:pt x="9775" y="10602"/>
                </a:lnTo>
                <a:lnTo>
                  <a:pt x="9574" y="11028"/>
                </a:lnTo>
                <a:lnTo>
                  <a:pt x="7268" y="15765"/>
                </a:lnTo>
                <a:lnTo>
                  <a:pt x="7068" y="16166"/>
                </a:lnTo>
                <a:lnTo>
                  <a:pt x="5088" y="20227"/>
                </a:lnTo>
                <a:lnTo>
                  <a:pt x="8597" y="20227"/>
                </a:lnTo>
                <a:lnTo>
                  <a:pt x="7494" y="22683"/>
                </a:lnTo>
                <a:lnTo>
                  <a:pt x="7319" y="23109"/>
                </a:lnTo>
                <a:lnTo>
                  <a:pt x="4411" y="29600"/>
                </a:lnTo>
                <a:lnTo>
                  <a:pt x="4311" y="29801"/>
                </a:lnTo>
                <a:lnTo>
                  <a:pt x="2406" y="34036"/>
                </a:lnTo>
                <a:lnTo>
                  <a:pt x="2231" y="34462"/>
                </a:lnTo>
                <a:lnTo>
                  <a:pt x="0" y="39425"/>
                </a:lnTo>
                <a:lnTo>
                  <a:pt x="29850" y="39425"/>
                </a:lnTo>
                <a:lnTo>
                  <a:pt x="27945" y="35239"/>
                </a:lnTo>
                <a:lnTo>
                  <a:pt x="27770" y="34838"/>
                </a:lnTo>
                <a:lnTo>
                  <a:pt x="25790" y="30502"/>
                </a:lnTo>
                <a:lnTo>
                  <a:pt x="25715" y="30327"/>
                </a:lnTo>
                <a:lnTo>
                  <a:pt x="22682" y="23635"/>
                </a:lnTo>
                <a:lnTo>
                  <a:pt x="22482" y="23234"/>
                </a:lnTo>
                <a:lnTo>
                  <a:pt x="21128" y="20227"/>
                </a:lnTo>
                <a:lnTo>
                  <a:pt x="24762" y="20227"/>
                </a:lnTo>
                <a:lnTo>
                  <a:pt x="23033" y="16668"/>
                </a:lnTo>
                <a:lnTo>
                  <a:pt x="22832" y="16267"/>
                </a:lnTo>
                <a:lnTo>
                  <a:pt x="20451" y="11354"/>
                </a:lnTo>
                <a:lnTo>
                  <a:pt x="20251" y="10953"/>
                </a:lnTo>
                <a:lnTo>
                  <a:pt x="17870" y="6041"/>
                </a:lnTo>
                <a:lnTo>
                  <a:pt x="17669" y="5615"/>
                </a:lnTo>
                <a:lnTo>
                  <a:pt x="15163" y="452"/>
                </a:lnTo>
                <a:lnTo>
                  <a:pt x="14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36"/>
          <p:cNvSpPr/>
          <p:nvPr/>
        </p:nvSpPr>
        <p:spPr>
          <a:xfrm>
            <a:off x="4781075" y="4085575"/>
            <a:ext cx="417300" cy="551400"/>
          </a:xfrm>
          <a:custGeom>
            <a:rect b="b" l="l" r="r" t="t"/>
            <a:pathLst>
              <a:path extrusionOk="0" h="22056" w="16692">
                <a:moveTo>
                  <a:pt x="8221" y="251"/>
                </a:moveTo>
                <a:lnTo>
                  <a:pt x="6867" y="3058"/>
                </a:lnTo>
                <a:lnTo>
                  <a:pt x="6767" y="3283"/>
                </a:lnTo>
                <a:lnTo>
                  <a:pt x="5464" y="5940"/>
                </a:lnTo>
                <a:lnTo>
                  <a:pt x="5363" y="6166"/>
                </a:lnTo>
                <a:lnTo>
                  <a:pt x="4060" y="8822"/>
                </a:lnTo>
                <a:lnTo>
                  <a:pt x="3960" y="9048"/>
                </a:lnTo>
                <a:lnTo>
                  <a:pt x="2857" y="11329"/>
                </a:lnTo>
                <a:lnTo>
                  <a:pt x="4812" y="11329"/>
                </a:lnTo>
                <a:lnTo>
                  <a:pt x="4185" y="12682"/>
                </a:lnTo>
                <a:lnTo>
                  <a:pt x="4085" y="12933"/>
                </a:lnTo>
                <a:lnTo>
                  <a:pt x="2456" y="16542"/>
                </a:lnTo>
                <a:lnTo>
                  <a:pt x="2406" y="16667"/>
                </a:lnTo>
                <a:lnTo>
                  <a:pt x="1353" y="19048"/>
                </a:lnTo>
                <a:lnTo>
                  <a:pt x="1253" y="19274"/>
                </a:lnTo>
                <a:lnTo>
                  <a:pt x="0" y="22055"/>
                </a:lnTo>
                <a:lnTo>
                  <a:pt x="16692" y="22055"/>
                </a:lnTo>
                <a:lnTo>
                  <a:pt x="15639" y="19725"/>
                </a:lnTo>
                <a:lnTo>
                  <a:pt x="15539" y="19499"/>
                </a:lnTo>
                <a:lnTo>
                  <a:pt x="14436" y="17068"/>
                </a:lnTo>
                <a:lnTo>
                  <a:pt x="14386" y="16968"/>
                </a:lnTo>
                <a:lnTo>
                  <a:pt x="12682" y="13233"/>
                </a:lnTo>
                <a:lnTo>
                  <a:pt x="12582" y="12983"/>
                </a:lnTo>
                <a:lnTo>
                  <a:pt x="11830" y="11329"/>
                </a:lnTo>
                <a:lnTo>
                  <a:pt x="13860" y="11329"/>
                </a:lnTo>
                <a:lnTo>
                  <a:pt x="12882" y="9324"/>
                </a:lnTo>
                <a:lnTo>
                  <a:pt x="12782" y="9098"/>
                </a:lnTo>
                <a:lnTo>
                  <a:pt x="11429" y="6341"/>
                </a:lnTo>
                <a:lnTo>
                  <a:pt x="11328" y="6116"/>
                </a:lnTo>
                <a:lnTo>
                  <a:pt x="10000" y="3384"/>
                </a:lnTo>
                <a:lnTo>
                  <a:pt x="9875" y="3133"/>
                </a:lnTo>
                <a:lnTo>
                  <a:pt x="8471" y="251"/>
                </a:lnTo>
                <a:lnTo>
                  <a:pt x="8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36"/>
          <p:cNvSpPr/>
          <p:nvPr/>
        </p:nvSpPr>
        <p:spPr>
          <a:xfrm>
            <a:off x="4186450" y="4525425"/>
            <a:ext cx="440500" cy="110300"/>
          </a:xfrm>
          <a:custGeom>
            <a:rect b="b" l="l" r="r" t="t"/>
            <a:pathLst>
              <a:path extrusionOk="0" h="4412" w="17620">
                <a:moveTo>
                  <a:pt x="4537" y="25"/>
                </a:moveTo>
                <a:cubicBezTo>
                  <a:pt x="1028" y="251"/>
                  <a:pt x="0" y="3810"/>
                  <a:pt x="76" y="4411"/>
                </a:cubicBezTo>
                <a:lnTo>
                  <a:pt x="76" y="4411"/>
                </a:lnTo>
                <a:lnTo>
                  <a:pt x="17620" y="4411"/>
                </a:lnTo>
                <a:cubicBezTo>
                  <a:pt x="17620" y="4411"/>
                  <a:pt x="16968" y="2482"/>
                  <a:pt x="14537" y="1354"/>
                </a:cubicBezTo>
                <a:lnTo>
                  <a:pt x="14537" y="1354"/>
                </a:lnTo>
                <a:cubicBezTo>
                  <a:pt x="12131" y="201"/>
                  <a:pt x="9900" y="2306"/>
                  <a:pt x="9900" y="2306"/>
                </a:cubicBezTo>
                <a:lnTo>
                  <a:pt x="9900" y="2306"/>
                </a:lnTo>
                <a:cubicBezTo>
                  <a:pt x="9900" y="2306"/>
                  <a:pt x="8196" y="0"/>
                  <a:pt x="4963" y="0"/>
                </a:cubicBezTo>
                <a:lnTo>
                  <a:pt x="4963" y="0"/>
                </a:lnTo>
                <a:cubicBezTo>
                  <a:pt x="4838" y="0"/>
                  <a:pt x="4687" y="0"/>
                  <a:pt x="4537" y="2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36"/>
          <p:cNvSpPr/>
          <p:nvPr/>
        </p:nvSpPr>
        <p:spPr>
          <a:xfrm>
            <a:off x="4866275" y="4396350"/>
            <a:ext cx="911675" cy="245000"/>
          </a:xfrm>
          <a:custGeom>
            <a:rect b="b" l="l" r="r" t="t"/>
            <a:pathLst>
              <a:path extrusionOk="0" h="9800" w="36467">
                <a:moveTo>
                  <a:pt x="18722" y="0"/>
                </a:moveTo>
                <a:cubicBezTo>
                  <a:pt x="14712" y="25"/>
                  <a:pt x="12607" y="3760"/>
                  <a:pt x="12607" y="3760"/>
                </a:cubicBezTo>
                <a:lnTo>
                  <a:pt x="12607" y="3760"/>
                </a:lnTo>
                <a:cubicBezTo>
                  <a:pt x="12607" y="3760"/>
                  <a:pt x="9449" y="1830"/>
                  <a:pt x="5539" y="3509"/>
                </a:cubicBezTo>
                <a:lnTo>
                  <a:pt x="5539" y="3509"/>
                </a:lnTo>
                <a:cubicBezTo>
                  <a:pt x="1655" y="5188"/>
                  <a:pt x="1" y="9574"/>
                  <a:pt x="1" y="9574"/>
                </a:cubicBezTo>
                <a:lnTo>
                  <a:pt x="1" y="9574"/>
                </a:lnTo>
                <a:lnTo>
                  <a:pt x="36467" y="9800"/>
                </a:lnTo>
                <a:cubicBezTo>
                  <a:pt x="36467" y="9800"/>
                  <a:pt x="35715" y="5715"/>
                  <a:pt x="32682" y="4136"/>
                </a:cubicBezTo>
                <a:lnTo>
                  <a:pt x="32682" y="4136"/>
                </a:lnTo>
                <a:cubicBezTo>
                  <a:pt x="29650" y="2557"/>
                  <a:pt x="25339" y="3810"/>
                  <a:pt x="25339" y="3810"/>
                </a:cubicBezTo>
                <a:lnTo>
                  <a:pt x="25339" y="3810"/>
                </a:lnTo>
                <a:cubicBezTo>
                  <a:pt x="25339" y="3810"/>
                  <a:pt x="23133" y="0"/>
                  <a:pt x="18773" y="0"/>
                </a:cubicBezTo>
                <a:lnTo>
                  <a:pt x="18773" y="0"/>
                </a:lnTo>
                <a:cubicBezTo>
                  <a:pt x="18773" y="0"/>
                  <a:pt x="18748" y="0"/>
                  <a:pt x="18722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36"/>
          <p:cNvSpPr/>
          <p:nvPr/>
        </p:nvSpPr>
        <p:spPr>
          <a:xfrm>
            <a:off x="3091825" y="4516650"/>
            <a:ext cx="282625" cy="119075"/>
          </a:xfrm>
          <a:custGeom>
            <a:rect b="b" l="l" r="r" t="t"/>
            <a:pathLst>
              <a:path extrusionOk="0" h="4763" w="11305">
                <a:moveTo>
                  <a:pt x="2983" y="2457"/>
                </a:moveTo>
                <a:cubicBezTo>
                  <a:pt x="2958" y="2457"/>
                  <a:pt x="2933" y="2457"/>
                  <a:pt x="2908" y="2457"/>
                </a:cubicBezTo>
                <a:lnTo>
                  <a:pt x="2908" y="2457"/>
                </a:lnTo>
                <a:cubicBezTo>
                  <a:pt x="1504" y="2457"/>
                  <a:pt x="327" y="3434"/>
                  <a:pt x="1" y="4762"/>
                </a:cubicBezTo>
                <a:lnTo>
                  <a:pt x="1" y="4762"/>
                </a:lnTo>
                <a:lnTo>
                  <a:pt x="11304" y="4762"/>
                </a:lnTo>
                <a:cubicBezTo>
                  <a:pt x="11003" y="3609"/>
                  <a:pt x="10076" y="2707"/>
                  <a:pt x="8898" y="2507"/>
                </a:cubicBezTo>
                <a:lnTo>
                  <a:pt x="8898" y="2507"/>
                </a:lnTo>
                <a:cubicBezTo>
                  <a:pt x="8647" y="1078"/>
                  <a:pt x="7419" y="0"/>
                  <a:pt x="5941" y="0"/>
                </a:cubicBezTo>
                <a:lnTo>
                  <a:pt x="5941" y="0"/>
                </a:lnTo>
                <a:cubicBezTo>
                  <a:pt x="4487" y="0"/>
                  <a:pt x="3259" y="1053"/>
                  <a:pt x="2983" y="2457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36"/>
          <p:cNvSpPr/>
          <p:nvPr/>
        </p:nvSpPr>
        <p:spPr>
          <a:xfrm>
            <a:off x="2845600" y="4633825"/>
            <a:ext cx="3245025" cy="102775"/>
          </a:xfrm>
          <a:custGeom>
            <a:rect b="b" l="l" r="r" t="t"/>
            <a:pathLst>
              <a:path extrusionOk="0" h="4111" w="129801">
                <a:moveTo>
                  <a:pt x="1880" y="0"/>
                </a:moveTo>
                <a:cubicBezTo>
                  <a:pt x="852" y="0"/>
                  <a:pt x="0" y="827"/>
                  <a:pt x="0" y="1855"/>
                </a:cubicBezTo>
                <a:lnTo>
                  <a:pt x="0" y="1855"/>
                </a:lnTo>
                <a:lnTo>
                  <a:pt x="0" y="2256"/>
                </a:lnTo>
                <a:cubicBezTo>
                  <a:pt x="0" y="3283"/>
                  <a:pt x="852" y="4110"/>
                  <a:pt x="1880" y="4110"/>
                </a:cubicBezTo>
                <a:lnTo>
                  <a:pt x="1880" y="4110"/>
                </a:lnTo>
                <a:lnTo>
                  <a:pt x="127921" y="4110"/>
                </a:lnTo>
                <a:cubicBezTo>
                  <a:pt x="128948" y="4110"/>
                  <a:pt x="129800" y="3283"/>
                  <a:pt x="129800" y="2256"/>
                </a:cubicBezTo>
                <a:lnTo>
                  <a:pt x="129800" y="2256"/>
                </a:lnTo>
                <a:lnTo>
                  <a:pt x="129800" y="1855"/>
                </a:lnTo>
                <a:cubicBezTo>
                  <a:pt x="129800" y="827"/>
                  <a:pt x="128948" y="0"/>
                  <a:pt x="127921" y="0"/>
                </a:cubicBezTo>
                <a:lnTo>
                  <a:pt x="1279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36"/>
          <p:cNvSpPr/>
          <p:nvPr/>
        </p:nvSpPr>
        <p:spPr>
          <a:xfrm>
            <a:off x="5352500" y="3686527"/>
            <a:ext cx="721094" cy="952790"/>
          </a:xfrm>
          <a:custGeom>
            <a:rect b="b" l="l" r="r" t="t"/>
            <a:pathLst>
              <a:path extrusionOk="0" h="33083" w="25038">
                <a:moveTo>
                  <a:pt x="12331" y="401"/>
                </a:moveTo>
                <a:lnTo>
                  <a:pt x="10301" y="4587"/>
                </a:lnTo>
                <a:lnTo>
                  <a:pt x="10126" y="4912"/>
                </a:lnTo>
                <a:lnTo>
                  <a:pt x="8196" y="8897"/>
                </a:lnTo>
                <a:lnTo>
                  <a:pt x="8020" y="9248"/>
                </a:lnTo>
                <a:lnTo>
                  <a:pt x="6090" y="13233"/>
                </a:lnTo>
                <a:lnTo>
                  <a:pt x="5915" y="13584"/>
                </a:lnTo>
                <a:lnTo>
                  <a:pt x="4261" y="16993"/>
                </a:lnTo>
                <a:lnTo>
                  <a:pt x="7193" y="16993"/>
                </a:lnTo>
                <a:lnTo>
                  <a:pt x="6266" y="19048"/>
                </a:lnTo>
                <a:lnTo>
                  <a:pt x="6115" y="19399"/>
                </a:lnTo>
                <a:lnTo>
                  <a:pt x="3684" y="24837"/>
                </a:lnTo>
                <a:lnTo>
                  <a:pt x="3609" y="25013"/>
                </a:lnTo>
                <a:lnTo>
                  <a:pt x="2005" y="28572"/>
                </a:lnTo>
                <a:lnTo>
                  <a:pt x="1855" y="28923"/>
                </a:lnTo>
                <a:lnTo>
                  <a:pt x="0" y="33083"/>
                </a:lnTo>
                <a:lnTo>
                  <a:pt x="25038" y="33083"/>
                </a:lnTo>
                <a:lnTo>
                  <a:pt x="23459" y="29599"/>
                </a:lnTo>
                <a:lnTo>
                  <a:pt x="23309" y="29248"/>
                </a:lnTo>
                <a:lnTo>
                  <a:pt x="21654" y="25614"/>
                </a:lnTo>
                <a:lnTo>
                  <a:pt x="21579" y="25464"/>
                </a:lnTo>
                <a:lnTo>
                  <a:pt x="19023" y="19850"/>
                </a:lnTo>
                <a:lnTo>
                  <a:pt x="18872" y="19499"/>
                </a:lnTo>
                <a:lnTo>
                  <a:pt x="17720" y="16993"/>
                </a:lnTo>
                <a:lnTo>
                  <a:pt x="20777" y="16993"/>
                </a:lnTo>
                <a:lnTo>
                  <a:pt x="19324" y="13985"/>
                </a:lnTo>
                <a:lnTo>
                  <a:pt x="19148" y="13659"/>
                </a:lnTo>
                <a:lnTo>
                  <a:pt x="17143" y="9524"/>
                </a:lnTo>
                <a:lnTo>
                  <a:pt x="16993" y="9198"/>
                </a:lnTo>
                <a:lnTo>
                  <a:pt x="14988" y="5063"/>
                </a:lnTo>
                <a:lnTo>
                  <a:pt x="14812" y="4712"/>
                </a:lnTo>
                <a:lnTo>
                  <a:pt x="12707" y="401"/>
                </a:lnTo>
                <a:lnTo>
                  <a:pt x="125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36"/>
          <p:cNvSpPr/>
          <p:nvPr/>
        </p:nvSpPr>
        <p:spPr>
          <a:xfrm>
            <a:off x="5479425" y="3233313"/>
            <a:ext cx="377225" cy="238125"/>
          </a:xfrm>
          <a:custGeom>
            <a:rect b="b" l="l" r="r" t="t"/>
            <a:pathLst>
              <a:path extrusionOk="0" h="9525" w="15089">
                <a:moveTo>
                  <a:pt x="7570" y="0"/>
                </a:moveTo>
                <a:cubicBezTo>
                  <a:pt x="5866" y="0"/>
                  <a:pt x="4437" y="1203"/>
                  <a:pt x="4061" y="2833"/>
                </a:cubicBezTo>
                <a:cubicBezTo>
                  <a:pt x="3710" y="2707"/>
                  <a:pt x="3334" y="2632"/>
                  <a:pt x="2958" y="2632"/>
                </a:cubicBezTo>
                <a:cubicBezTo>
                  <a:pt x="1329" y="2632"/>
                  <a:pt x="1" y="3960"/>
                  <a:pt x="1" y="5614"/>
                </a:cubicBezTo>
                <a:cubicBezTo>
                  <a:pt x="1" y="7269"/>
                  <a:pt x="1329" y="8622"/>
                  <a:pt x="2958" y="8622"/>
                </a:cubicBezTo>
                <a:cubicBezTo>
                  <a:pt x="3560" y="8622"/>
                  <a:pt x="4136" y="8422"/>
                  <a:pt x="4612" y="8096"/>
                </a:cubicBezTo>
                <a:cubicBezTo>
                  <a:pt x="5214" y="8973"/>
                  <a:pt x="6216" y="9524"/>
                  <a:pt x="7344" y="9524"/>
                </a:cubicBezTo>
                <a:cubicBezTo>
                  <a:pt x="8447" y="9524"/>
                  <a:pt x="9424" y="8998"/>
                  <a:pt x="10051" y="8171"/>
                </a:cubicBezTo>
                <a:cubicBezTo>
                  <a:pt x="10577" y="8572"/>
                  <a:pt x="11229" y="8823"/>
                  <a:pt x="11956" y="8823"/>
                </a:cubicBezTo>
                <a:cubicBezTo>
                  <a:pt x="13685" y="8823"/>
                  <a:pt x="15089" y="7394"/>
                  <a:pt x="15089" y="5614"/>
                </a:cubicBezTo>
                <a:cubicBezTo>
                  <a:pt x="15089" y="3860"/>
                  <a:pt x="13685" y="2432"/>
                  <a:pt x="11956" y="2432"/>
                </a:cubicBezTo>
                <a:cubicBezTo>
                  <a:pt x="11630" y="2432"/>
                  <a:pt x="11329" y="2482"/>
                  <a:pt x="11028" y="2557"/>
                </a:cubicBezTo>
                <a:cubicBezTo>
                  <a:pt x="10577" y="1078"/>
                  <a:pt x="9199" y="0"/>
                  <a:pt x="75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36"/>
          <p:cNvSpPr/>
          <p:nvPr/>
        </p:nvSpPr>
        <p:spPr>
          <a:xfrm rot="-121261">
            <a:off x="3749940" y="2901357"/>
            <a:ext cx="238540" cy="278456"/>
          </a:xfrm>
          <a:custGeom>
            <a:rect b="b" l="l" r="r" t="t"/>
            <a:pathLst>
              <a:path extrusionOk="0" h="11138" w="16741">
                <a:moveTo>
                  <a:pt x="8825" y="0"/>
                </a:moveTo>
                <a:lnTo>
                  <a:pt x="1" y="8872"/>
                </a:lnTo>
                <a:cubicBezTo>
                  <a:pt x="166" y="9963"/>
                  <a:pt x="1431" y="10372"/>
                  <a:pt x="2516" y="10372"/>
                </a:cubicBezTo>
                <a:cubicBezTo>
                  <a:pt x="2975" y="10372"/>
                  <a:pt x="3402" y="10299"/>
                  <a:pt x="3700" y="10173"/>
                </a:cubicBezTo>
                <a:cubicBezTo>
                  <a:pt x="4205" y="9945"/>
                  <a:pt x="4784" y="9569"/>
                  <a:pt x="5401" y="9569"/>
                </a:cubicBezTo>
                <a:cubicBezTo>
                  <a:pt x="5588" y="9569"/>
                  <a:pt x="5779" y="9603"/>
                  <a:pt x="5973" y="9687"/>
                </a:cubicBezTo>
                <a:cubicBezTo>
                  <a:pt x="6819" y="10110"/>
                  <a:pt x="6819" y="11004"/>
                  <a:pt x="7901" y="11129"/>
                </a:cubicBezTo>
                <a:cubicBezTo>
                  <a:pt x="7958" y="11135"/>
                  <a:pt x="8015" y="11137"/>
                  <a:pt x="8070" y="11137"/>
                </a:cubicBezTo>
                <a:cubicBezTo>
                  <a:pt x="9565" y="11137"/>
                  <a:pt x="10001" y="9208"/>
                  <a:pt x="11190" y="9208"/>
                </a:cubicBezTo>
                <a:cubicBezTo>
                  <a:pt x="11352" y="9208"/>
                  <a:pt x="11529" y="9244"/>
                  <a:pt x="11725" y="9327"/>
                </a:cubicBezTo>
                <a:cubicBezTo>
                  <a:pt x="12493" y="9624"/>
                  <a:pt x="12854" y="10345"/>
                  <a:pt x="13747" y="10534"/>
                </a:cubicBezTo>
                <a:cubicBezTo>
                  <a:pt x="13920" y="10566"/>
                  <a:pt x="14083" y="10582"/>
                  <a:pt x="14240" y="10582"/>
                </a:cubicBezTo>
                <a:cubicBezTo>
                  <a:pt x="14906" y="10582"/>
                  <a:pt x="15440" y="10295"/>
                  <a:pt x="15973" y="9813"/>
                </a:cubicBezTo>
                <a:cubicBezTo>
                  <a:pt x="16208" y="9624"/>
                  <a:pt x="16631" y="8809"/>
                  <a:pt x="16741" y="8574"/>
                </a:cubicBezTo>
                <a:lnTo>
                  <a:pt x="882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37"/>
          <p:cNvGrpSpPr/>
          <p:nvPr/>
        </p:nvGrpSpPr>
        <p:grpSpPr>
          <a:xfrm>
            <a:off x="-43372" y="3225374"/>
            <a:ext cx="9144480" cy="1317285"/>
            <a:chOff x="2167995" y="2723157"/>
            <a:chExt cx="4792453" cy="690401"/>
          </a:xfrm>
        </p:grpSpPr>
        <p:sp>
          <p:nvSpPr>
            <p:cNvPr id="1136" name="Google Shape;1136;p37"/>
            <p:cNvSpPr/>
            <p:nvPr/>
          </p:nvSpPr>
          <p:spPr>
            <a:xfrm>
              <a:off x="4001687" y="2723157"/>
              <a:ext cx="1124961" cy="570589"/>
            </a:xfrm>
            <a:custGeom>
              <a:rect b="b" l="l" r="r" t="t"/>
              <a:pathLst>
                <a:path extrusionOk="0" h="37330" w="73599">
                  <a:moveTo>
                    <a:pt x="36632" y="1"/>
                  </a:moveTo>
                  <a:cubicBezTo>
                    <a:pt x="16405" y="1"/>
                    <a:pt x="0" y="16405"/>
                    <a:pt x="0" y="36632"/>
                  </a:cubicBezTo>
                  <a:lnTo>
                    <a:pt x="0" y="37330"/>
                  </a:lnTo>
                  <a:lnTo>
                    <a:pt x="73598" y="37330"/>
                  </a:lnTo>
                  <a:lnTo>
                    <a:pt x="73598" y="36632"/>
                  </a:lnTo>
                  <a:cubicBezTo>
                    <a:pt x="73598" y="16405"/>
                    <a:pt x="57193" y="1"/>
                    <a:pt x="3663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4538403" y="2842968"/>
              <a:ext cx="2422045" cy="570589"/>
            </a:xfrm>
            <a:custGeom>
              <a:rect b="b" l="l" r="r" t="t"/>
              <a:pathLst>
                <a:path extrusionOk="0" h="37330" w="268892">
                  <a:moveTo>
                    <a:pt x="166698" y="1"/>
                  </a:moveTo>
                  <a:lnTo>
                    <a:pt x="91370" y="27202"/>
                  </a:lnTo>
                  <a:lnTo>
                    <a:pt x="49884" y="15345"/>
                  </a:lnTo>
                  <a:lnTo>
                    <a:pt x="1" y="37330"/>
                  </a:lnTo>
                  <a:lnTo>
                    <a:pt x="268892" y="37330"/>
                  </a:lnTo>
                  <a:lnTo>
                    <a:pt x="268892" y="16405"/>
                  </a:lnTo>
                  <a:lnTo>
                    <a:pt x="236111" y="24413"/>
                  </a:lnTo>
                  <a:lnTo>
                    <a:pt x="1666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2167995" y="2723157"/>
              <a:ext cx="2022487" cy="570589"/>
            </a:xfrm>
            <a:custGeom>
              <a:rect b="b" l="l" r="r" t="t"/>
              <a:pathLst>
                <a:path extrusionOk="0" h="37330" w="182042">
                  <a:moveTo>
                    <a:pt x="15345" y="1"/>
                  </a:moveTo>
                  <a:lnTo>
                    <a:pt x="0" y="5246"/>
                  </a:lnTo>
                  <a:lnTo>
                    <a:pt x="0" y="37330"/>
                  </a:lnTo>
                  <a:lnTo>
                    <a:pt x="182042" y="37330"/>
                  </a:lnTo>
                  <a:lnTo>
                    <a:pt x="132521" y="15345"/>
                  </a:lnTo>
                  <a:lnTo>
                    <a:pt x="91035" y="27202"/>
                  </a:lnTo>
                  <a:lnTo>
                    <a:pt x="153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5944019" y="2915821"/>
              <a:ext cx="243149" cy="377920"/>
            </a:xfrm>
            <a:custGeom>
              <a:rect b="b" l="l" r="r" t="t"/>
              <a:pathLst>
                <a:path extrusionOk="0" h="30355" w="19530">
                  <a:moveTo>
                    <a:pt x="7338" y="1"/>
                  </a:moveTo>
                  <a:lnTo>
                    <a:pt x="1" y="30355"/>
                  </a:lnTo>
                  <a:lnTo>
                    <a:pt x="19530" y="30355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5970078" y="2915821"/>
              <a:ext cx="165000" cy="199735"/>
            </a:xfrm>
            <a:custGeom>
              <a:rect b="b" l="l" r="r" t="t"/>
              <a:pathLst>
                <a:path extrusionOk="0" h="16043" w="13253">
                  <a:moveTo>
                    <a:pt x="5245" y="1"/>
                  </a:moveTo>
                  <a:lnTo>
                    <a:pt x="0" y="16043"/>
                  </a:lnTo>
                  <a:lnTo>
                    <a:pt x="1395" y="15708"/>
                  </a:lnTo>
                  <a:lnTo>
                    <a:pt x="6975" y="14648"/>
                  </a:lnTo>
                  <a:lnTo>
                    <a:pt x="13252" y="16043"/>
                  </a:lnTo>
                  <a:lnTo>
                    <a:pt x="13252" y="16043"/>
                  </a:lnTo>
                  <a:lnTo>
                    <a:pt x="5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5944019" y="3106867"/>
              <a:ext cx="225793" cy="121574"/>
            </a:xfrm>
            <a:custGeom>
              <a:rect b="b" l="l" r="r" t="t"/>
              <a:pathLst>
                <a:path extrusionOk="0" h="9765" w="18136">
                  <a:moveTo>
                    <a:pt x="4548" y="0"/>
                  </a:moveTo>
                  <a:lnTo>
                    <a:pt x="1" y="9765"/>
                  </a:lnTo>
                  <a:lnTo>
                    <a:pt x="8733" y="6277"/>
                  </a:lnTo>
                  <a:lnTo>
                    <a:pt x="18135" y="8370"/>
                  </a:lnTo>
                  <a:lnTo>
                    <a:pt x="132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5714073" y="2915821"/>
              <a:ext cx="243149" cy="377920"/>
            </a:xfrm>
            <a:custGeom>
              <a:rect b="b" l="l" r="r" t="t"/>
              <a:pathLst>
                <a:path extrusionOk="0" h="30355" w="19530">
                  <a:moveTo>
                    <a:pt x="7310" y="1"/>
                  </a:moveTo>
                  <a:lnTo>
                    <a:pt x="0" y="30355"/>
                  </a:lnTo>
                  <a:lnTo>
                    <a:pt x="19530" y="30355"/>
                  </a:lnTo>
                  <a:lnTo>
                    <a:pt x="7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5740119" y="2915821"/>
              <a:ext cx="169171" cy="199735"/>
            </a:xfrm>
            <a:custGeom>
              <a:rect b="b" l="l" r="r" t="t"/>
              <a:pathLst>
                <a:path extrusionOk="0" h="16043" w="13588">
                  <a:moveTo>
                    <a:pt x="5218" y="1"/>
                  </a:moveTo>
                  <a:lnTo>
                    <a:pt x="1" y="16043"/>
                  </a:lnTo>
                  <a:lnTo>
                    <a:pt x="1396" y="15708"/>
                  </a:lnTo>
                  <a:lnTo>
                    <a:pt x="6976" y="14648"/>
                  </a:lnTo>
                  <a:lnTo>
                    <a:pt x="13588" y="16043"/>
                  </a:lnTo>
                  <a:lnTo>
                    <a:pt x="13588" y="16043"/>
                  </a:lnTo>
                  <a:lnTo>
                    <a:pt x="52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5714073" y="3106867"/>
              <a:ext cx="225781" cy="121574"/>
            </a:xfrm>
            <a:custGeom>
              <a:rect b="b" l="l" r="r" t="t"/>
              <a:pathLst>
                <a:path extrusionOk="0" h="9765" w="18135">
                  <a:moveTo>
                    <a:pt x="4520" y="0"/>
                  </a:moveTo>
                  <a:lnTo>
                    <a:pt x="0" y="9765"/>
                  </a:lnTo>
                  <a:lnTo>
                    <a:pt x="0" y="9765"/>
                  </a:lnTo>
                  <a:lnTo>
                    <a:pt x="8705" y="6277"/>
                  </a:lnTo>
                  <a:lnTo>
                    <a:pt x="18135" y="8370"/>
                  </a:lnTo>
                  <a:lnTo>
                    <a:pt x="135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3244751" y="2829771"/>
              <a:ext cx="298516" cy="463976"/>
            </a:xfrm>
            <a:custGeom>
              <a:rect b="b" l="l" r="r" t="t"/>
              <a:pathLst>
                <a:path extrusionOk="0" h="30355" w="19530">
                  <a:moveTo>
                    <a:pt x="7673" y="1"/>
                  </a:moveTo>
                  <a:lnTo>
                    <a:pt x="0" y="30355"/>
                  </a:lnTo>
                  <a:lnTo>
                    <a:pt x="19530" y="30355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3276727" y="2829771"/>
              <a:ext cx="208121" cy="245217"/>
            </a:xfrm>
            <a:custGeom>
              <a:rect b="b" l="l" r="r" t="t"/>
              <a:pathLst>
                <a:path extrusionOk="0" h="16043" w="13616">
                  <a:moveTo>
                    <a:pt x="5581" y="1"/>
                  </a:moveTo>
                  <a:lnTo>
                    <a:pt x="1" y="16043"/>
                  </a:lnTo>
                  <a:lnTo>
                    <a:pt x="1759" y="15708"/>
                  </a:lnTo>
                  <a:lnTo>
                    <a:pt x="6976" y="14648"/>
                  </a:lnTo>
                  <a:lnTo>
                    <a:pt x="13616" y="16043"/>
                  </a:lnTo>
                  <a:lnTo>
                    <a:pt x="5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3244751" y="3064319"/>
              <a:ext cx="282742" cy="149258"/>
            </a:xfrm>
            <a:custGeom>
              <a:rect b="b" l="l" r="r" t="t"/>
              <a:pathLst>
                <a:path extrusionOk="0" h="9765" w="18498">
                  <a:moveTo>
                    <a:pt x="4883" y="0"/>
                  </a:moveTo>
                  <a:lnTo>
                    <a:pt x="0" y="9765"/>
                  </a:lnTo>
                  <a:lnTo>
                    <a:pt x="0" y="9765"/>
                  </a:lnTo>
                  <a:lnTo>
                    <a:pt x="9068" y="6277"/>
                  </a:lnTo>
                  <a:lnTo>
                    <a:pt x="18498" y="8370"/>
                  </a:lnTo>
                  <a:lnTo>
                    <a:pt x="18498" y="8370"/>
                  </a:lnTo>
                  <a:lnTo>
                    <a:pt x="136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962452" y="2829771"/>
              <a:ext cx="303637" cy="463976"/>
            </a:xfrm>
            <a:custGeom>
              <a:rect b="b" l="l" r="r" t="t"/>
              <a:pathLst>
                <a:path extrusionOk="0" h="30355" w="19865">
                  <a:moveTo>
                    <a:pt x="7673" y="1"/>
                  </a:moveTo>
                  <a:lnTo>
                    <a:pt x="0" y="30355"/>
                  </a:lnTo>
                  <a:lnTo>
                    <a:pt x="19864" y="30355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2999549" y="2829771"/>
              <a:ext cx="202572" cy="245217"/>
            </a:xfrm>
            <a:custGeom>
              <a:rect b="b" l="l" r="r" t="t"/>
              <a:pathLst>
                <a:path extrusionOk="0" h="16043" w="13253">
                  <a:moveTo>
                    <a:pt x="5246" y="1"/>
                  </a:moveTo>
                  <a:lnTo>
                    <a:pt x="1" y="16043"/>
                  </a:lnTo>
                  <a:lnTo>
                    <a:pt x="1" y="16043"/>
                  </a:lnTo>
                  <a:lnTo>
                    <a:pt x="1395" y="15708"/>
                  </a:lnTo>
                  <a:lnTo>
                    <a:pt x="6975" y="14648"/>
                  </a:lnTo>
                  <a:lnTo>
                    <a:pt x="13253" y="16043"/>
                  </a:lnTo>
                  <a:lnTo>
                    <a:pt x="5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2962452" y="3064319"/>
              <a:ext cx="282314" cy="149258"/>
            </a:xfrm>
            <a:custGeom>
              <a:rect b="b" l="l" r="r" t="t"/>
              <a:pathLst>
                <a:path extrusionOk="0" h="9765" w="18470">
                  <a:moveTo>
                    <a:pt x="4883" y="0"/>
                  </a:moveTo>
                  <a:lnTo>
                    <a:pt x="0" y="9765"/>
                  </a:lnTo>
                  <a:lnTo>
                    <a:pt x="9068" y="6277"/>
                  </a:lnTo>
                  <a:lnTo>
                    <a:pt x="18469" y="8370"/>
                  </a:lnTo>
                  <a:lnTo>
                    <a:pt x="18469" y="8370"/>
                  </a:lnTo>
                  <a:lnTo>
                    <a:pt x="135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1" name="Google Shape;1151;p37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grpSp>
        <p:nvGrpSpPr>
          <p:cNvPr id="1152" name="Google Shape;1152;p37"/>
          <p:cNvGrpSpPr/>
          <p:nvPr/>
        </p:nvGrpSpPr>
        <p:grpSpPr>
          <a:xfrm>
            <a:off x="-138325" y="4314100"/>
            <a:ext cx="9420656" cy="1043900"/>
            <a:chOff x="-138325" y="4099600"/>
            <a:chExt cx="9420656" cy="1043900"/>
          </a:xfrm>
        </p:grpSpPr>
        <p:sp>
          <p:nvSpPr>
            <p:cNvPr id="1153" name="Google Shape;1153;p37"/>
            <p:cNvSpPr/>
            <p:nvPr/>
          </p:nvSpPr>
          <p:spPr>
            <a:xfrm>
              <a:off x="-138325" y="4099600"/>
              <a:ext cx="9420656" cy="1043900"/>
            </a:xfrm>
            <a:custGeom>
              <a:rect b="b" l="l" r="r" t="t"/>
              <a:pathLst>
                <a:path extrusionOk="0" h="41756" w="208849">
                  <a:moveTo>
                    <a:pt x="0" y="1"/>
                  </a:moveTo>
                  <a:lnTo>
                    <a:pt x="0" y="41755"/>
                  </a:lnTo>
                  <a:lnTo>
                    <a:pt x="208848" y="41755"/>
                  </a:lnTo>
                  <a:lnTo>
                    <a:pt x="2088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4065974" y="4099600"/>
              <a:ext cx="4010012" cy="1043900"/>
            </a:xfrm>
            <a:custGeom>
              <a:rect b="b" l="l" r="r" t="t"/>
              <a:pathLst>
                <a:path extrusionOk="0" h="41756" w="88899">
                  <a:moveTo>
                    <a:pt x="1" y="1"/>
                  </a:moveTo>
                  <a:lnTo>
                    <a:pt x="1" y="41755"/>
                  </a:lnTo>
                  <a:lnTo>
                    <a:pt x="88898" y="41755"/>
                  </a:lnTo>
                  <a:lnTo>
                    <a:pt x="888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4441306" y="4203625"/>
              <a:ext cx="1982971" cy="939875"/>
            </a:xfrm>
            <a:custGeom>
              <a:rect b="b" l="l" r="r" t="t"/>
              <a:pathLst>
                <a:path extrusionOk="0" h="37595" w="43961">
                  <a:moveTo>
                    <a:pt x="0" y="0"/>
                  </a:moveTo>
                  <a:lnTo>
                    <a:pt x="0" y="37594"/>
                  </a:lnTo>
                  <a:lnTo>
                    <a:pt x="43961" y="37594"/>
                  </a:lnTo>
                  <a:lnTo>
                    <a:pt x="439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4227636" y="4352100"/>
              <a:ext cx="3303403" cy="791400"/>
            </a:xfrm>
            <a:custGeom>
              <a:rect b="b" l="l" r="r" t="t"/>
              <a:pathLst>
                <a:path extrusionOk="0" h="31656" w="73234">
                  <a:moveTo>
                    <a:pt x="1" y="1"/>
                  </a:moveTo>
                  <a:lnTo>
                    <a:pt x="1" y="31655"/>
                  </a:lnTo>
                  <a:lnTo>
                    <a:pt x="73234" y="31655"/>
                  </a:lnTo>
                  <a:lnTo>
                    <a:pt x="73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5361527" y="4703000"/>
              <a:ext cx="2281447" cy="440500"/>
            </a:xfrm>
            <a:custGeom>
              <a:rect b="b" l="l" r="r" t="t"/>
              <a:pathLst>
                <a:path extrusionOk="0" h="17620" w="50578">
                  <a:moveTo>
                    <a:pt x="0" y="0"/>
                  </a:moveTo>
                  <a:lnTo>
                    <a:pt x="0" y="17619"/>
                  </a:lnTo>
                  <a:lnTo>
                    <a:pt x="50577" y="17619"/>
                  </a:lnTo>
                  <a:lnTo>
                    <a:pt x="47895" y="2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7209906" y="4975550"/>
              <a:ext cx="866019" cy="167950"/>
            </a:xfrm>
            <a:custGeom>
              <a:rect b="b" l="l" r="r" t="t"/>
              <a:pathLst>
                <a:path extrusionOk="0" h="6718" w="19199">
                  <a:moveTo>
                    <a:pt x="0" y="0"/>
                  </a:moveTo>
                  <a:lnTo>
                    <a:pt x="0" y="6717"/>
                  </a:lnTo>
                  <a:lnTo>
                    <a:pt x="19198" y="6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4065974" y="4099600"/>
              <a:ext cx="5216276" cy="1043900"/>
            </a:xfrm>
            <a:custGeom>
              <a:rect b="b" l="l" r="r" t="t"/>
              <a:pathLst>
                <a:path extrusionOk="0" h="41756" w="115641">
                  <a:moveTo>
                    <a:pt x="1" y="1"/>
                  </a:moveTo>
                  <a:lnTo>
                    <a:pt x="11880" y="1981"/>
                  </a:lnTo>
                  <a:lnTo>
                    <a:pt x="8321" y="4161"/>
                  </a:lnTo>
                  <a:lnTo>
                    <a:pt x="19023" y="4337"/>
                  </a:lnTo>
                  <a:lnTo>
                    <a:pt x="3585" y="10101"/>
                  </a:lnTo>
                  <a:lnTo>
                    <a:pt x="35640" y="15038"/>
                  </a:lnTo>
                  <a:lnTo>
                    <a:pt x="28722" y="24136"/>
                  </a:lnTo>
                  <a:lnTo>
                    <a:pt x="76617" y="26517"/>
                  </a:lnTo>
                  <a:lnTo>
                    <a:pt x="69700" y="35038"/>
                  </a:lnTo>
                  <a:lnTo>
                    <a:pt x="88898" y="41755"/>
                  </a:lnTo>
                  <a:lnTo>
                    <a:pt x="115640" y="41755"/>
                  </a:lnTo>
                  <a:lnTo>
                    <a:pt x="115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2294501" y="4178550"/>
              <a:ext cx="1760230" cy="964950"/>
            </a:xfrm>
            <a:custGeom>
              <a:rect b="b" l="l" r="r" t="t"/>
              <a:pathLst>
                <a:path extrusionOk="0" h="38598" w="39023">
                  <a:moveTo>
                    <a:pt x="0" y="1"/>
                  </a:moveTo>
                  <a:lnTo>
                    <a:pt x="0" y="38597"/>
                  </a:lnTo>
                  <a:lnTo>
                    <a:pt x="39023" y="38597"/>
                  </a:lnTo>
                  <a:lnTo>
                    <a:pt x="390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2410921" y="4322025"/>
              <a:ext cx="1112486" cy="821475"/>
            </a:xfrm>
            <a:custGeom>
              <a:rect b="b" l="l" r="r" t="t"/>
              <a:pathLst>
                <a:path extrusionOk="0" h="32859" w="24663">
                  <a:moveTo>
                    <a:pt x="1" y="1"/>
                  </a:moveTo>
                  <a:lnTo>
                    <a:pt x="1" y="32858"/>
                  </a:lnTo>
                  <a:lnTo>
                    <a:pt x="24662" y="32858"/>
                  </a:lnTo>
                  <a:lnTo>
                    <a:pt x="24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2848411" y="4936075"/>
              <a:ext cx="2500760" cy="207425"/>
            </a:xfrm>
            <a:custGeom>
              <a:rect b="b" l="l" r="r" t="t"/>
              <a:pathLst>
                <a:path extrusionOk="0" h="8297" w="55440">
                  <a:moveTo>
                    <a:pt x="1" y="0"/>
                  </a:moveTo>
                  <a:lnTo>
                    <a:pt x="1" y="8296"/>
                  </a:lnTo>
                  <a:lnTo>
                    <a:pt x="55440" y="8296"/>
                  </a:lnTo>
                  <a:lnTo>
                    <a:pt x="55440" y="6642"/>
                  </a:lnTo>
                  <a:lnTo>
                    <a:pt x="55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2964876" y="4621525"/>
              <a:ext cx="1241358" cy="521975"/>
            </a:xfrm>
            <a:custGeom>
              <a:rect b="b" l="l" r="r" t="t"/>
              <a:pathLst>
                <a:path extrusionOk="0" h="20879" w="27520">
                  <a:moveTo>
                    <a:pt x="0" y="1"/>
                  </a:moveTo>
                  <a:lnTo>
                    <a:pt x="0" y="20878"/>
                  </a:lnTo>
                  <a:lnTo>
                    <a:pt x="27519" y="20878"/>
                  </a:lnTo>
                  <a:lnTo>
                    <a:pt x="275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-138325" y="4099600"/>
              <a:ext cx="6041518" cy="1043900"/>
            </a:xfrm>
            <a:custGeom>
              <a:rect b="b" l="l" r="r" t="t"/>
              <a:pathLst>
                <a:path extrusionOk="0" h="41756" w="133936">
                  <a:moveTo>
                    <a:pt x="0" y="1"/>
                  </a:moveTo>
                  <a:lnTo>
                    <a:pt x="0" y="41755"/>
                  </a:lnTo>
                  <a:lnTo>
                    <a:pt x="133936" y="41755"/>
                  </a:lnTo>
                  <a:lnTo>
                    <a:pt x="112156" y="36617"/>
                  </a:lnTo>
                  <a:lnTo>
                    <a:pt x="121655" y="33459"/>
                  </a:lnTo>
                  <a:lnTo>
                    <a:pt x="81178" y="27720"/>
                  </a:lnTo>
                  <a:lnTo>
                    <a:pt x="96316" y="20878"/>
                  </a:lnTo>
                  <a:lnTo>
                    <a:pt x="71955" y="10477"/>
                  </a:lnTo>
                  <a:lnTo>
                    <a:pt x="81178" y="8898"/>
                  </a:lnTo>
                  <a:lnTo>
                    <a:pt x="73735" y="6517"/>
                  </a:lnTo>
                  <a:lnTo>
                    <a:pt x="92958" y="3159"/>
                  </a:lnTo>
                  <a:lnTo>
                    <a:pt x="86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8700996" y="4204475"/>
              <a:ext cx="178671" cy="51800"/>
            </a:xfrm>
            <a:custGeom>
              <a:rect b="b" l="l" r="r" t="t"/>
              <a:pathLst>
                <a:path extrusionOk="0" h="2072" w="3961">
                  <a:moveTo>
                    <a:pt x="499" y="1"/>
                  </a:moveTo>
                  <a:cubicBezTo>
                    <a:pt x="191" y="1"/>
                    <a:pt x="1" y="41"/>
                    <a:pt x="1" y="41"/>
                  </a:cubicBezTo>
                  <a:lnTo>
                    <a:pt x="3961" y="2071"/>
                  </a:lnTo>
                  <a:cubicBezTo>
                    <a:pt x="2812" y="258"/>
                    <a:pt x="1277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790307" y="4119025"/>
              <a:ext cx="143622" cy="126600"/>
            </a:xfrm>
            <a:custGeom>
              <a:rect b="b" l="l" r="r" t="t"/>
              <a:pathLst>
                <a:path extrusionOk="0" h="5064" w="3184">
                  <a:moveTo>
                    <a:pt x="1" y="1"/>
                  </a:moveTo>
                  <a:lnTo>
                    <a:pt x="2658" y="5063"/>
                  </a:lnTo>
                  <a:cubicBezTo>
                    <a:pt x="3184" y="19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956525" y="4171650"/>
              <a:ext cx="99507" cy="84625"/>
            </a:xfrm>
            <a:custGeom>
              <a:rect b="b" l="l" r="r" t="t"/>
              <a:pathLst>
                <a:path extrusionOk="0" h="3385" w="2206">
                  <a:moveTo>
                    <a:pt x="2206" y="1"/>
                  </a:moveTo>
                  <a:lnTo>
                    <a:pt x="2206" y="1"/>
                  </a:lnTo>
                  <a:cubicBezTo>
                    <a:pt x="2205" y="1"/>
                    <a:pt x="0" y="1029"/>
                    <a:pt x="176" y="3384"/>
                  </a:cubicBezTo>
                  <a:lnTo>
                    <a:pt x="2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7032412" y="4582925"/>
              <a:ext cx="179798" cy="51800"/>
            </a:xfrm>
            <a:custGeom>
              <a:rect b="b" l="l" r="r" t="t"/>
              <a:pathLst>
                <a:path extrusionOk="0" h="2072" w="3986">
                  <a:moveTo>
                    <a:pt x="499" y="1"/>
                  </a:moveTo>
                  <a:cubicBezTo>
                    <a:pt x="190" y="1"/>
                    <a:pt x="0" y="41"/>
                    <a:pt x="0" y="41"/>
                  </a:cubicBezTo>
                  <a:lnTo>
                    <a:pt x="3985" y="2071"/>
                  </a:lnTo>
                  <a:cubicBezTo>
                    <a:pt x="2818" y="258"/>
                    <a:pt x="1278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7121723" y="4497475"/>
              <a:ext cx="143622" cy="126600"/>
            </a:xfrm>
            <a:custGeom>
              <a:rect b="b" l="l" r="r" t="t"/>
              <a:pathLst>
                <a:path extrusionOk="0" h="5064" w="3184">
                  <a:moveTo>
                    <a:pt x="0" y="1"/>
                  </a:moveTo>
                  <a:lnTo>
                    <a:pt x="2682" y="5063"/>
                  </a:lnTo>
                  <a:cubicBezTo>
                    <a:pt x="3183" y="195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7287896" y="4550100"/>
              <a:ext cx="99507" cy="84625"/>
            </a:xfrm>
            <a:custGeom>
              <a:rect b="b" l="l" r="r" t="t"/>
              <a:pathLst>
                <a:path extrusionOk="0" h="3385" w="2206">
                  <a:moveTo>
                    <a:pt x="2206" y="1"/>
                  </a:moveTo>
                  <a:cubicBezTo>
                    <a:pt x="2206" y="1"/>
                    <a:pt x="0" y="1029"/>
                    <a:pt x="176" y="3384"/>
                  </a:cubicBezTo>
                  <a:lnTo>
                    <a:pt x="2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262989" y="4368650"/>
              <a:ext cx="179798" cy="51775"/>
            </a:xfrm>
            <a:custGeom>
              <a:rect b="b" l="l" r="r" t="t"/>
              <a:pathLst>
                <a:path extrusionOk="0" h="2071" w="3986">
                  <a:moveTo>
                    <a:pt x="503" y="0"/>
                  </a:moveTo>
                  <a:cubicBezTo>
                    <a:pt x="192" y="0"/>
                    <a:pt x="0" y="41"/>
                    <a:pt x="0" y="41"/>
                  </a:cubicBezTo>
                  <a:lnTo>
                    <a:pt x="3985" y="2071"/>
                  </a:lnTo>
                  <a:cubicBezTo>
                    <a:pt x="2836" y="258"/>
                    <a:pt x="1289" y="0"/>
                    <a:pt x="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353428" y="4283200"/>
              <a:ext cx="142495" cy="126575"/>
            </a:xfrm>
            <a:custGeom>
              <a:rect b="b" l="l" r="r" t="t"/>
              <a:pathLst>
                <a:path extrusionOk="0" h="5063" w="3159">
                  <a:moveTo>
                    <a:pt x="0" y="0"/>
                  </a:moveTo>
                  <a:lnTo>
                    <a:pt x="2657" y="5063"/>
                  </a:lnTo>
                  <a:cubicBezTo>
                    <a:pt x="3158" y="193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518473" y="4335825"/>
              <a:ext cx="99552" cy="84600"/>
            </a:xfrm>
            <a:custGeom>
              <a:rect b="b" l="l" r="r" t="t"/>
              <a:pathLst>
                <a:path extrusionOk="0" h="3384" w="2207">
                  <a:moveTo>
                    <a:pt x="2206" y="0"/>
                  </a:moveTo>
                  <a:cubicBezTo>
                    <a:pt x="2206" y="0"/>
                    <a:pt x="0" y="1028"/>
                    <a:pt x="176" y="3384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2506999" y="4764650"/>
              <a:ext cx="179798" cy="51775"/>
            </a:xfrm>
            <a:custGeom>
              <a:rect b="b" l="l" r="r" t="t"/>
              <a:pathLst>
                <a:path extrusionOk="0" h="2071" w="3986">
                  <a:moveTo>
                    <a:pt x="504" y="0"/>
                  </a:moveTo>
                  <a:cubicBezTo>
                    <a:pt x="193" y="0"/>
                    <a:pt x="1" y="40"/>
                    <a:pt x="1" y="40"/>
                  </a:cubicBezTo>
                  <a:lnTo>
                    <a:pt x="3986" y="2070"/>
                  </a:lnTo>
                  <a:cubicBezTo>
                    <a:pt x="2837" y="257"/>
                    <a:pt x="1289" y="0"/>
                    <a:pt x="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2597437" y="4679175"/>
              <a:ext cx="142495" cy="126600"/>
            </a:xfrm>
            <a:custGeom>
              <a:rect b="b" l="l" r="r" t="t"/>
              <a:pathLst>
                <a:path extrusionOk="0" h="5064" w="3159">
                  <a:moveTo>
                    <a:pt x="1" y="1"/>
                  </a:moveTo>
                  <a:lnTo>
                    <a:pt x="2658" y="5063"/>
                  </a:lnTo>
                  <a:cubicBezTo>
                    <a:pt x="3159" y="19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2762528" y="4731800"/>
              <a:ext cx="99507" cy="84625"/>
            </a:xfrm>
            <a:custGeom>
              <a:rect b="b" l="l" r="r" t="t"/>
              <a:pathLst>
                <a:path extrusionOk="0" h="3385" w="2206">
                  <a:moveTo>
                    <a:pt x="2206" y="1"/>
                  </a:moveTo>
                  <a:lnTo>
                    <a:pt x="2206" y="1"/>
                  </a:lnTo>
                  <a:cubicBezTo>
                    <a:pt x="2205" y="1"/>
                    <a:pt x="0" y="1029"/>
                    <a:pt x="176" y="3384"/>
                  </a:cubicBezTo>
                  <a:lnTo>
                    <a:pt x="2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1496339" y="4954500"/>
              <a:ext cx="178671" cy="51775"/>
            </a:xfrm>
            <a:custGeom>
              <a:rect b="b" l="l" r="r" t="t"/>
              <a:pathLst>
                <a:path extrusionOk="0" h="2071" w="3961">
                  <a:moveTo>
                    <a:pt x="3463" y="0"/>
                  </a:moveTo>
                  <a:cubicBezTo>
                    <a:pt x="2685" y="0"/>
                    <a:pt x="1150" y="257"/>
                    <a:pt x="1" y="2070"/>
                  </a:cubicBezTo>
                  <a:lnTo>
                    <a:pt x="3961" y="40"/>
                  </a:lnTo>
                  <a:cubicBezTo>
                    <a:pt x="3961" y="40"/>
                    <a:pt x="3771" y="0"/>
                    <a:pt x="34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1443204" y="4869025"/>
              <a:ext cx="142495" cy="126600"/>
            </a:xfrm>
            <a:custGeom>
              <a:rect b="b" l="l" r="r" t="t"/>
              <a:pathLst>
                <a:path extrusionOk="0" h="5064" w="3159">
                  <a:moveTo>
                    <a:pt x="3159" y="1"/>
                  </a:moveTo>
                  <a:cubicBezTo>
                    <a:pt x="3159" y="1"/>
                    <a:pt x="1" y="1931"/>
                    <a:pt x="502" y="5063"/>
                  </a:cubicBezTo>
                  <a:lnTo>
                    <a:pt x="31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1321145" y="4921675"/>
              <a:ext cx="98379" cy="84600"/>
            </a:xfrm>
            <a:custGeom>
              <a:rect b="b" l="l" r="r" t="t"/>
              <a:pathLst>
                <a:path extrusionOk="0" h="3384" w="2181">
                  <a:moveTo>
                    <a:pt x="0" y="0"/>
                  </a:moveTo>
                  <a:lnTo>
                    <a:pt x="2030" y="3383"/>
                  </a:lnTo>
                  <a:cubicBezTo>
                    <a:pt x="2181" y="100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8733789" y="4970150"/>
              <a:ext cx="179798" cy="51800"/>
            </a:xfrm>
            <a:custGeom>
              <a:rect b="b" l="l" r="r" t="t"/>
              <a:pathLst>
                <a:path extrusionOk="0" h="2072" w="3986">
                  <a:moveTo>
                    <a:pt x="3483" y="1"/>
                  </a:moveTo>
                  <a:cubicBezTo>
                    <a:pt x="2697" y="1"/>
                    <a:pt x="1150" y="258"/>
                    <a:pt x="1" y="2071"/>
                  </a:cubicBezTo>
                  <a:lnTo>
                    <a:pt x="3986" y="41"/>
                  </a:lnTo>
                  <a:cubicBezTo>
                    <a:pt x="3986" y="41"/>
                    <a:pt x="3794" y="1"/>
                    <a:pt x="3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8680653" y="4884700"/>
              <a:ext cx="142495" cy="126575"/>
            </a:xfrm>
            <a:custGeom>
              <a:rect b="b" l="l" r="r" t="t"/>
              <a:pathLst>
                <a:path extrusionOk="0" h="5063" w="3159">
                  <a:moveTo>
                    <a:pt x="3159" y="0"/>
                  </a:moveTo>
                  <a:cubicBezTo>
                    <a:pt x="3158" y="1"/>
                    <a:pt x="1" y="1930"/>
                    <a:pt x="502" y="5063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8558595" y="4937325"/>
              <a:ext cx="99507" cy="84625"/>
            </a:xfrm>
            <a:custGeom>
              <a:rect b="b" l="l" r="r" t="t"/>
              <a:pathLst>
                <a:path extrusionOk="0" h="3385" w="2206">
                  <a:moveTo>
                    <a:pt x="0" y="1"/>
                  </a:moveTo>
                  <a:lnTo>
                    <a:pt x="2030" y="3384"/>
                  </a:lnTo>
                  <a:cubicBezTo>
                    <a:pt x="2206" y="102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3" name="Google Shape;1183;p37"/>
          <p:cNvSpPr txBox="1"/>
          <p:nvPr/>
        </p:nvSpPr>
        <p:spPr>
          <a:xfrm>
            <a:off x="3214050" y="1197150"/>
            <a:ext cx="2715900" cy="33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Causes of seismic movements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4" name="Google Shape;1184;p37"/>
          <p:cNvSpPr/>
          <p:nvPr/>
        </p:nvSpPr>
        <p:spPr>
          <a:xfrm>
            <a:off x="5704677" y="1898930"/>
            <a:ext cx="2288100" cy="36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Movements of the plates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5" name="Google Shape;1185;p37"/>
          <p:cNvSpPr/>
          <p:nvPr/>
        </p:nvSpPr>
        <p:spPr>
          <a:xfrm>
            <a:off x="1086503" y="1898930"/>
            <a:ext cx="2288100" cy="36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Volcanic activity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6" name="Google Shape;1186;p37"/>
          <p:cNvSpPr txBox="1"/>
          <p:nvPr/>
        </p:nvSpPr>
        <p:spPr>
          <a:xfrm>
            <a:off x="1086500" y="2275715"/>
            <a:ext cx="22881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System—it’s only a bit larger than the Moon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7" name="Google Shape;1187;p37"/>
          <p:cNvSpPr txBox="1"/>
          <p:nvPr/>
        </p:nvSpPr>
        <p:spPr>
          <a:xfrm flipH="1">
            <a:off x="5704750" y="2275715"/>
            <a:ext cx="22881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It’s hot and has a poisonous atmosphere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8" name="Google Shape;1188;p37"/>
          <p:cNvSpPr/>
          <p:nvPr/>
        </p:nvSpPr>
        <p:spPr>
          <a:xfrm>
            <a:off x="1065308" y="1228574"/>
            <a:ext cx="1279522" cy="271650"/>
          </a:xfrm>
          <a:custGeom>
            <a:rect b="b" l="l" r="r" t="t"/>
            <a:pathLst>
              <a:path extrusionOk="0" h="10866" w="50604">
                <a:moveTo>
                  <a:pt x="30267" y="1"/>
                </a:moveTo>
                <a:cubicBezTo>
                  <a:pt x="24903" y="1"/>
                  <a:pt x="22574" y="4657"/>
                  <a:pt x="22574" y="4657"/>
                </a:cubicBezTo>
                <a:cubicBezTo>
                  <a:pt x="21640" y="4350"/>
                  <a:pt x="20794" y="4222"/>
                  <a:pt x="20034" y="4222"/>
                </a:cubicBezTo>
                <a:cubicBezTo>
                  <a:pt x="16341" y="4222"/>
                  <a:pt x="14677" y="7236"/>
                  <a:pt x="14677" y="7236"/>
                </a:cubicBezTo>
                <a:cubicBezTo>
                  <a:pt x="14300" y="7146"/>
                  <a:pt x="13955" y="7106"/>
                  <a:pt x="13639" y="7106"/>
                </a:cubicBezTo>
                <a:cubicBezTo>
                  <a:pt x="11657" y="7106"/>
                  <a:pt x="10842" y="8652"/>
                  <a:pt x="10842" y="8652"/>
                </a:cubicBezTo>
                <a:cubicBezTo>
                  <a:pt x="9625" y="8065"/>
                  <a:pt x="8427" y="7835"/>
                  <a:pt x="7298" y="7835"/>
                </a:cubicBezTo>
                <a:cubicBezTo>
                  <a:pt x="3199" y="7835"/>
                  <a:pt x="0" y="10866"/>
                  <a:pt x="0" y="10866"/>
                </a:cubicBezTo>
                <a:lnTo>
                  <a:pt x="50604" y="10866"/>
                </a:lnTo>
                <a:cubicBezTo>
                  <a:pt x="49557" y="7841"/>
                  <a:pt x="46018" y="7430"/>
                  <a:pt x="44171" y="7430"/>
                </a:cubicBezTo>
                <a:cubicBezTo>
                  <a:pt x="43480" y="7430"/>
                  <a:pt x="43026" y="7488"/>
                  <a:pt x="43026" y="7488"/>
                </a:cubicBezTo>
                <a:cubicBezTo>
                  <a:pt x="41941" y="5376"/>
                  <a:pt x="39945" y="5008"/>
                  <a:pt x="38685" y="5008"/>
                </a:cubicBezTo>
                <a:cubicBezTo>
                  <a:pt x="38011" y="5008"/>
                  <a:pt x="37548" y="5114"/>
                  <a:pt x="37548" y="5114"/>
                </a:cubicBezTo>
                <a:cubicBezTo>
                  <a:pt x="37548" y="5114"/>
                  <a:pt x="35790" y="1"/>
                  <a:pt x="302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37"/>
          <p:cNvSpPr/>
          <p:nvPr/>
        </p:nvSpPr>
        <p:spPr>
          <a:xfrm>
            <a:off x="6713333" y="1228574"/>
            <a:ext cx="1279522" cy="271650"/>
          </a:xfrm>
          <a:custGeom>
            <a:rect b="b" l="l" r="r" t="t"/>
            <a:pathLst>
              <a:path extrusionOk="0" h="10866" w="50604">
                <a:moveTo>
                  <a:pt x="30267" y="1"/>
                </a:moveTo>
                <a:cubicBezTo>
                  <a:pt x="24903" y="1"/>
                  <a:pt x="22574" y="4657"/>
                  <a:pt x="22574" y="4657"/>
                </a:cubicBezTo>
                <a:cubicBezTo>
                  <a:pt x="21640" y="4350"/>
                  <a:pt x="20794" y="4222"/>
                  <a:pt x="20034" y="4222"/>
                </a:cubicBezTo>
                <a:cubicBezTo>
                  <a:pt x="16341" y="4222"/>
                  <a:pt x="14677" y="7236"/>
                  <a:pt x="14677" y="7236"/>
                </a:cubicBezTo>
                <a:cubicBezTo>
                  <a:pt x="14300" y="7146"/>
                  <a:pt x="13955" y="7106"/>
                  <a:pt x="13639" y="7106"/>
                </a:cubicBezTo>
                <a:cubicBezTo>
                  <a:pt x="11657" y="7106"/>
                  <a:pt x="10842" y="8652"/>
                  <a:pt x="10842" y="8652"/>
                </a:cubicBezTo>
                <a:cubicBezTo>
                  <a:pt x="9625" y="8065"/>
                  <a:pt x="8427" y="7835"/>
                  <a:pt x="7298" y="7835"/>
                </a:cubicBezTo>
                <a:cubicBezTo>
                  <a:pt x="3199" y="7835"/>
                  <a:pt x="0" y="10866"/>
                  <a:pt x="0" y="10866"/>
                </a:cubicBezTo>
                <a:lnTo>
                  <a:pt x="50604" y="10866"/>
                </a:lnTo>
                <a:cubicBezTo>
                  <a:pt x="49557" y="7841"/>
                  <a:pt x="46018" y="7430"/>
                  <a:pt x="44171" y="7430"/>
                </a:cubicBezTo>
                <a:cubicBezTo>
                  <a:pt x="43480" y="7430"/>
                  <a:pt x="43026" y="7488"/>
                  <a:pt x="43026" y="7488"/>
                </a:cubicBezTo>
                <a:cubicBezTo>
                  <a:pt x="41941" y="5376"/>
                  <a:pt x="39945" y="5008"/>
                  <a:pt x="38685" y="5008"/>
                </a:cubicBezTo>
                <a:cubicBezTo>
                  <a:pt x="38011" y="5008"/>
                  <a:pt x="37548" y="5114"/>
                  <a:pt x="37548" y="5114"/>
                </a:cubicBezTo>
                <a:cubicBezTo>
                  <a:pt x="37548" y="5114"/>
                  <a:pt x="35790" y="1"/>
                  <a:pt x="302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38"/>
          <p:cNvSpPr/>
          <p:nvPr/>
        </p:nvSpPr>
        <p:spPr>
          <a:xfrm flipH="1">
            <a:off x="832858" y="1452025"/>
            <a:ext cx="381417" cy="730763"/>
          </a:xfrm>
          <a:custGeom>
            <a:rect b="b" l="l" r="r" t="t"/>
            <a:pathLst>
              <a:path extrusionOk="0" h="26022" w="13582">
                <a:moveTo>
                  <a:pt x="5206" y="0"/>
                </a:moveTo>
                <a:cubicBezTo>
                  <a:pt x="4622" y="0"/>
                  <a:pt x="4048" y="188"/>
                  <a:pt x="3629" y="594"/>
                </a:cubicBezTo>
                <a:cubicBezTo>
                  <a:pt x="3059" y="1142"/>
                  <a:pt x="2876" y="2009"/>
                  <a:pt x="2922" y="2831"/>
                </a:cubicBezTo>
                <a:cubicBezTo>
                  <a:pt x="2990" y="3789"/>
                  <a:pt x="3333" y="4702"/>
                  <a:pt x="3629" y="5638"/>
                </a:cubicBezTo>
                <a:cubicBezTo>
                  <a:pt x="4360" y="8103"/>
                  <a:pt x="4657" y="10682"/>
                  <a:pt x="4930" y="13262"/>
                </a:cubicBezTo>
                <a:cubicBezTo>
                  <a:pt x="5045" y="14220"/>
                  <a:pt x="5136" y="15202"/>
                  <a:pt x="5159" y="16183"/>
                </a:cubicBezTo>
                <a:cubicBezTo>
                  <a:pt x="5182" y="16754"/>
                  <a:pt x="5159" y="17347"/>
                  <a:pt x="4885" y="17850"/>
                </a:cubicBezTo>
                <a:cubicBezTo>
                  <a:pt x="4659" y="18323"/>
                  <a:pt x="4191" y="18685"/>
                  <a:pt x="3683" y="18685"/>
                </a:cubicBezTo>
                <a:cubicBezTo>
                  <a:pt x="3628" y="18685"/>
                  <a:pt x="3572" y="18680"/>
                  <a:pt x="3515" y="18671"/>
                </a:cubicBezTo>
                <a:cubicBezTo>
                  <a:pt x="2785" y="18534"/>
                  <a:pt x="2420" y="17644"/>
                  <a:pt x="2488" y="16914"/>
                </a:cubicBezTo>
                <a:cubicBezTo>
                  <a:pt x="2579" y="15978"/>
                  <a:pt x="3104" y="15156"/>
                  <a:pt x="3401" y="14266"/>
                </a:cubicBezTo>
                <a:cubicBezTo>
                  <a:pt x="3652" y="13513"/>
                  <a:pt x="3721" y="12714"/>
                  <a:pt x="3584" y="11938"/>
                </a:cubicBezTo>
                <a:cubicBezTo>
                  <a:pt x="3561" y="11664"/>
                  <a:pt x="3470" y="11367"/>
                  <a:pt x="3310" y="11139"/>
                </a:cubicBezTo>
                <a:cubicBezTo>
                  <a:pt x="3079" y="10816"/>
                  <a:pt x="2703" y="10668"/>
                  <a:pt x="2311" y="10668"/>
                </a:cubicBezTo>
                <a:cubicBezTo>
                  <a:pt x="1927" y="10668"/>
                  <a:pt x="1527" y="10811"/>
                  <a:pt x="1233" y="11071"/>
                </a:cubicBezTo>
                <a:cubicBezTo>
                  <a:pt x="639" y="11573"/>
                  <a:pt x="388" y="12372"/>
                  <a:pt x="251" y="13148"/>
                </a:cubicBezTo>
                <a:cubicBezTo>
                  <a:pt x="0" y="14677"/>
                  <a:pt x="92" y="16366"/>
                  <a:pt x="1005" y="17599"/>
                </a:cubicBezTo>
                <a:cubicBezTo>
                  <a:pt x="1415" y="18146"/>
                  <a:pt x="1940" y="18557"/>
                  <a:pt x="2351" y="19082"/>
                </a:cubicBezTo>
                <a:cubicBezTo>
                  <a:pt x="3675" y="20726"/>
                  <a:pt x="3629" y="23122"/>
                  <a:pt x="2876" y="25062"/>
                </a:cubicBezTo>
                <a:lnTo>
                  <a:pt x="4109" y="26021"/>
                </a:lnTo>
                <a:cubicBezTo>
                  <a:pt x="4291" y="25245"/>
                  <a:pt x="6483" y="22734"/>
                  <a:pt x="7236" y="22552"/>
                </a:cubicBezTo>
                <a:cubicBezTo>
                  <a:pt x="8012" y="22346"/>
                  <a:pt x="8811" y="22415"/>
                  <a:pt x="9610" y="22323"/>
                </a:cubicBezTo>
                <a:cubicBezTo>
                  <a:pt x="10431" y="22209"/>
                  <a:pt x="11230" y="21958"/>
                  <a:pt x="11961" y="21570"/>
                </a:cubicBezTo>
                <a:cubicBezTo>
                  <a:pt x="12372" y="21319"/>
                  <a:pt x="12782" y="21045"/>
                  <a:pt x="13033" y="20634"/>
                </a:cubicBezTo>
                <a:cubicBezTo>
                  <a:pt x="13285" y="20201"/>
                  <a:pt x="13330" y="19653"/>
                  <a:pt x="13033" y="19265"/>
                </a:cubicBezTo>
                <a:cubicBezTo>
                  <a:pt x="12809" y="18933"/>
                  <a:pt x="12436" y="18811"/>
                  <a:pt x="12032" y="18811"/>
                </a:cubicBezTo>
                <a:cubicBezTo>
                  <a:pt x="11656" y="18811"/>
                  <a:pt x="11251" y="18916"/>
                  <a:pt x="10911" y="19059"/>
                </a:cubicBezTo>
                <a:cubicBezTo>
                  <a:pt x="10157" y="19402"/>
                  <a:pt x="9450" y="19858"/>
                  <a:pt x="8879" y="20452"/>
                </a:cubicBezTo>
                <a:cubicBezTo>
                  <a:pt x="8217" y="21091"/>
                  <a:pt x="7624" y="21890"/>
                  <a:pt x="6734" y="22049"/>
                </a:cubicBezTo>
                <a:cubicBezTo>
                  <a:pt x="6686" y="22054"/>
                  <a:pt x="6638" y="22057"/>
                  <a:pt x="6590" y="22057"/>
                </a:cubicBezTo>
                <a:cubicBezTo>
                  <a:pt x="6406" y="22057"/>
                  <a:pt x="6226" y="22016"/>
                  <a:pt x="6117" y="21890"/>
                </a:cubicBezTo>
                <a:cubicBezTo>
                  <a:pt x="5889" y="21616"/>
                  <a:pt x="6117" y="21205"/>
                  <a:pt x="6368" y="20931"/>
                </a:cubicBezTo>
                <a:cubicBezTo>
                  <a:pt x="8080" y="19219"/>
                  <a:pt x="10842" y="18785"/>
                  <a:pt x="12394" y="16891"/>
                </a:cubicBezTo>
                <a:cubicBezTo>
                  <a:pt x="13193" y="15909"/>
                  <a:pt x="13581" y="14586"/>
                  <a:pt x="13422" y="13330"/>
                </a:cubicBezTo>
                <a:cubicBezTo>
                  <a:pt x="13330" y="12531"/>
                  <a:pt x="12942" y="11687"/>
                  <a:pt x="12212" y="11390"/>
                </a:cubicBezTo>
                <a:cubicBezTo>
                  <a:pt x="12009" y="11306"/>
                  <a:pt x="11797" y="11268"/>
                  <a:pt x="11585" y="11268"/>
                </a:cubicBezTo>
                <a:cubicBezTo>
                  <a:pt x="11224" y="11268"/>
                  <a:pt x="10862" y="11377"/>
                  <a:pt x="10546" y="11550"/>
                </a:cubicBezTo>
                <a:cubicBezTo>
                  <a:pt x="10043" y="11847"/>
                  <a:pt x="9655" y="12303"/>
                  <a:pt x="9336" y="12782"/>
                </a:cubicBezTo>
                <a:cubicBezTo>
                  <a:pt x="8948" y="13353"/>
                  <a:pt x="8651" y="13992"/>
                  <a:pt x="8423" y="14654"/>
                </a:cubicBezTo>
                <a:cubicBezTo>
                  <a:pt x="8012" y="15932"/>
                  <a:pt x="7898" y="17370"/>
                  <a:pt x="7030" y="18397"/>
                </a:cubicBezTo>
                <a:cubicBezTo>
                  <a:pt x="6939" y="18489"/>
                  <a:pt x="6848" y="18603"/>
                  <a:pt x="6711" y="18649"/>
                </a:cubicBezTo>
                <a:cubicBezTo>
                  <a:pt x="6662" y="18667"/>
                  <a:pt x="6612" y="18675"/>
                  <a:pt x="6563" y="18675"/>
                </a:cubicBezTo>
                <a:cubicBezTo>
                  <a:pt x="6248" y="18675"/>
                  <a:pt x="5958" y="18322"/>
                  <a:pt x="5958" y="17987"/>
                </a:cubicBezTo>
                <a:cubicBezTo>
                  <a:pt x="5958" y="17599"/>
                  <a:pt x="6186" y="17256"/>
                  <a:pt x="6414" y="16937"/>
                </a:cubicBezTo>
                <a:cubicBezTo>
                  <a:pt x="7806" y="14837"/>
                  <a:pt x="8902" y="12531"/>
                  <a:pt x="9359" y="10066"/>
                </a:cubicBezTo>
                <a:cubicBezTo>
                  <a:pt x="9815" y="7601"/>
                  <a:pt x="9610" y="4976"/>
                  <a:pt x="8537" y="2716"/>
                </a:cubicBezTo>
                <a:cubicBezTo>
                  <a:pt x="8103" y="1758"/>
                  <a:pt x="7464" y="845"/>
                  <a:pt x="6551" y="343"/>
                </a:cubicBezTo>
                <a:cubicBezTo>
                  <a:pt x="6146" y="120"/>
                  <a:pt x="5673" y="0"/>
                  <a:pt x="5206" y="0"/>
                </a:cubicBezTo>
                <a:close/>
              </a:path>
            </a:pathLst>
          </a:custGeom>
          <a:solidFill>
            <a:srgbClr val="007CB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38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graphicFrame>
        <p:nvGraphicFramePr>
          <p:cNvPr id="1196" name="Google Shape;1196;p38"/>
          <p:cNvGraphicFramePr/>
          <p:nvPr/>
        </p:nvGraphicFramePr>
        <p:xfrm>
          <a:off x="832875" y="170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{DE5178E3-E9D1-433F-A460-743283DB2032}</a:tableStyleId>
              </a:tblPr>
              <a:tblGrid>
                <a:gridCol w="2542575"/>
                <a:gridCol w="1429525"/>
                <a:gridCol w="3655600"/>
              </a:tblGrid>
              <a:tr h="459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Ocean depth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45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Epipelagic zone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up to 200m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Mesopelagic zone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up to 1000m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the second planet from the 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Bathypelagic zone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up to 4000m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actually a very cold place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Abyssopelagic zone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up to 6000m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of them all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Hadal zone</a:t>
                      </a:r>
                      <a:endParaRPr sz="16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up to 11000m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 from the 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197" name="Google Shape;1197;p38"/>
          <p:cNvGrpSpPr/>
          <p:nvPr/>
        </p:nvGrpSpPr>
        <p:grpSpPr>
          <a:xfrm flipH="1">
            <a:off x="1299997" y="1384532"/>
            <a:ext cx="1847627" cy="572708"/>
            <a:chOff x="1793175" y="1641625"/>
            <a:chExt cx="1281650" cy="397300"/>
          </a:xfrm>
        </p:grpSpPr>
        <p:sp>
          <p:nvSpPr>
            <p:cNvPr id="1198" name="Google Shape;1198;p38"/>
            <p:cNvSpPr/>
            <p:nvPr/>
          </p:nvSpPr>
          <p:spPr>
            <a:xfrm>
              <a:off x="1793175" y="1731225"/>
              <a:ext cx="307575" cy="142100"/>
            </a:xfrm>
            <a:custGeom>
              <a:rect b="b" l="l" r="r" t="t"/>
              <a:pathLst>
                <a:path extrusionOk="0" h="5684" w="12303">
                  <a:moveTo>
                    <a:pt x="5775" y="0"/>
                  </a:moveTo>
                  <a:cubicBezTo>
                    <a:pt x="5113" y="251"/>
                    <a:pt x="4542" y="685"/>
                    <a:pt x="4063" y="1210"/>
                  </a:cubicBezTo>
                  <a:cubicBezTo>
                    <a:pt x="3924" y="1200"/>
                    <a:pt x="3784" y="1194"/>
                    <a:pt x="3644" y="1194"/>
                  </a:cubicBezTo>
                  <a:cubicBezTo>
                    <a:pt x="2844" y="1194"/>
                    <a:pt x="2039" y="1362"/>
                    <a:pt x="1301" y="1712"/>
                  </a:cubicBezTo>
                  <a:cubicBezTo>
                    <a:pt x="959" y="1872"/>
                    <a:pt x="616" y="2054"/>
                    <a:pt x="274" y="2237"/>
                  </a:cubicBezTo>
                  <a:cubicBezTo>
                    <a:pt x="46" y="2351"/>
                    <a:pt x="0" y="2671"/>
                    <a:pt x="205" y="2830"/>
                  </a:cubicBezTo>
                  <a:cubicBezTo>
                    <a:pt x="525" y="3127"/>
                    <a:pt x="890" y="3355"/>
                    <a:pt x="1301" y="3538"/>
                  </a:cubicBezTo>
                  <a:cubicBezTo>
                    <a:pt x="1826" y="3766"/>
                    <a:pt x="2397" y="3972"/>
                    <a:pt x="2967" y="4109"/>
                  </a:cubicBezTo>
                  <a:cubicBezTo>
                    <a:pt x="3036" y="4223"/>
                    <a:pt x="3127" y="4314"/>
                    <a:pt x="3218" y="4405"/>
                  </a:cubicBezTo>
                  <a:cubicBezTo>
                    <a:pt x="3470" y="4634"/>
                    <a:pt x="3766" y="4793"/>
                    <a:pt x="4086" y="4839"/>
                  </a:cubicBezTo>
                  <a:cubicBezTo>
                    <a:pt x="4154" y="4839"/>
                    <a:pt x="4246" y="4839"/>
                    <a:pt x="4291" y="4793"/>
                  </a:cubicBezTo>
                  <a:cubicBezTo>
                    <a:pt x="4428" y="4725"/>
                    <a:pt x="4405" y="4542"/>
                    <a:pt x="4360" y="4405"/>
                  </a:cubicBezTo>
                  <a:cubicBezTo>
                    <a:pt x="4360" y="4383"/>
                    <a:pt x="4360" y="4360"/>
                    <a:pt x="4337" y="4337"/>
                  </a:cubicBezTo>
                  <a:lnTo>
                    <a:pt x="4337" y="4337"/>
                  </a:lnTo>
                  <a:cubicBezTo>
                    <a:pt x="4497" y="4360"/>
                    <a:pt x="4656" y="4360"/>
                    <a:pt x="4816" y="4360"/>
                  </a:cubicBezTo>
                  <a:lnTo>
                    <a:pt x="4976" y="4360"/>
                  </a:lnTo>
                  <a:cubicBezTo>
                    <a:pt x="5181" y="4542"/>
                    <a:pt x="5364" y="4702"/>
                    <a:pt x="5592" y="4839"/>
                  </a:cubicBezTo>
                  <a:cubicBezTo>
                    <a:pt x="5845" y="4994"/>
                    <a:pt x="6114" y="5100"/>
                    <a:pt x="6399" y="5100"/>
                  </a:cubicBezTo>
                  <a:cubicBezTo>
                    <a:pt x="6449" y="5100"/>
                    <a:pt x="6500" y="5097"/>
                    <a:pt x="6551" y="5090"/>
                  </a:cubicBezTo>
                  <a:cubicBezTo>
                    <a:pt x="6619" y="5090"/>
                    <a:pt x="6688" y="5067"/>
                    <a:pt x="6734" y="5022"/>
                  </a:cubicBezTo>
                  <a:cubicBezTo>
                    <a:pt x="6848" y="4907"/>
                    <a:pt x="6779" y="4748"/>
                    <a:pt x="6734" y="4611"/>
                  </a:cubicBezTo>
                  <a:cubicBezTo>
                    <a:pt x="6665" y="4497"/>
                    <a:pt x="6597" y="4360"/>
                    <a:pt x="6528" y="4223"/>
                  </a:cubicBezTo>
                  <a:cubicBezTo>
                    <a:pt x="6870" y="4200"/>
                    <a:pt x="7213" y="4154"/>
                    <a:pt x="7555" y="4131"/>
                  </a:cubicBezTo>
                  <a:cubicBezTo>
                    <a:pt x="7875" y="4451"/>
                    <a:pt x="8263" y="4725"/>
                    <a:pt x="8674" y="4930"/>
                  </a:cubicBezTo>
                  <a:cubicBezTo>
                    <a:pt x="8765" y="4991"/>
                    <a:pt x="8877" y="5042"/>
                    <a:pt x="8981" y="5042"/>
                  </a:cubicBezTo>
                  <a:cubicBezTo>
                    <a:pt x="9034" y="5042"/>
                    <a:pt x="9085" y="5029"/>
                    <a:pt x="9130" y="4999"/>
                  </a:cubicBezTo>
                  <a:cubicBezTo>
                    <a:pt x="9244" y="4907"/>
                    <a:pt x="9267" y="4725"/>
                    <a:pt x="9244" y="4565"/>
                  </a:cubicBezTo>
                  <a:cubicBezTo>
                    <a:pt x="9244" y="4360"/>
                    <a:pt x="9199" y="4154"/>
                    <a:pt x="9176" y="3949"/>
                  </a:cubicBezTo>
                  <a:cubicBezTo>
                    <a:pt x="9313" y="3949"/>
                    <a:pt x="9473" y="3926"/>
                    <a:pt x="9610" y="3926"/>
                  </a:cubicBezTo>
                  <a:cubicBezTo>
                    <a:pt x="9769" y="4291"/>
                    <a:pt x="9998" y="4634"/>
                    <a:pt x="10294" y="4907"/>
                  </a:cubicBezTo>
                  <a:cubicBezTo>
                    <a:pt x="10728" y="5296"/>
                    <a:pt x="11253" y="5569"/>
                    <a:pt x="11824" y="5684"/>
                  </a:cubicBezTo>
                  <a:cubicBezTo>
                    <a:pt x="11801" y="4816"/>
                    <a:pt x="11321" y="3994"/>
                    <a:pt x="10591" y="3538"/>
                  </a:cubicBezTo>
                  <a:cubicBezTo>
                    <a:pt x="11413" y="3287"/>
                    <a:pt x="12075" y="2602"/>
                    <a:pt x="12303" y="1780"/>
                  </a:cubicBezTo>
                  <a:cubicBezTo>
                    <a:pt x="12256" y="1779"/>
                    <a:pt x="12208" y="1778"/>
                    <a:pt x="12161" y="1778"/>
                  </a:cubicBezTo>
                  <a:cubicBezTo>
                    <a:pt x="11638" y="1778"/>
                    <a:pt x="11118" y="1894"/>
                    <a:pt x="10637" y="2146"/>
                  </a:cubicBezTo>
                  <a:cubicBezTo>
                    <a:pt x="10249" y="2374"/>
                    <a:pt x="9906" y="2671"/>
                    <a:pt x="9655" y="3036"/>
                  </a:cubicBezTo>
                  <a:cubicBezTo>
                    <a:pt x="9016" y="2945"/>
                    <a:pt x="8400" y="2739"/>
                    <a:pt x="7806" y="2488"/>
                  </a:cubicBezTo>
                  <a:cubicBezTo>
                    <a:pt x="7875" y="2305"/>
                    <a:pt x="7943" y="2123"/>
                    <a:pt x="8012" y="1940"/>
                  </a:cubicBezTo>
                  <a:cubicBezTo>
                    <a:pt x="7555" y="1735"/>
                    <a:pt x="7076" y="1507"/>
                    <a:pt x="6665" y="1210"/>
                  </a:cubicBezTo>
                  <a:cubicBezTo>
                    <a:pt x="6254" y="890"/>
                    <a:pt x="5912" y="479"/>
                    <a:pt x="57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2099025" y="1641625"/>
              <a:ext cx="308175" cy="153525"/>
            </a:xfrm>
            <a:custGeom>
              <a:rect b="b" l="l" r="r" t="t"/>
              <a:pathLst>
                <a:path extrusionOk="0" h="6141" w="12327">
                  <a:moveTo>
                    <a:pt x="5958" y="0"/>
                  </a:moveTo>
                  <a:cubicBezTo>
                    <a:pt x="5273" y="206"/>
                    <a:pt x="4680" y="594"/>
                    <a:pt x="4177" y="1073"/>
                  </a:cubicBezTo>
                  <a:cubicBezTo>
                    <a:pt x="3890" y="1032"/>
                    <a:pt x="3602" y="1012"/>
                    <a:pt x="3317" y="1012"/>
                  </a:cubicBezTo>
                  <a:cubicBezTo>
                    <a:pt x="2650" y="1012"/>
                    <a:pt x="1993" y="1123"/>
                    <a:pt x="1370" y="1347"/>
                  </a:cubicBezTo>
                  <a:cubicBezTo>
                    <a:pt x="1005" y="1484"/>
                    <a:pt x="662" y="1667"/>
                    <a:pt x="297" y="1804"/>
                  </a:cubicBezTo>
                  <a:cubicBezTo>
                    <a:pt x="69" y="1895"/>
                    <a:pt x="0" y="2215"/>
                    <a:pt x="183" y="2397"/>
                  </a:cubicBezTo>
                  <a:cubicBezTo>
                    <a:pt x="480" y="2717"/>
                    <a:pt x="822" y="2968"/>
                    <a:pt x="1210" y="3173"/>
                  </a:cubicBezTo>
                  <a:cubicBezTo>
                    <a:pt x="1735" y="3470"/>
                    <a:pt x="2283" y="3698"/>
                    <a:pt x="2831" y="3881"/>
                  </a:cubicBezTo>
                  <a:cubicBezTo>
                    <a:pt x="2899" y="3995"/>
                    <a:pt x="2968" y="4109"/>
                    <a:pt x="3059" y="4200"/>
                  </a:cubicBezTo>
                  <a:cubicBezTo>
                    <a:pt x="3287" y="4429"/>
                    <a:pt x="3584" y="4634"/>
                    <a:pt x="3904" y="4702"/>
                  </a:cubicBezTo>
                  <a:cubicBezTo>
                    <a:pt x="3972" y="4702"/>
                    <a:pt x="4041" y="4702"/>
                    <a:pt x="4109" y="4680"/>
                  </a:cubicBezTo>
                  <a:cubicBezTo>
                    <a:pt x="4223" y="4611"/>
                    <a:pt x="4223" y="4429"/>
                    <a:pt x="4200" y="4292"/>
                  </a:cubicBezTo>
                  <a:cubicBezTo>
                    <a:pt x="4200" y="4269"/>
                    <a:pt x="4200" y="4246"/>
                    <a:pt x="4200" y="4223"/>
                  </a:cubicBezTo>
                  <a:cubicBezTo>
                    <a:pt x="4360" y="4246"/>
                    <a:pt x="4520" y="4269"/>
                    <a:pt x="4680" y="4292"/>
                  </a:cubicBezTo>
                  <a:lnTo>
                    <a:pt x="4817" y="4292"/>
                  </a:lnTo>
                  <a:cubicBezTo>
                    <a:pt x="4999" y="4474"/>
                    <a:pt x="5182" y="4680"/>
                    <a:pt x="5410" y="4839"/>
                  </a:cubicBezTo>
                  <a:cubicBezTo>
                    <a:pt x="5661" y="5022"/>
                    <a:pt x="6003" y="5159"/>
                    <a:pt x="6323" y="5159"/>
                  </a:cubicBezTo>
                  <a:cubicBezTo>
                    <a:pt x="6392" y="5159"/>
                    <a:pt x="6483" y="5136"/>
                    <a:pt x="6528" y="5091"/>
                  </a:cubicBezTo>
                  <a:cubicBezTo>
                    <a:pt x="6643" y="4999"/>
                    <a:pt x="6597" y="4817"/>
                    <a:pt x="6551" y="4680"/>
                  </a:cubicBezTo>
                  <a:cubicBezTo>
                    <a:pt x="6483" y="4543"/>
                    <a:pt x="6437" y="4429"/>
                    <a:pt x="6369" y="4292"/>
                  </a:cubicBezTo>
                  <a:cubicBezTo>
                    <a:pt x="6711" y="4269"/>
                    <a:pt x="7053" y="4269"/>
                    <a:pt x="7419" y="4269"/>
                  </a:cubicBezTo>
                  <a:cubicBezTo>
                    <a:pt x="7715" y="4611"/>
                    <a:pt x="8058" y="4908"/>
                    <a:pt x="8446" y="5159"/>
                  </a:cubicBezTo>
                  <a:cubicBezTo>
                    <a:pt x="8543" y="5224"/>
                    <a:pt x="8662" y="5288"/>
                    <a:pt x="8773" y="5288"/>
                  </a:cubicBezTo>
                  <a:cubicBezTo>
                    <a:pt x="8818" y="5288"/>
                    <a:pt x="8862" y="5277"/>
                    <a:pt x="8902" y="5250"/>
                  </a:cubicBezTo>
                  <a:cubicBezTo>
                    <a:pt x="9039" y="5159"/>
                    <a:pt x="9062" y="4999"/>
                    <a:pt x="9062" y="4839"/>
                  </a:cubicBezTo>
                  <a:cubicBezTo>
                    <a:pt x="9062" y="4634"/>
                    <a:pt x="9062" y="4429"/>
                    <a:pt x="9039" y="4223"/>
                  </a:cubicBezTo>
                  <a:lnTo>
                    <a:pt x="9473" y="4223"/>
                  </a:lnTo>
                  <a:cubicBezTo>
                    <a:pt x="9610" y="4611"/>
                    <a:pt x="9815" y="4954"/>
                    <a:pt x="10089" y="5250"/>
                  </a:cubicBezTo>
                  <a:cubicBezTo>
                    <a:pt x="10477" y="5684"/>
                    <a:pt x="10979" y="6004"/>
                    <a:pt x="11527" y="6140"/>
                  </a:cubicBezTo>
                  <a:cubicBezTo>
                    <a:pt x="11596" y="5296"/>
                    <a:pt x="11162" y="4429"/>
                    <a:pt x="10477" y="3926"/>
                  </a:cubicBezTo>
                  <a:cubicBezTo>
                    <a:pt x="11322" y="3721"/>
                    <a:pt x="12029" y="3105"/>
                    <a:pt x="12326" y="2306"/>
                  </a:cubicBezTo>
                  <a:cubicBezTo>
                    <a:pt x="12179" y="2282"/>
                    <a:pt x="12030" y="2271"/>
                    <a:pt x="11881" y="2271"/>
                  </a:cubicBezTo>
                  <a:cubicBezTo>
                    <a:pt x="11453" y="2271"/>
                    <a:pt x="11026" y="2365"/>
                    <a:pt x="10637" y="2534"/>
                  </a:cubicBezTo>
                  <a:cubicBezTo>
                    <a:pt x="10226" y="2717"/>
                    <a:pt x="9861" y="3013"/>
                    <a:pt x="9587" y="3356"/>
                  </a:cubicBezTo>
                  <a:cubicBezTo>
                    <a:pt x="8948" y="3219"/>
                    <a:pt x="8354" y="2945"/>
                    <a:pt x="7784" y="2648"/>
                  </a:cubicBezTo>
                  <a:cubicBezTo>
                    <a:pt x="7875" y="2466"/>
                    <a:pt x="7944" y="2283"/>
                    <a:pt x="8035" y="2123"/>
                  </a:cubicBezTo>
                  <a:cubicBezTo>
                    <a:pt x="7578" y="1895"/>
                    <a:pt x="7145" y="1621"/>
                    <a:pt x="6757" y="1279"/>
                  </a:cubicBezTo>
                  <a:cubicBezTo>
                    <a:pt x="6369" y="936"/>
                    <a:pt x="6072" y="503"/>
                    <a:pt x="5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2161800" y="1902975"/>
              <a:ext cx="258525" cy="123275"/>
            </a:xfrm>
            <a:custGeom>
              <a:rect b="b" l="l" r="r" t="t"/>
              <a:pathLst>
                <a:path extrusionOk="0" h="4931" w="10341">
                  <a:moveTo>
                    <a:pt x="4908" y="0"/>
                  </a:moveTo>
                  <a:cubicBezTo>
                    <a:pt x="4360" y="206"/>
                    <a:pt x="3858" y="548"/>
                    <a:pt x="3447" y="982"/>
                  </a:cubicBezTo>
                  <a:cubicBezTo>
                    <a:pt x="3303" y="969"/>
                    <a:pt x="3158" y="963"/>
                    <a:pt x="3011" y="963"/>
                  </a:cubicBezTo>
                  <a:cubicBezTo>
                    <a:pt x="2369" y="963"/>
                    <a:pt x="1714" y="1087"/>
                    <a:pt x="1119" y="1347"/>
                  </a:cubicBezTo>
                  <a:cubicBezTo>
                    <a:pt x="822" y="1461"/>
                    <a:pt x="548" y="1621"/>
                    <a:pt x="251" y="1758"/>
                  </a:cubicBezTo>
                  <a:cubicBezTo>
                    <a:pt x="46" y="1849"/>
                    <a:pt x="0" y="2123"/>
                    <a:pt x="160" y="2283"/>
                  </a:cubicBezTo>
                  <a:cubicBezTo>
                    <a:pt x="434" y="2511"/>
                    <a:pt x="731" y="2717"/>
                    <a:pt x="1073" y="2876"/>
                  </a:cubicBezTo>
                  <a:cubicBezTo>
                    <a:pt x="1507" y="3082"/>
                    <a:pt x="1986" y="3264"/>
                    <a:pt x="2443" y="3401"/>
                  </a:cubicBezTo>
                  <a:cubicBezTo>
                    <a:pt x="2511" y="3493"/>
                    <a:pt x="2579" y="3584"/>
                    <a:pt x="2648" y="3653"/>
                  </a:cubicBezTo>
                  <a:cubicBezTo>
                    <a:pt x="2853" y="3835"/>
                    <a:pt x="3104" y="3995"/>
                    <a:pt x="3378" y="4041"/>
                  </a:cubicBezTo>
                  <a:cubicBezTo>
                    <a:pt x="3447" y="4041"/>
                    <a:pt x="3515" y="4041"/>
                    <a:pt x="3561" y="4018"/>
                  </a:cubicBezTo>
                  <a:cubicBezTo>
                    <a:pt x="3652" y="3949"/>
                    <a:pt x="3652" y="3789"/>
                    <a:pt x="3629" y="3675"/>
                  </a:cubicBezTo>
                  <a:cubicBezTo>
                    <a:pt x="3629" y="3653"/>
                    <a:pt x="3607" y="3653"/>
                    <a:pt x="3607" y="3630"/>
                  </a:cubicBezTo>
                  <a:cubicBezTo>
                    <a:pt x="3744" y="3630"/>
                    <a:pt x="3881" y="3653"/>
                    <a:pt x="4017" y="3653"/>
                  </a:cubicBezTo>
                  <a:lnTo>
                    <a:pt x="4132" y="3653"/>
                  </a:lnTo>
                  <a:cubicBezTo>
                    <a:pt x="4291" y="3812"/>
                    <a:pt x="4474" y="3949"/>
                    <a:pt x="4657" y="4086"/>
                  </a:cubicBezTo>
                  <a:cubicBezTo>
                    <a:pt x="4865" y="4211"/>
                    <a:pt x="5112" y="4317"/>
                    <a:pt x="5362" y="4317"/>
                  </a:cubicBezTo>
                  <a:cubicBezTo>
                    <a:pt x="5385" y="4317"/>
                    <a:pt x="5409" y="4316"/>
                    <a:pt x="5433" y="4314"/>
                  </a:cubicBezTo>
                  <a:cubicBezTo>
                    <a:pt x="5501" y="4314"/>
                    <a:pt x="5570" y="4292"/>
                    <a:pt x="5592" y="4246"/>
                  </a:cubicBezTo>
                  <a:cubicBezTo>
                    <a:pt x="5684" y="4177"/>
                    <a:pt x="5661" y="4018"/>
                    <a:pt x="5592" y="3904"/>
                  </a:cubicBezTo>
                  <a:cubicBezTo>
                    <a:pt x="5547" y="3812"/>
                    <a:pt x="5501" y="3698"/>
                    <a:pt x="5433" y="3584"/>
                  </a:cubicBezTo>
                  <a:cubicBezTo>
                    <a:pt x="5729" y="3561"/>
                    <a:pt x="6026" y="3538"/>
                    <a:pt x="6300" y="3516"/>
                  </a:cubicBezTo>
                  <a:cubicBezTo>
                    <a:pt x="6574" y="3789"/>
                    <a:pt x="6893" y="4041"/>
                    <a:pt x="7213" y="4223"/>
                  </a:cubicBezTo>
                  <a:cubicBezTo>
                    <a:pt x="7310" y="4272"/>
                    <a:pt x="7407" y="4320"/>
                    <a:pt x="7495" y="4320"/>
                  </a:cubicBezTo>
                  <a:cubicBezTo>
                    <a:pt x="7532" y="4320"/>
                    <a:pt x="7568" y="4312"/>
                    <a:pt x="7601" y="4292"/>
                  </a:cubicBezTo>
                  <a:cubicBezTo>
                    <a:pt x="7715" y="4200"/>
                    <a:pt x="7738" y="4063"/>
                    <a:pt x="7715" y="3926"/>
                  </a:cubicBezTo>
                  <a:cubicBezTo>
                    <a:pt x="7715" y="3767"/>
                    <a:pt x="7692" y="3584"/>
                    <a:pt x="7670" y="3424"/>
                  </a:cubicBezTo>
                  <a:cubicBezTo>
                    <a:pt x="7784" y="3401"/>
                    <a:pt x="7921" y="3401"/>
                    <a:pt x="8035" y="3401"/>
                  </a:cubicBezTo>
                  <a:cubicBezTo>
                    <a:pt x="8172" y="3721"/>
                    <a:pt x="8354" y="3995"/>
                    <a:pt x="8583" y="4246"/>
                  </a:cubicBezTo>
                  <a:cubicBezTo>
                    <a:pt x="8925" y="4588"/>
                    <a:pt x="9381" y="4817"/>
                    <a:pt x="9861" y="4931"/>
                  </a:cubicBezTo>
                  <a:cubicBezTo>
                    <a:pt x="9861" y="4200"/>
                    <a:pt x="9473" y="3516"/>
                    <a:pt x="8879" y="3105"/>
                  </a:cubicBezTo>
                  <a:cubicBezTo>
                    <a:pt x="9564" y="2899"/>
                    <a:pt x="10135" y="2351"/>
                    <a:pt x="10340" y="1667"/>
                  </a:cubicBezTo>
                  <a:cubicBezTo>
                    <a:pt x="10260" y="1659"/>
                    <a:pt x="10180" y="1655"/>
                    <a:pt x="10101" y="1655"/>
                  </a:cubicBezTo>
                  <a:cubicBezTo>
                    <a:pt x="9702" y="1655"/>
                    <a:pt x="9309" y="1750"/>
                    <a:pt x="8948" y="1941"/>
                  </a:cubicBezTo>
                  <a:cubicBezTo>
                    <a:pt x="8605" y="2100"/>
                    <a:pt x="8309" y="2351"/>
                    <a:pt x="8080" y="2671"/>
                  </a:cubicBezTo>
                  <a:cubicBezTo>
                    <a:pt x="7555" y="2580"/>
                    <a:pt x="7053" y="2374"/>
                    <a:pt x="6551" y="2146"/>
                  </a:cubicBezTo>
                  <a:cubicBezTo>
                    <a:pt x="6620" y="1986"/>
                    <a:pt x="6665" y="1849"/>
                    <a:pt x="6757" y="1690"/>
                  </a:cubicBezTo>
                  <a:cubicBezTo>
                    <a:pt x="6346" y="1530"/>
                    <a:pt x="5958" y="1324"/>
                    <a:pt x="5638" y="1050"/>
                  </a:cubicBezTo>
                  <a:cubicBezTo>
                    <a:pt x="5296" y="777"/>
                    <a:pt x="5022" y="411"/>
                    <a:pt x="4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2437400" y="1795125"/>
              <a:ext cx="255100" cy="106150"/>
            </a:xfrm>
            <a:custGeom>
              <a:rect b="b" l="l" r="r" t="t"/>
              <a:pathLst>
                <a:path extrusionOk="0" h="4246" w="10204">
                  <a:moveTo>
                    <a:pt x="4589" y="0"/>
                  </a:moveTo>
                  <a:cubicBezTo>
                    <a:pt x="4064" y="274"/>
                    <a:pt x="3630" y="685"/>
                    <a:pt x="3288" y="1165"/>
                  </a:cubicBezTo>
                  <a:cubicBezTo>
                    <a:pt x="2489" y="1187"/>
                    <a:pt x="1690" y="1416"/>
                    <a:pt x="1005" y="1827"/>
                  </a:cubicBezTo>
                  <a:cubicBezTo>
                    <a:pt x="731" y="1986"/>
                    <a:pt x="480" y="2169"/>
                    <a:pt x="206" y="2351"/>
                  </a:cubicBezTo>
                  <a:cubicBezTo>
                    <a:pt x="24" y="2466"/>
                    <a:pt x="1" y="2740"/>
                    <a:pt x="183" y="2854"/>
                  </a:cubicBezTo>
                  <a:cubicBezTo>
                    <a:pt x="480" y="3082"/>
                    <a:pt x="800" y="3219"/>
                    <a:pt x="1165" y="3333"/>
                  </a:cubicBezTo>
                  <a:cubicBezTo>
                    <a:pt x="1621" y="3493"/>
                    <a:pt x="2101" y="3607"/>
                    <a:pt x="2603" y="3698"/>
                  </a:cubicBezTo>
                  <a:cubicBezTo>
                    <a:pt x="2671" y="3767"/>
                    <a:pt x="2740" y="3835"/>
                    <a:pt x="2831" y="3904"/>
                  </a:cubicBezTo>
                  <a:cubicBezTo>
                    <a:pt x="3059" y="4063"/>
                    <a:pt x="3333" y="4200"/>
                    <a:pt x="3607" y="4200"/>
                  </a:cubicBezTo>
                  <a:cubicBezTo>
                    <a:pt x="3653" y="4200"/>
                    <a:pt x="3721" y="4178"/>
                    <a:pt x="3767" y="4155"/>
                  </a:cubicBezTo>
                  <a:cubicBezTo>
                    <a:pt x="3858" y="4063"/>
                    <a:pt x="3835" y="3926"/>
                    <a:pt x="3790" y="3812"/>
                  </a:cubicBezTo>
                  <a:cubicBezTo>
                    <a:pt x="3790" y="3789"/>
                    <a:pt x="3790" y="3767"/>
                    <a:pt x="3767" y="3767"/>
                  </a:cubicBezTo>
                  <a:cubicBezTo>
                    <a:pt x="3904" y="3767"/>
                    <a:pt x="4041" y="3744"/>
                    <a:pt x="4178" y="3744"/>
                  </a:cubicBezTo>
                  <a:cubicBezTo>
                    <a:pt x="4224" y="3721"/>
                    <a:pt x="4269" y="3721"/>
                    <a:pt x="4315" y="3721"/>
                  </a:cubicBezTo>
                  <a:cubicBezTo>
                    <a:pt x="4475" y="3858"/>
                    <a:pt x="4657" y="3972"/>
                    <a:pt x="4863" y="4086"/>
                  </a:cubicBezTo>
                  <a:cubicBezTo>
                    <a:pt x="5045" y="4169"/>
                    <a:pt x="5251" y="4228"/>
                    <a:pt x="5446" y="4228"/>
                  </a:cubicBezTo>
                  <a:cubicBezTo>
                    <a:pt x="5520" y="4228"/>
                    <a:pt x="5592" y="4219"/>
                    <a:pt x="5662" y="4200"/>
                  </a:cubicBezTo>
                  <a:cubicBezTo>
                    <a:pt x="5730" y="4200"/>
                    <a:pt x="5798" y="4178"/>
                    <a:pt x="5821" y="4132"/>
                  </a:cubicBezTo>
                  <a:cubicBezTo>
                    <a:pt x="5913" y="4041"/>
                    <a:pt x="5844" y="3904"/>
                    <a:pt x="5776" y="3789"/>
                  </a:cubicBezTo>
                  <a:cubicBezTo>
                    <a:pt x="5730" y="3675"/>
                    <a:pt x="5662" y="3584"/>
                    <a:pt x="5570" y="3493"/>
                  </a:cubicBezTo>
                  <a:cubicBezTo>
                    <a:pt x="5867" y="3424"/>
                    <a:pt x="6141" y="3356"/>
                    <a:pt x="6438" y="3310"/>
                  </a:cubicBezTo>
                  <a:cubicBezTo>
                    <a:pt x="6734" y="3561"/>
                    <a:pt x="7077" y="3744"/>
                    <a:pt x="7442" y="3904"/>
                  </a:cubicBezTo>
                  <a:cubicBezTo>
                    <a:pt x="7508" y="3930"/>
                    <a:pt x="7589" y="3956"/>
                    <a:pt x="7668" y="3956"/>
                  </a:cubicBezTo>
                  <a:cubicBezTo>
                    <a:pt x="7725" y="3956"/>
                    <a:pt x="7782" y="3942"/>
                    <a:pt x="7830" y="3904"/>
                  </a:cubicBezTo>
                  <a:cubicBezTo>
                    <a:pt x="7921" y="3812"/>
                    <a:pt x="7921" y="3653"/>
                    <a:pt x="7898" y="3538"/>
                  </a:cubicBezTo>
                  <a:cubicBezTo>
                    <a:pt x="7876" y="3356"/>
                    <a:pt x="7830" y="3196"/>
                    <a:pt x="7761" y="3036"/>
                  </a:cubicBezTo>
                  <a:cubicBezTo>
                    <a:pt x="7898" y="3013"/>
                    <a:pt x="8013" y="2991"/>
                    <a:pt x="8127" y="2968"/>
                  </a:cubicBezTo>
                  <a:cubicBezTo>
                    <a:pt x="8309" y="3265"/>
                    <a:pt x="8538" y="3538"/>
                    <a:pt x="8789" y="3721"/>
                  </a:cubicBezTo>
                  <a:cubicBezTo>
                    <a:pt x="9177" y="4018"/>
                    <a:pt x="9656" y="4200"/>
                    <a:pt x="10135" y="4246"/>
                  </a:cubicBezTo>
                  <a:cubicBezTo>
                    <a:pt x="10044" y="3538"/>
                    <a:pt x="9565" y="2876"/>
                    <a:pt x="8926" y="2557"/>
                  </a:cubicBezTo>
                  <a:cubicBezTo>
                    <a:pt x="9587" y="2283"/>
                    <a:pt x="10090" y="1667"/>
                    <a:pt x="10204" y="959"/>
                  </a:cubicBezTo>
                  <a:cubicBezTo>
                    <a:pt x="9724" y="959"/>
                    <a:pt x="9245" y="1119"/>
                    <a:pt x="8857" y="1393"/>
                  </a:cubicBezTo>
                  <a:cubicBezTo>
                    <a:pt x="8538" y="1621"/>
                    <a:pt x="8286" y="1895"/>
                    <a:pt x="8081" y="2237"/>
                  </a:cubicBezTo>
                  <a:cubicBezTo>
                    <a:pt x="7556" y="2215"/>
                    <a:pt x="7031" y="2078"/>
                    <a:pt x="6506" y="1918"/>
                  </a:cubicBezTo>
                  <a:cubicBezTo>
                    <a:pt x="6552" y="1758"/>
                    <a:pt x="6597" y="1598"/>
                    <a:pt x="6643" y="1438"/>
                  </a:cubicBezTo>
                  <a:cubicBezTo>
                    <a:pt x="6232" y="1324"/>
                    <a:pt x="5821" y="1165"/>
                    <a:pt x="5456" y="936"/>
                  </a:cubicBezTo>
                  <a:cubicBezTo>
                    <a:pt x="5091" y="708"/>
                    <a:pt x="4771" y="411"/>
                    <a:pt x="4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2494475" y="1689550"/>
              <a:ext cx="138125" cy="57675"/>
            </a:xfrm>
            <a:custGeom>
              <a:rect b="b" l="l" r="r" t="t"/>
              <a:pathLst>
                <a:path extrusionOk="0" h="2307" w="5525">
                  <a:moveTo>
                    <a:pt x="2488" y="1"/>
                  </a:moveTo>
                  <a:cubicBezTo>
                    <a:pt x="2192" y="161"/>
                    <a:pt x="1963" y="389"/>
                    <a:pt x="1781" y="640"/>
                  </a:cubicBezTo>
                  <a:cubicBezTo>
                    <a:pt x="1347" y="663"/>
                    <a:pt x="913" y="777"/>
                    <a:pt x="548" y="982"/>
                  </a:cubicBezTo>
                  <a:cubicBezTo>
                    <a:pt x="388" y="1074"/>
                    <a:pt x="251" y="1188"/>
                    <a:pt x="114" y="1279"/>
                  </a:cubicBezTo>
                  <a:cubicBezTo>
                    <a:pt x="0" y="1348"/>
                    <a:pt x="0" y="1484"/>
                    <a:pt x="92" y="1553"/>
                  </a:cubicBezTo>
                  <a:cubicBezTo>
                    <a:pt x="251" y="1667"/>
                    <a:pt x="434" y="1758"/>
                    <a:pt x="639" y="1827"/>
                  </a:cubicBezTo>
                  <a:cubicBezTo>
                    <a:pt x="891" y="1895"/>
                    <a:pt x="1142" y="1964"/>
                    <a:pt x="1393" y="2009"/>
                  </a:cubicBezTo>
                  <a:cubicBezTo>
                    <a:pt x="1438" y="2055"/>
                    <a:pt x="1484" y="2078"/>
                    <a:pt x="1530" y="2124"/>
                  </a:cubicBezTo>
                  <a:cubicBezTo>
                    <a:pt x="1644" y="2215"/>
                    <a:pt x="1804" y="2283"/>
                    <a:pt x="1941" y="2283"/>
                  </a:cubicBezTo>
                  <a:cubicBezTo>
                    <a:pt x="1986" y="2283"/>
                    <a:pt x="2009" y="2283"/>
                    <a:pt x="2032" y="2261"/>
                  </a:cubicBezTo>
                  <a:cubicBezTo>
                    <a:pt x="2100" y="2215"/>
                    <a:pt x="2077" y="2124"/>
                    <a:pt x="2055" y="2078"/>
                  </a:cubicBezTo>
                  <a:cubicBezTo>
                    <a:pt x="2055" y="2055"/>
                    <a:pt x="2055" y="2055"/>
                    <a:pt x="2032" y="2032"/>
                  </a:cubicBezTo>
                  <a:lnTo>
                    <a:pt x="2260" y="2032"/>
                  </a:lnTo>
                  <a:cubicBezTo>
                    <a:pt x="2283" y="2032"/>
                    <a:pt x="2306" y="2032"/>
                    <a:pt x="2329" y="2009"/>
                  </a:cubicBezTo>
                  <a:cubicBezTo>
                    <a:pt x="2420" y="2101"/>
                    <a:pt x="2534" y="2169"/>
                    <a:pt x="2625" y="2215"/>
                  </a:cubicBezTo>
                  <a:cubicBezTo>
                    <a:pt x="2728" y="2266"/>
                    <a:pt x="2844" y="2292"/>
                    <a:pt x="2953" y="2292"/>
                  </a:cubicBezTo>
                  <a:cubicBezTo>
                    <a:pt x="2989" y="2292"/>
                    <a:pt x="3025" y="2289"/>
                    <a:pt x="3059" y="2283"/>
                  </a:cubicBezTo>
                  <a:cubicBezTo>
                    <a:pt x="3105" y="2283"/>
                    <a:pt x="3127" y="2261"/>
                    <a:pt x="3150" y="2238"/>
                  </a:cubicBezTo>
                  <a:cubicBezTo>
                    <a:pt x="3196" y="2192"/>
                    <a:pt x="3173" y="2124"/>
                    <a:pt x="3127" y="2055"/>
                  </a:cubicBezTo>
                  <a:cubicBezTo>
                    <a:pt x="3105" y="2009"/>
                    <a:pt x="3059" y="1941"/>
                    <a:pt x="3013" y="1895"/>
                  </a:cubicBezTo>
                  <a:cubicBezTo>
                    <a:pt x="3173" y="1850"/>
                    <a:pt x="3333" y="1827"/>
                    <a:pt x="3493" y="1804"/>
                  </a:cubicBezTo>
                  <a:cubicBezTo>
                    <a:pt x="3652" y="1918"/>
                    <a:pt x="3835" y="2032"/>
                    <a:pt x="4018" y="2124"/>
                  </a:cubicBezTo>
                  <a:cubicBezTo>
                    <a:pt x="4057" y="2137"/>
                    <a:pt x="4104" y="2150"/>
                    <a:pt x="4146" y="2150"/>
                  </a:cubicBezTo>
                  <a:cubicBezTo>
                    <a:pt x="4176" y="2150"/>
                    <a:pt x="4204" y="2143"/>
                    <a:pt x="4223" y="2124"/>
                  </a:cubicBezTo>
                  <a:cubicBezTo>
                    <a:pt x="4292" y="2078"/>
                    <a:pt x="4292" y="1987"/>
                    <a:pt x="4269" y="1918"/>
                  </a:cubicBezTo>
                  <a:cubicBezTo>
                    <a:pt x="4246" y="1827"/>
                    <a:pt x="4223" y="1736"/>
                    <a:pt x="4200" y="1644"/>
                  </a:cubicBezTo>
                  <a:cubicBezTo>
                    <a:pt x="4269" y="1621"/>
                    <a:pt x="4337" y="1621"/>
                    <a:pt x="4406" y="1621"/>
                  </a:cubicBezTo>
                  <a:cubicBezTo>
                    <a:pt x="4497" y="1781"/>
                    <a:pt x="4611" y="1918"/>
                    <a:pt x="4748" y="2032"/>
                  </a:cubicBezTo>
                  <a:cubicBezTo>
                    <a:pt x="4976" y="2192"/>
                    <a:pt x="5227" y="2283"/>
                    <a:pt x="5478" y="2306"/>
                  </a:cubicBezTo>
                  <a:cubicBezTo>
                    <a:pt x="5433" y="1918"/>
                    <a:pt x="5182" y="1576"/>
                    <a:pt x="4817" y="1393"/>
                  </a:cubicBezTo>
                  <a:cubicBezTo>
                    <a:pt x="5182" y="1233"/>
                    <a:pt x="5456" y="891"/>
                    <a:pt x="5524" y="526"/>
                  </a:cubicBezTo>
                  <a:cubicBezTo>
                    <a:pt x="5250" y="526"/>
                    <a:pt x="4999" y="617"/>
                    <a:pt x="4794" y="754"/>
                  </a:cubicBezTo>
                  <a:cubicBezTo>
                    <a:pt x="4611" y="868"/>
                    <a:pt x="4474" y="1028"/>
                    <a:pt x="4383" y="1211"/>
                  </a:cubicBezTo>
                  <a:cubicBezTo>
                    <a:pt x="4086" y="1211"/>
                    <a:pt x="3812" y="1142"/>
                    <a:pt x="3515" y="1051"/>
                  </a:cubicBezTo>
                  <a:cubicBezTo>
                    <a:pt x="3538" y="959"/>
                    <a:pt x="3561" y="868"/>
                    <a:pt x="3584" y="777"/>
                  </a:cubicBezTo>
                  <a:cubicBezTo>
                    <a:pt x="3379" y="708"/>
                    <a:pt x="3150" y="640"/>
                    <a:pt x="2945" y="526"/>
                  </a:cubicBezTo>
                  <a:cubicBezTo>
                    <a:pt x="2739" y="389"/>
                    <a:pt x="2580" y="229"/>
                    <a:pt x="2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2814025" y="1873875"/>
              <a:ext cx="138700" cy="57800"/>
            </a:xfrm>
            <a:custGeom>
              <a:rect b="b" l="l" r="r" t="t"/>
              <a:pathLst>
                <a:path extrusionOk="0" h="2312" w="5548">
                  <a:moveTo>
                    <a:pt x="2306" y="0"/>
                  </a:moveTo>
                  <a:cubicBezTo>
                    <a:pt x="2055" y="183"/>
                    <a:pt x="1827" y="411"/>
                    <a:pt x="1667" y="708"/>
                  </a:cubicBezTo>
                  <a:cubicBezTo>
                    <a:pt x="1256" y="754"/>
                    <a:pt x="845" y="936"/>
                    <a:pt x="503" y="1187"/>
                  </a:cubicBezTo>
                  <a:cubicBezTo>
                    <a:pt x="366" y="1301"/>
                    <a:pt x="229" y="1416"/>
                    <a:pt x="92" y="1530"/>
                  </a:cubicBezTo>
                  <a:cubicBezTo>
                    <a:pt x="1" y="1598"/>
                    <a:pt x="23" y="1758"/>
                    <a:pt x="115" y="1804"/>
                  </a:cubicBezTo>
                  <a:cubicBezTo>
                    <a:pt x="297" y="1895"/>
                    <a:pt x="480" y="1963"/>
                    <a:pt x="685" y="2009"/>
                  </a:cubicBezTo>
                  <a:cubicBezTo>
                    <a:pt x="936" y="2055"/>
                    <a:pt x="1210" y="2100"/>
                    <a:pt x="1461" y="2100"/>
                  </a:cubicBezTo>
                  <a:cubicBezTo>
                    <a:pt x="1507" y="2123"/>
                    <a:pt x="1553" y="2169"/>
                    <a:pt x="1621" y="2192"/>
                  </a:cubicBezTo>
                  <a:cubicBezTo>
                    <a:pt x="1716" y="2267"/>
                    <a:pt x="1842" y="2312"/>
                    <a:pt x="1960" y="2312"/>
                  </a:cubicBezTo>
                  <a:cubicBezTo>
                    <a:pt x="1984" y="2312"/>
                    <a:pt x="2008" y="2310"/>
                    <a:pt x="2032" y="2306"/>
                  </a:cubicBezTo>
                  <a:cubicBezTo>
                    <a:pt x="2078" y="2306"/>
                    <a:pt x="2100" y="2283"/>
                    <a:pt x="2123" y="2260"/>
                  </a:cubicBezTo>
                  <a:cubicBezTo>
                    <a:pt x="2169" y="2214"/>
                    <a:pt x="2146" y="2146"/>
                    <a:pt x="2123" y="2077"/>
                  </a:cubicBezTo>
                  <a:cubicBezTo>
                    <a:pt x="2123" y="2077"/>
                    <a:pt x="2100" y="2077"/>
                    <a:pt x="2100" y="2055"/>
                  </a:cubicBezTo>
                  <a:cubicBezTo>
                    <a:pt x="2169" y="2055"/>
                    <a:pt x="2260" y="2032"/>
                    <a:pt x="2329" y="2032"/>
                  </a:cubicBezTo>
                  <a:cubicBezTo>
                    <a:pt x="2352" y="2009"/>
                    <a:pt x="2374" y="2009"/>
                    <a:pt x="2397" y="2009"/>
                  </a:cubicBezTo>
                  <a:cubicBezTo>
                    <a:pt x="2488" y="2055"/>
                    <a:pt x="2603" y="2123"/>
                    <a:pt x="2717" y="2169"/>
                  </a:cubicBezTo>
                  <a:cubicBezTo>
                    <a:pt x="2792" y="2194"/>
                    <a:pt x="2874" y="2212"/>
                    <a:pt x="2955" y="2212"/>
                  </a:cubicBezTo>
                  <a:cubicBezTo>
                    <a:pt x="3022" y="2212"/>
                    <a:pt x="3089" y="2200"/>
                    <a:pt x="3150" y="2169"/>
                  </a:cubicBezTo>
                  <a:cubicBezTo>
                    <a:pt x="3196" y="2169"/>
                    <a:pt x="3219" y="2146"/>
                    <a:pt x="3242" y="2123"/>
                  </a:cubicBezTo>
                  <a:cubicBezTo>
                    <a:pt x="3265" y="2077"/>
                    <a:pt x="3219" y="2009"/>
                    <a:pt x="3196" y="1941"/>
                  </a:cubicBezTo>
                  <a:cubicBezTo>
                    <a:pt x="3150" y="1895"/>
                    <a:pt x="3105" y="1849"/>
                    <a:pt x="3059" y="1804"/>
                  </a:cubicBezTo>
                  <a:cubicBezTo>
                    <a:pt x="3219" y="1758"/>
                    <a:pt x="3356" y="1689"/>
                    <a:pt x="3516" y="1644"/>
                  </a:cubicBezTo>
                  <a:cubicBezTo>
                    <a:pt x="3675" y="1758"/>
                    <a:pt x="3881" y="1849"/>
                    <a:pt x="4086" y="1895"/>
                  </a:cubicBezTo>
                  <a:cubicBezTo>
                    <a:pt x="4121" y="1906"/>
                    <a:pt x="4160" y="1918"/>
                    <a:pt x="4198" y="1918"/>
                  </a:cubicBezTo>
                  <a:cubicBezTo>
                    <a:pt x="4235" y="1918"/>
                    <a:pt x="4269" y="1906"/>
                    <a:pt x="4292" y="1872"/>
                  </a:cubicBezTo>
                  <a:cubicBezTo>
                    <a:pt x="4337" y="1826"/>
                    <a:pt x="4315" y="1735"/>
                    <a:pt x="4315" y="1689"/>
                  </a:cubicBezTo>
                  <a:cubicBezTo>
                    <a:pt x="4269" y="1598"/>
                    <a:pt x="4246" y="1507"/>
                    <a:pt x="4200" y="1416"/>
                  </a:cubicBezTo>
                  <a:cubicBezTo>
                    <a:pt x="4269" y="1393"/>
                    <a:pt x="4337" y="1370"/>
                    <a:pt x="4406" y="1370"/>
                  </a:cubicBezTo>
                  <a:cubicBezTo>
                    <a:pt x="4520" y="1507"/>
                    <a:pt x="4634" y="1644"/>
                    <a:pt x="4794" y="1735"/>
                  </a:cubicBezTo>
                  <a:cubicBezTo>
                    <a:pt x="5022" y="1849"/>
                    <a:pt x="5296" y="1918"/>
                    <a:pt x="5547" y="1918"/>
                  </a:cubicBezTo>
                  <a:cubicBezTo>
                    <a:pt x="5456" y="1530"/>
                    <a:pt x="5159" y="1233"/>
                    <a:pt x="4794" y="1096"/>
                  </a:cubicBezTo>
                  <a:cubicBezTo>
                    <a:pt x="5136" y="891"/>
                    <a:pt x="5364" y="525"/>
                    <a:pt x="5387" y="137"/>
                  </a:cubicBezTo>
                  <a:lnTo>
                    <a:pt x="5387" y="137"/>
                  </a:lnTo>
                  <a:cubicBezTo>
                    <a:pt x="5136" y="183"/>
                    <a:pt x="4885" y="297"/>
                    <a:pt x="4680" y="480"/>
                  </a:cubicBezTo>
                  <a:cubicBezTo>
                    <a:pt x="4520" y="617"/>
                    <a:pt x="4406" y="776"/>
                    <a:pt x="4337" y="959"/>
                  </a:cubicBezTo>
                  <a:cubicBezTo>
                    <a:pt x="4263" y="965"/>
                    <a:pt x="4189" y="968"/>
                    <a:pt x="4115" y="968"/>
                  </a:cubicBezTo>
                  <a:cubicBezTo>
                    <a:pt x="3894" y="968"/>
                    <a:pt x="3675" y="942"/>
                    <a:pt x="3470" y="891"/>
                  </a:cubicBezTo>
                  <a:cubicBezTo>
                    <a:pt x="3470" y="799"/>
                    <a:pt x="3470" y="731"/>
                    <a:pt x="3493" y="639"/>
                  </a:cubicBezTo>
                  <a:cubicBezTo>
                    <a:pt x="3265" y="594"/>
                    <a:pt x="3036" y="548"/>
                    <a:pt x="2831" y="434"/>
                  </a:cubicBezTo>
                  <a:cubicBezTo>
                    <a:pt x="2625" y="343"/>
                    <a:pt x="2420" y="183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2008300" y="1942925"/>
              <a:ext cx="86175" cy="43375"/>
            </a:xfrm>
            <a:custGeom>
              <a:rect b="b" l="l" r="r" t="t"/>
              <a:pathLst>
                <a:path extrusionOk="0" h="1735" w="3447">
                  <a:moveTo>
                    <a:pt x="1666" y="0"/>
                  </a:moveTo>
                  <a:cubicBezTo>
                    <a:pt x="1484" y="46"/>
                    <a:pt x="1324" y="160"/>
                    <a:pt x="1164" y="274"/>
                  </a:cubicBezTo>
                  <a:cubicBezTo>
                    <a:pt x="1081" y="259"/>
                    <a:pt x="994" y="251"/>
                    <a:pt x="907" y="251"/>
                  </a:cubicBezTo>
                  <a:cubicBezTo>
                    <a:pt x="733" y="251"/>
                    <a:pt x="556" y="282"/>
                    <a:pt x="388" y="343"/>
                  </a:cubicBezTo>
                  <a:cubicBezTo>
                    <a:pt x="274" y="388"/>
                    <a:pt x="183" y="434"/>
                    <a:pt x="92" y="457"/>
                  </a:cubicBezTo>
                  <a:cubicBezTo>
                    <a:pt x="23" y="480"/>
                    <a:pt x="0" y="571"/>
                    <a:pt x="46" y="639"/>
                  </a:cubicBezTo>
                  <a:cubicBezTo>
                    <a:pt x="137" y="708"/>
                    <a:pt x="228" y="799"/>
                    <a:pt x="343" y="845"/>
                  </a:cubicBezTo>
                  <a:cubicBezTo>
                    <a:pt x="480" y="936"/>
                    <a:pt x="616" y="1005"/>
                    <a:pt x="776" y="1050"/>
                  </a:cubicBezTo>
                  <a:cubicBezTo>
                    <a:pt x="799" y="1096"/>
                    <a:pt x="822" y="1119"/>
                    <a:pt x="845" y="1141"/>
                  </a:cubicBezTo>
                  <a:cubicBezTo>
                    <a:pt x="913" y="1210"/>
                    <a:pt x="982" y="1278"/>
                    <a:pt x="1073" y="1301"/>
                  </a:cubicBezTo>
                  <a:cubicBezTo>
                    <a:pt x="1096" y="1301"/>
                    <a:pt x="1119" y="1301"/>
                    <a:pt x="1141" y="1278"/>
                  </a:cubicBezTo>
                  <a:cubicBezTo>
                    <a:pt x="1164" y="1278"/>
                    <a:pt x="1164" y="1210"/>
                    <a:pt x="1164" y="1187"/>
                  </a:cubicBezTo>
                  <a:cubicBezTo>
                    <a:pt x="1164" y="1164"/>
                    <a:pt x="1164" y="1164"/>
                    <a:pt x="1164" y="1164"/>
                  </a:cubicBezTo>
                  <a:cubicBezTo>
                    <a:pt x="1210" y="1164"/>
                    <a:pt x="1256" y="1164"/>
                    <a:pt x="1301" y="1187"/>
                  </a:cubicBezTo>
                  <a:lnTo>
                    <a:pt x="1324" y="1187"/>
                  </a:lnTo>
                  <a:cubicBezTo>
                    <a:pt x="1393" y="1233"/>
                    <a:pt x="1438" y="1301"/>
                    <a:pt x="1484" y="1347"/>
                  </a:cubicBezTo>
                  <a:cubicBezTo>
                    <a:pt x="1575" y="1393"/>
                    <a:pt x="1666" y="1438"/>
                    <a:pt x="1758" y="1438"/>
                  </a:cubicBezTo>
                  <a:cubicBezTo>
                    <a:pt x="1758" y="1438"/>
                    <a:pt x="1781" y="1438"/>
                    <a:pt x="1803" y="1415"/>
                  </a:cubicBezTo>
                  <a:cubicBezTo>
                    <a:pt x="1826" y="1393"/>
                    <a:pt x="1826" y="1347"/>
                    <a:pt x="1803" y="1301"/>
                  </a:cubicBezTo>
                  <a:cubicBezTo>
                    <a:pt x="1803" y="1278"/>
                    <a:pt x="1781" y="1233"/>
                    <a:pt x="1758" y="1187"/>
                  </a:cubicBezTo>
                  <a:lnTo>
                    <a:pt x="2054" y="1187"/>
                  </a:lnTo>
                  <a:cubicBezTo>
                    <a:pt x="2146" y="1301"/>
                    <a:pt x="2237" y="1370"/>
                    <a:pt x="2351" y="1461"/>
                  </a:cubicBezTo>
                  <a:cubicBezTo>
                    <a:pt x="2367" y="1477"/>
                    <a:pt x="2395" y="1493"/>
                    <a:pt x="2426" y="1493"/>
                  </a:cubicBezTo>
                  <a:cubicBezTo>
                    <a:pt x="2439" y="1493"/>
                    <a:pt x="2452" y="1491"/>
                    <a:pt x="2465" y="1484"/>
                  </a:cubicBezTo>
                  <a:cubicBezTo>
                    <a:pt x="2511" y="1461"/>
                    <a:pt x="2511" y="1415"/>
                    <a:pt x="2511" y="1370"/>
                  </a:cubicBezTo>
                  <a:cubicBezTo>
                    <a:pt x="2511" y="1301"/>
                    <a:pt x="2511" y="1256"/>
                    <a:pt x="2511" y="1187"/>
                  </a:cubicBezTo>
                  <a:lnTo>
                    <a:pt x="2625" y="1187"/>
                  </a:lnTo>
                  <a:cubicBezTo>
                    <a:pt x="2671" y="1301"/>
                    <a:pt x="2716" y="1393"/>
                    <a:pt x="2808" y="1484"/>
                  </a:cubicBezTo>
                  <a:cubicBezTo>
                    <a:pt x="2899" y="1598"/>
                    <a:pt x="3036" y="1689"/>
                    <a:pt x="3196" y="1735"/>
                  </a:cubicBezTo>
                  <a:cubicBezTo>
                    <a:pt x="3219" y="1507"/>
                    <a:pt x="3104" y="1256"/>
                    <a:pt x="2922" y="1119"/>
                  </a:cubicBezTo>
                  <a:cubicBezTo>
                    <a:pt x="3150" y="1073"/>
                    <a:pt x="3356" y="890"/>
                    <a:pt x="3447" y="685"/>
                  </a:cubicBezTo>
                  <a:cubicBezTo>
                    <a:pt x="3390" y="669"/>
                    <a:pt x="3334" y="661"/>
                    <a:pt x="3277" y="661"/>
                  </a:cubicBezTo>
                  <a:cubicBezTo>
                    <a:pt x="3174" y="661"/>
                    <a:pt x="3071" y="686"/>
                    <a:pt x="2967" y="731"/>
                  </a:cubicBezTo>
                  <a:cubicBezTo>
                    <a:pt x="2853" y="776"/>
                    <a:pt x="2762" y="845"/>
                    <a:pt x="2671" y="959"/>
                  </a:cubicBezTo>
                  <a:cubicBezTo>
                    <a:pt x="2488" y="913"/>
                    <a:pt x="2328" y="822"/>
                    <a:pt x="2169" y="753"/>
                  </a:cubicBezTo>
                  <a:cubicBezTo>
                    <a:pt x="2191" y="685"/>
                    <a:pt x="2214" y="639"/>
                    <a:pt x="2237" y="594"/>
                  </a:cubicBezTo>
                  <a:cubicBezTo>
                    <a:pt x="2123" y="525"/>
                    <a:pt x="1986" y="457"/>
                    <a:pt x="1895" y="365"/>
                  </a:cubicBezTo>
                  <a:cubicBezTo>
                    <a:pt x="1781" y="251"/>
                    <a:pt x="1712" y="137"/>
                    <a:pt x="1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2989200" y="1782575"/>
              <a:ext cx="85625" cy="37325"/>
            </a:xfrm>
            <a:custGeom>
              <a:rect b="b" l="l" r="r" t="t"/>
              <a:pathLst>
                <a:path extrusionOk="0" h="1493" w="3425">
                  <a:moveTo>
                    <a:pt x="3242" y="0"/>
                  </a:moveTo>
                  <a:lnTo>
                    <a:pt x="3242" y="0"/>
                  </a:lnTo>
                  <a:cubicBezTo>
                    <a:pt x="3082" y="46"/>
                    <a:pt x="2923" y="114"/>
                    <a:pt x="2831" y="229"/>
                  </a:cubicBezTo>
                  <a:cubicBezTo>
                    <a:pt x="2740" y="320"/>
                    <a:pt x="2671" y="434"/>
                    <a:pt x="2626" y="548"/>
                  </a:cubicBezTo>
                  <a:cubicBezTo>
                    <a:pt x="2549" y="567"/>
                    <a:pt x="2471" y="574"/>
                    <a:pt x="2396" y="574"/>
                  </a:cubicBezTo>
                  <a:cubicBezTo>
                    <a:pt x="2293" y="574"/>
                    <a:pt x="2193" y="561"/>
                    <a:pt x="2101" y="548"/>
                  </a:cubicBezTo>
                  <a:cubicBezTo>
                    <a:pt x="2101" y="502"/>
                    <a:pt x="2101" y="457"/>
                    <a:pt x="2101" y="388"/>
                  </a:cubicBezTo>
                  <a:cubicBezTo>
                    <a:pt x="1964" y="388"/>
                    <a:pt x="1827" y="366"/>
                    <a:pt x="1690" y="297"/>
                  </a:cubicBezTo>
                  <a:cubicBezTo>
                    <a:pt x="1553" y="251"/>
                    <a:pt x="1416" y="183"/>
                    <a:pt x="1348" y="69"/>
                  </a:cubicBezTo>
                  <a:cubicBezTo>
                    <a:pt x="1188" y="183"/>
                    <a:pt x="1074" y="343"/>
                    <a:pt x="982" y="525"/>
                  </a:cubicBezTo>
                  <a:cubicBezTo>
                    <a:pt x="731" y="571"/>
                    <a:pt x="480" y="708"/>
                    <a:pt x="298" y="891"/>
                  </a:cubicBezTo>
                  <a:cubicBezTo>
                    <a:pt x="206" y="959"/>
                    <a:pt x="138" y="1027"/>
                    <a:pt x="69" y="1119"/>
                  </a:cubicBezTo>
                  <a:cubicBezTo>
                    <a:pt x="1" y="1164"/>
                    <a:pt x="24" y="1256"/>
                    <a:pt x="92" y="1279"/>
                  </a:cubicBezTo>
                  <a:cubicBezTo>
                    <a:pt x="206" y="1324"/>
                    <a:pt x="320" y="1347"/>
                    <a:pt x="435" y="1370"/>
                  </a:cubicBezTo>
                  <a:cubicBezTo>
                    <a:pt x="594" y="1393"/>
                    <a:pt x="777" y="1393"/>
                    <a:pt x="937" y="1393"/>
                  </a:cubicBezTo>
                  <a:cubicBezTo>
                    <a:pt x="960" y="1416"/>
                    <a:pt x="982" y="1438"/>
                    <a:pt x="1028" y="1438"/>
                  </a:cubicBezTo>
                  <a:cubicBezTo>
                    <a:pt x="1078" y="1472"/>
                    <a:pt x="1153" y="1493"/>
                    <a:pt x="1225" y="1493"/>
                  </a:cubicBezTo>
                  <a:cubicBezTo>
                    <a:pt x="1251" y="1493"/>
                    <a:pt x="1277" y="1490"/>
                    <a:pt x="1302" y="1484"/>
                  </a:cubicBezTo>
                  <a:cubicBezTo>
                    <a:pt x="1302" y="1484"/>
                    <a:pt x="1325" y="1484"/>
                    <a:pt x="1348" y="1461"/>
                  </a:cubicBezTo>
                  <a:cubicBezTo>
                    <a:pt x="1370" y="1438"/>
                    <a:pt x="1348" y="1393"/>
                    <a:pt x="1325" y="1347"/>
                  </a:cubicBezTo>
                  <a:cubicBezTo>
                    <a:pt x="1370" y="1324"/>
                    <a:pt x="1416" y="1324"/>
                    <a:pt x="1439" y="1301"/>
                  </a:cubicBezTo>
                  <a:cubicBezTo>
                    <a:pt x="1462" y="1301"/>
                    <a:pt x="1485" y="1301"/>
                    <a:pt x="1485" y="1279"/>
                  </a:cubicBezTo>
                  <a:cubicBezTo>
                    <a:pt x="1553" y="1324"/>
                    <a:pt x="1622" y="1347"/>
                    <a:pt x="1690" y="1370"/>
                  </a:cubicBezTo>
                  <a:cubicBezTo>
                    <a:pt x="1728" y="1379"/>
                    <a:pt x="1766" y="1385"/>
                    <a:pt x="1803" y="1385"/>
                  </a:cubicBezTo>
                  <a:cubicBezTo>
                    <a:pt x="1857" y="1385"/>
                    <a:pt x="1910" y="1374"/>
                    <a:pt x="1964" y="1347"/>
                  </a:cubicBezTo>
                  <a:cubicBezTo>
                    <a:pt x="1987" y="1347"/>
                    <a:pt x="2010" y="1347"/>
                    <a:pt x="2010" y="1324"/>
                  </a:cubicBezTo>
                  <a:cubicBezTo>
                    <a:pt x="2032" y="1279"/>
                    <a:pt x="2010" y="1233"/>
                    <a:pt x="1987" y="1210"/>
                  </a:cubicBezTo>
                  <a:cubicBezTo>
                    <a:pt x="1941" y="1187"/>
                    <a:pt x="1918" y="1164"/>
                    <a:pt x="1895" y="1119"/>
                  </a:cubicBezTo>
                  <a:lnTo>
                    <a:pt x="2146" y="1005"/>
                  </a:lnTo>
                  <a:cubicBezTo>
                    <a:pt x="2283" y="1073"/>
                    <a:pt x="2398" y="1119"/>
                    <a:pt x="2512" y="1142"/>
                  </a:cubicBezTo>
                  <a:cubicBezTo>
                    <a:pt x="2557" y="1142"/>
                    <a:pt x="2626" y="1142"/>
                    <a:pt x="2649" y="1119"/>
                  </a:cubicBezTo>
                  <a:cubicBezTo>
                    <a:pt x="2671" y="1073"/>
                    <a:pt x="2671" y="1027"/>
                    <a:pt x="2649" y="982"/>
                  </a:cubicBezTo>
                  <a:cubicBezTo>
                    <a:pt x="2626" y="936"/>
                    <a:pt x="2603" y="891"/>
                    <a:pt x="2580" y="845"/>
                  </a:cubicBezTo>
                  <a:cubicBezTo>
                    <a:pt x="2603" y="822"/>
                    <a:pt x="2649" y="799"/>
                    <a:pt x="2694" y="799"/>
                  </a:cubicBezTo>
                  <a:cubicBezTo>
                    <a:pt x="2763" y="868"/>
                    <a:pt x="2854" y="959"/>
                    <a:pt x="2945" y="1005"/>
                  </a:cubicBezTo>
                  <a:cubicBezTo>
                    <a:pt x="3065" y="1056"/>
                    <a:pt x="3185" y="1082"/>
                    <a:pt x="3305" y="1082"/>
                  </a:cubicBezTo>
                  <a:cubicBezTo>
                    <a:pt x="3345" y="1082"/>
                    <a:pt x="3385" y="1079"/>
                    <a:pt x="3425" y="1073"/>
                  </a:cubicBezTo>
                  <a:cubicBezTo>
                    <a:pt x="3356" y="845"/>
                    <a:pt x="3151" y="662"/>
                    <a:pt x="2923" y="617"/>
                  </a:cubicBezTo>
                  <a:cubicBezTo>
                    <a:pt x="3128" y="480"/>
                    <a:pt x="3242" y="229"/>
                    <a:pt x="3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2550975" y="1982300"/>
              <a:ext cx="137525" cy="56625"/>
            </a:xfrm>
            <a:custGeom>
              <a:rect b="b" l="l" r="r" t="t"/>
              <a:pathLst>
                <a:path extrusionOk="0" h="2265" w="5501">
                  <a:moveTo>
                    <a:pt x="2420" y="0"/>
                  </a:moveTo>
                  <a:cubicBezTo>
                    <a:pt x="2146" y="160"/>
                    <a:pt x="1917" y="365"/>
                    <a:pt x="1735" y="639"/>
                  </a:cubicBezTo>
                  <a:cubicBezTo>
                    <a:pt x="1324" y="662"/>
                    <a:pt x="890" y="799"/>
                    <a:pt x="525" y="1027"/>
                  </a:cubicBezTo>
                  <a:cubicBezTo>
                    <a:pt x="388" y="1141"/>
                    <a:pt x="251" y="1233"/>
                    <a:pt x="91" y="1347"/>
                  </a:cubicBezTo>
                  <a:cubicBezTo>
                    <a:pt x="0" y="1393"/>
                    <a:pt x="0" y="1552"/>
                    <a:pt x="91" y="1621"/>
                  </a:cubicBezTo>
                  <a:cubicBezTo>
                    <a:pt x="274" y="1735"/>
                    <a:pt x="457" y="1803"/>
                    <a:pt x="639" y="1849"/>
                  </a:cubicBezTo>
                  <a:cubicBezTo>
                    <a:pt x="890" y="1940"/>
                    <a:pt x="1164" y="1986"/>
                    <a:pt x="1415" y="2009"/>
                  </a:cubicBezTo>
                  <a:cubicBezTo>
                    <a:pt x="1461" y="2054"/>
                    <a:pt x="1507" y="2100"/>
                    <a:pt x="1552" y="2123"/>
                  </a:cubicBezTo>
                  <a:cubicBezTo>
                    <a:pt x="1671" y="2202"/>
                    <a:pt x="1790" y="2264"/>
                    <a:pt x="1924" y="2264"/>
                  </a:cubicBezTo>
                  <a:cubicBezTo>
                    <a:pt x="1944" y="2264"/>
                    <a:pt x="1965" y="2263"/>
                    <a:pt x="1986" y="2260"/>
                  </a:cubicBezTo>
                  <a:cubicBezTo>
                    <a:pt x="2009" y="2260"/>
                    <a:pt x="2032" y="2260"/>
                    <a:pt x="2077" y="2237"/>
                  </a:cubicBezTo>
                  <a:cubicBezTo>
                    <a:pt x="2123" y="2191"/>
                    <a:pt x="2100" y="2123"/>
                    <a:pt x="2077" y="2054"/>
                  </a:cubicBezTo>
                  <a:cubicBezTo>
                    <a:pt x="2077" y="2054"/>
                    <a:pt x="2054" y="2054"/>
                    <a:pt x="2054" y="2032"/>
                  </a:cubicBezTo>
                  <a:cubicBezTo>
                    <a:pt x="2123" y="2032"/>
                    <a:pt x="2214" y="2032"/>
                    <a:pt x="2283" y="2009"/>
                  </a:cubicBezTo>
                  <a:lnTo>
                    <a:pt x="2351" y="2009"/>
                  </a:lnTo>
                  <a:cubicBezTo>
                    <a:pt x="2442" y="2077"/>
                    <a:pt x="2557" y="2146"/>
                    <a:pt x="2648" y="2191"/>
                  </a:cubicBezTo>
                  <a:cubicBezTo>
                    <a:pt x="2745" y="2224"/>
                    <a:pt x="2853" y="2256"/>
                    <a:pt x="2964" y="2256"/>
                  </a:cubicBezTo>
                  <a:cubicBezTo>
                    <a:pt x="3011" y="2256"/>
                    <a:pt x="3058" y="2250"/>
                    <a:pt x="3104" y="2237"/>
                  </a:cubicBezTo>
                  <a:cubicBezTo>
                    <a:pt x="3127" y="2237"/>
                    <a:pt x="3150" y="2214"/>
                    <a:pt x="3173" y="2191"/>
                  </a:cubicBezTo>
                  <a:cubicBezTo>
                    <a:pt x="3218" y="2146"/>
                    <a:pt x="3196" y="2077"/>
                    <a:pt x="3150" y="2009"/>
                  </a:cubicBezTo>
                  <a:cubicBezTo>
                    <a:pt x="3104" y="1963"/>
                    <a:pt x="3081" y="1895"/>
                    <a:pt x="3036" y="1849"/>
                  </a:cubicBezTo>
                  <a:cubicBezTo>
                    <a:pt x="3196" y="1803"/>
                    <a:pt x="3333" y="1781"/>
                    <a:pt x="3492" y="1735"/>
                  </a:cubicBezTo>
                  <a:cubicBezTo>
                    <a:pt x="3652" y="1872"/>
                    <a:pt x="3835" y="1963"/>
                    <a:pt x="4040" y="2032"/>
                  </a:cubicBezTo>
                  <a:cubicBezTo>
                    <a:pt x="4080" y="2045"/>
                    <a:pt x="4127" y="2058"/>
                    <a:pt x="4168" y="2058"/>
                  </a:cubicBezTo>
                  <a:cubicBezTo>
                    <a:pt x="4199" y="2058"/>
                    <a:pt x="4226" y="2051"/>
                    <a:pt x="4246" y="2032"/>
                  </a:cubicBezTo>
                  <a:cubicBezTo>
                    <a:pt x="4314" y="1986"/>
                    <a:pt x="4291" y="1895"/>
                    <a:pt x="4291" y="1826"/>
                  </a:cubicBezTo>
                  <a:cubicBezTo>
                    <a:pt x="4268" y="1735"/>
                    <a:pt x="4246" y="1644"/>
                    <a:pt x="4200" y="1552"/>
                  </a:cubicBezTo>
                  <a:cubicBezTo>
                    <a:pt x="4268" y="1552"/>
                    <a:pt x="4337" y="1529"/>
                    <a:pt x="4405" y="1529"/>
                  </a:cubicBezTo>
                  <a:cubicBezTo>
                    <a:pt x="4497" y="1689"/>
                    <a:pt x="4634" y="1826"/>
                    <a:pt x="4771" y="1917"/>
                  </a:cubicBezTo>
                  <a:cubicBezTo>
                    <a:pt x="4999" y="2077"/>
                    <a:pt x="5250" y="2169"/>
                    <a:pt x="5501" y="2169"/>
                  </a:cubicBezTo>
                  <a:cubicBezTo>
                    <a:pt x="5455" y="1781"/>
                    <a:pt x="5181" y="1461"/>
                    <a:pt x="4816" y="1301"/>
                  </a:cubicBezTo>
                  <a:cubicBezTo>
                    <a:pt x="5181" y="1119"/>
                    <a:pt x="5432" y="776"/>
                    <a:pt x="5478" y="388"/>
                  </a:cubicBezTo>
                  <a:lnTo>
                    <a:pt x="5478" y="388"/>
                  </a:lnTo>
                  <a:cubicBezTo>
                    <a:pt x="5227" y="411"/>
                    <a:pt x="4976" y="502"/>
                    <a:pt x="4771" y="662"/>
                  </a:cubicBezTo>
                  <a:cubicBezTo>
                    <a:pt x="4588" y="776"/>
                    <a:pt x="4451" y="936"/>
                    <a:pt x="4360" y="1119"/>
                  </a:cubicBezTo>
                  <a:cubicBezTo>
                    <a:pt x="4063" y="1119"/>
                    <a:pt x="3789" y="1073"/>
                    <a:pt x="3515" y="982"/>
                  </a:cubicBezTo>
                  <a:cubicBezTo>
                    <a:pt x="3515" y="890"/>
                    <a:pt x="3538" y="822"/>
                    <a:pt x="3561" y="731"/>
                  </a:cubicBezTo>
                  <a:cubicBezTo>
                    <a:pt x="3333" y="662"/>
                    <a:pt x="3104" y="594"/>
                    <a:pt x="2922" y="480"/>
                  </a:cubicBezTo>
                  <a:cubicBezTo>
                    <a:pt x="2716" y="365"/>
                    <a:pt x="2534" y="206"/>
                    <a:pt x="2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39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1212" name="Google Shape;1212;p39"/>
          <p:cNvSpPr/>
          <p:nvPr/>
        </p:nvSpPr>
        <p:spPr>
          <a:xfrm>
            <a:off x="6238453" y="2475378"/>
            <a:ext cx="2287941" cy="366008"/>
          </a:xfrm>
          <a:custGeom>
            <a:rect b="b" l="l" r="r" t="t"/>
            <a:pathLst>
              <a:path extrusionOk="0" h="208849" w="208849">
                <a:moveTo>
                  <a:pt x="0" y="0"/>
                </a:moveTo>
                <a:lnTo>
                  <a:pt x="0" y="208848"/>
                </a:lnTo>
                <a:lnTo>
                  <a:pt x="208848" y="208848"/>
                </a:lnTo>
                <a:lnTo>
                  <a:pt x="2088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Hadal zone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13" name="Google Shape;1213;p39"/>
          <p:cNvSpPr/>
          <p:nvPr/>
        </p:nvSpPr>
        <p:spPr>
          <a:xfrm>
            <a:off x="6238077" y="1289330"/>
            <a:ext cx="2288100" cy="366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Abyssopelagic zone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14" name="Google Shape;1214;p39"/>
          <p:cNvSpPr/>
          <p:nvPr/>
        </p:nvSpPr>
        <p:spPr>
          <a:xfrm>
            <a:off x="705503" y="3661142"/>
            <a:ext cx="2288100" cy="36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Bathypelagic zone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15" name="Google Shape;1215;p39"/>
          <p:cNvSpPr/>
          <p:nvPr/>
        </p:nvSpPr>
        <p:spPr>
          <a:xfrm>
            <a:off x="705503" y="2475236"/>
            <a:ext cx="2288100" cy="36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Mesopelagic zone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16" name="Google Shape;1216;p39"/>
          <p:cNvSpPr/>
          <p:nvPr/>
        </p:nvSpPr>
        <p:spPr>
          <a:xfrm>
            <a:off x="705503" y="1289330"/>
            <a:ext cx="2288100" cy="36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Epipelagic zone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17" name="Google Shape;1217;p39"/>
          <p:cNvSpPr txBox="1"/>
          <p:nvPr/>
        </p:nvSpPr>
        <p:spPr>
          <a:xfrm>
            <a:off x="705503" y="1655619"/>
            <a:ext cx="2288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Turtle, dolphins, fish, jellyfish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8" name="Google Shape;1218;p39"/>
          <p:cNvSpPr txBox="1"/>
          <p:nvPr/>
        </p:nvSpPr>
        <p:spPr>
          <a:xfrm>
            <a:off x="705500" y="2848421"/>
            <a:ext cx="2288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Squid, crab, catshark, krill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9" name="Google Shape;1219;p39"/>
          <p:cNvSpPr txBox="1"/>
          <p:nvPr/>
        </p:nvSpPr>
        <p:spPr>
          <a:xfrm flipH="1">
            <a:off x="705580" y="4041222"/>
            <a:ext cx="2288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Viperfish, octopus, sea star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0" name="Google Shape;1220;p39"/>
          <p:cNvSpPr txBox="1"/>
          <p:nvPr/>
        </p:nvSpPr>
        <p:spPr>
          <a:xfrm flipH="1">
            <a:off x="6238153" y="1653675"/>
            <a:ext cx="2288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Black swallower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1" name="Google Shape;1221;p39"/>
          <p:cNvSpPr txBox="1"/>
          <p:nvPr/>
        </p:nvSpPr>
        <p:spPr>
          <a:xfrm>
            <a:off x="6238077" y="2848421"/>
            <a:ext cx="2288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Sea cucumber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22" name="Google Shape;1222;p39"/>
          <p:cNvGrpSpPr/>
          <p:nvPr/>
        </p:nvGrpSpPr>
        <p:grpSpPr>
          <a:xfrm>
            <a:off x="3691319" y="1305025"/>
            <a:ext cx="1608953" cy="3273646"/>
            <a:chOff x="3472382" y="1195525"/>
            <a:chExt cx="1608953" cy="3273646"/>
          </a:xfrm>
        </p:grpSpPr>
        <p:cxnSp>
          <p:nvCxnSpPr>
            <p:cNvPr id="1223" name="Google Shape;1223;p39"/>
            <p:cNvCxnSpPr/>
            <p:nvPr/>
          </p:nvCxnSpPr>
          <p:spPr>
            <a:xfrm>
              <a:off x="4535182" y="1401618"/>
              <a:ext cx="9900" cy="2902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4" name="Google Shape;1224;p39"/>
            <p:cNvCxnSpPr/>
            <p:nvPr/>
          </p:nvCxnSpPr>
          <p:spPr>
            <a:xfrm rot="10800000">
              <a:off x="4353969" y="1401618"/>
              <a:ext cx="181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225" name="Google Shape;1225;p39"/>
            <p:cNvGrpSpPr/>
            <p:nvPr/>
          </p:nvGrpSpPr>
          <p:grpSpPr>
            <a:xfrm>
              <a:off x="4673335" y="1394061"/>
              <a:ext cx="408000" cy="2909628"/>
              <a:chOff x="4673335" y="1394061"/>
              <a:chExt cx="408000" cy="2909628"/>
            </a:xfrm>
          </p:grpSpPr>
          <p:sp>
            <p:nvSpPr>
              <p:cNvPr id="1226" name="Google Shape;1226;p39"/>
              <p:cNvSpPr/>
              <p:nvPr/>
            </p:nvSpPr>
            <p:spPr>
              <a:xfrm>
                <a:off x="4673335" y="1394061"/>
                <a:ext cx="408000" cy="581700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39"/>
              <p:cNvSpPr/>
              <p:nvPr/>
            </p:nvSpPr>
            <p:spPr>
              <a:xfrm>
                <a:off x="4673335" y="1975763"/>
                <a:ext cx="408000" cy="581700"/>
              </a:xfrm>
              <a:prstGeom prst="rect">
                <a:avLst/>
              </a:pr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39"/>
              <p:cNvSpPr/>
              <p:nvPr/>
            </p:nvSpPr>
            <p:spPr>
              <a:xfrm>
                <a:off x="4673335" y="2557464"/>
                <a:ext cx="408000" cy="581700"/>
              </a:xfrm>
              <a:prstGeom prst="rect">
                <a:avLst/>
              </a:pr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39"/>
              <p:cNvSpPr/>
              <p:nvPr/>
            </p:nvSpPr>
            <p:spPr>
              <a:xfrm>
                <a:off x="4673335" y="3139727"/>
                <a:ext cx="408000" cy="581700"/>
              </a:xfrm>
              <a:prstGeom prst="rect">
                <a:avLst/>
              </a:pr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39"/>
              <p:cNvSpPr/>
              <p:nvPr/>
            </p:nvSpPr>
            <p:spPr>
              <a:xfrm>
                <a:off x="4673335" y="3721989"/>
                <a:ext cx="408000" cy="581700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231" name="Google Shape;1231;p39"/>
            <p:cNvCxnSpPr/>
            <p:nvPr/>
          </p:nvCxnSpPr>
          <p:spPr>
            <a:xfrm rot="10800000">
              <a:off x="4353969" y="1975753"/>
              <a:ext cx="181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2" name="Google Shape;1232;p39"/>
            <p:cNvCxnSpPr/>
            <p:nvPr/>
          </p:nvCxnSpPr>
          <p:spPr>
            <a:xfrm rot="10800000">
              <a:off x="4353969" y="2549536"/>
              <a:ext cx="181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3" name="Google Shape;1233;p39"/>
            <p:cNvCxnSpPr/>
            <p:nvPr/>
          </p:nvCxnSpPr>
          <p:spPr>
            <a:xfrm rot="10800000">
              <a:off x="4363754" y="3137099"/>
              <a:ext cx="181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4" name="Google Shape;1234;p39"/>
            <p:cNvCxnSpPr/>
            <p:nvPr/>
          </p:nvCxnSpPr>
          <p:spPr>
            <a:xfrm rot="10800000">
              <a:off x="4363754" y="3721319"/>
              <a:ext cx="181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5" name="Google Shape;1235;p39"/>
            <p:cNvCxnSpPr/>
            <p:nvPr/>
          </p:nvCxnSpPr>
          <p:spPr>
            <a:xfrm rot="10800000">
              <a:off x="4363754" y="4303663"/>
              <a:ext cx="181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36" name="Google Shape;1236;p39"/>
            <p:cNvSpPr txBox="1"/>
            <p:nvPr/>
          </p:nvSpPr>
          <p:spPr>
            <a:xfrm>
              <a:off x="3472382" y="1761153"/>
              <a:ext cx="9069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2</a:t>
              </a:r>
              <a:r>
                <a:rPr lang="en"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00 m</a:t>
              </a:r>
              <a:endParaRPr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37" name="Google Shape;1237;p39"/>
            <p:cNvSpPr txBox="1"/>
            <p:nvPr/>
          </p:nvSpPr>
          <p:spPr>
            <a:xfrm>
              <a:off x="3472382" y="2366384"/>
              <a:ext cx="9069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10</a:t>
              </a:r>
              <a:r>
                <a:rPr lang="en"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00 m</a:t>
              </a:r>
              <a:endParaRPr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38" name="Google Shape;1238;p39"/>
            <p:cNvSpPr txBox="1"/>
            <p:nvPr/>
          </p:nvSpPr>
          <p:spPr>
            <a:xfrm>
              <a:off x="3472382" y="2971616"/>
              <a:ext cx="9069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40</a:t>
              </a:r>
              <a:r>
                <a:rPr lang="en"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00 m</a:t>
              </a:r>
              <a:endParaRPr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39" name="Google Shape;1239;p39"/>
            <p:cNvSpPr txBox="1"/>
            <p:nvPr/>
          </p:nvSpPr>
          <p:spPr>
            <a:xfrm>
              <a:off x="3472382" y="3537230"/>
              <a:ext cx="9069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60</a:t>
              </a:r>
              <a:r>
                <a:rPr lang="en"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00 m</a:t>
              </a:r>
              <a:endParaRPr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40" name="Google Shape;1240;p39"/>
            <p:cNvSpPr txBox="1"/>
            <p:nvPr/>
          </p:nvSpPr>
          <p:spPr>
            <a:xfrm>
              <a:off x="3472382" y="4102871"/>
              <a:ext cx="9069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110</a:t>
              </a:r>
              <a:r>
                <a:rPr lang="en"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00 m</a:t>
              </a:r>
              <a:endParaRPr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41" name="Google Shape;1241;p39"/>
            <p:cNvSpPr txBox="1"/>
            <p:nvPr/>
          </p:nvSpPr>
          <p:spPr>
            <a:xfrm>
              <a:off x="3472382" y="1195525"/>
              <a:ext cx="9069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0</a:t>
              </a:r>
              <a:r>
                <a:rPr lang="en" sz="1200">
                  <a:solidFill>
                    <a:schemeClr val="dk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m</a:t>
              </a:r>
              <a:endParaRPr sz="12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1242" name="Google Shape;1242;p39"/>
          <p:cNvSpPr/>
          <p:nvPr/>
        </p:nvSpPr>
        <p:spPr>
          <a:xfrm flipH="1">
            <a:off x="6705169" y="3854220"/>
            <a:ext cx="264975" cy="545417"/>
          </a:xfrm>
          <a:custGeom>
            <a:rect b="b" l="l" r="r" t="t"/>
            <a:pathLst>
              <a:path extrusionOk="0" h="20065" w="9748">
                <a:moveTo>
                  <a:pt x="3704" y="0"/>
                </a:moveTo>
                <a:cubicBezTo>
                  <a:pt x="2990" y="0"/>
                  <a:pt x="2273" y="231"/>
                  <a:pt x="1667" y="686"/>
                </a:cubicBezTo>
                <a:cubicBezTo>
                  <a:pt x="731" y="1393"/>
                  <a:pt x="115" y="2626"/>
                  <a:pt x="23" y="3904"/>
                </a:cubicBezTo>
                <a:cubicBezTo>
                  <a:pt x="1" y="4223"/>
                  <a:pt x="206" y="4543"/>
                  <a:pt x="503" y="4634"/>
                </a:cubicBezTo>
                <a:cubicBezTo>
                  <a:pt x="389" y="4977"/>
                  <a:pt x="389" y="5365"/>
                  <a:pt x="480" y="5776"/>
                </a:cubicBezTo>
                <a:cubicBezTo>
                  <a:pt x="548" y="6186"/>
                  <a:pt x="731" y="6552"/>
                  <a:pt x="868" y="6917"/>
                </a:cubicBezTo>
                <a:cubicBezTo>
                  <a:pt x="936" y="7054"/>
                  <a:pt x="1005" y="7191"/>
                  <a:pt x="1051" y="7328"/>
                </a:cubicBezTo>
                <a:cubicBezTo>
                  <a:pt x="1210" y="7693"/>
                  <a:pt x="1393" y="8264"/>
                  <a:pt x="1279" y="8789"/>
                </a:cubicBezTo>
                <a:cubicBezTo>
                  <a:pt x="1233" y="8994"/>
                  <a:pt x="1165" y="9177"/>
                  <a:pt x="1073" y="9382"/>
                </a:cubicBezTo>
                <a:cubicBezTo>
                  <a:pt x="936" y="9724"/>
                  <a:pt x="800" y="10067"/>
                  <a:pt x="822" y="10455"/>
                </a:cubicBezTo>
                <a:cubicBezTo>
                  <a:pt x="845" y="10843"/>
                  <a:pt x="1051" y="11162"/>
                  <a:pt x="1233" y="11459"/>
                </a:cubicBezTo>
                <a:cubicBezTo>
                  <a:pt x="1393" y="11710"/>
                  <a:pt x="1530" y="11961"/>
                  <a:pt x="1576" y="12212"/>
                </a:cubicBezTo>
                <a:cubicBezTo>
                  <a:pt x="1644" y="12509"/>
                  <a:pt x="1576" y="12829"/>
                  <a:pt x="1507" y="13171"/>
                </a:cubicBezTo>
                <a:cubicBezTo>
                  <a:pt x="1416" y="13513"/>
                  <a:pt x="1347" y="13879"/>
                  <a:pt x="1416" y="14244"/>
                </a:cubicBezTo>
                <a:cubicBezTo>
                  <a:pt x="1461" y="14586"/>
                  <a:pt x="1644" y="14883"/>
                  <a:pt x="1804" y="15180"/>
                </a:cubicBezTo>
                <a:cubicBezTo>
                  <a:pt x="1895" y="15317"/>
                  <a:pt x="1986" y="15454"/>
                  <a:pt x="2055" y="15590"/>
                </a:cubicBezTo>
                <a:cubicBezTo>
                  <a:pt x="2329" y="16184"/>
                  <a:pt x="2374" y="16937"/>
                  <a:pt x="2146" y="17736"/>
                </a:cubicBezTo>
                <a:cubicBezTo>
                  <a:pt x="1964" y="18421"/>
                  <a:pt x="1621" y="19037"/>
                  <a:pt x="1165" y="19767"/>
                </a:cubicBezTo>
                <a:cubicBezTo>
                  <a:pt x="1119" y="19859"/>
                  <a:pt x="1142" y="19973"/>
                  <a:pt x="1233" y="20041"/>
                </a:cubicBezTo>
                <a:cubicBezTo>
                  <a:pt x="1256" y="20064"/>
                  <a:pt x="1302" y="20064"/>
                  <a:pt x="1325" y="20064"/>
                </a:cubicBezTo>
                <a:cubicBezTo>
                  <a:pt x="1393" y="20064"/>
                  <a:pt x="1461" y="20041"/>
                  <a:pt x="1484" y="19973"/>
                </a:cubicBezTo>
                <a:cubicBezTo>
                  <a:pt x="1895" y="19311"/>
                  <a:pt x="2306" y="18603"/>
                  <a:pt x="2511" y="17827"/>
                </a:cubicBezTo>
                <a:cubicBezTo>
                  <a:pt x="2763" y="16960"/>
                  <a:pt x="2717" y="16115"/>
                  <a:pt x="2397" y="15431"/>
                </a:cubicBezTo>
                <a:cubicBezTo>
                  <a:pt x="2306" y="15271"/>
                  <a:pt x="2238" y="15134"/>
                  <a:pt x="2146" y="14974"/>
                </a:cubicBezTo>
                <a:cubicBezTo>
                  <a:pt x="1986" y="14723"/>
                  <a:pt x="1827" y="14472"/>
                  <a:pt x="1781" y="14175"/>
                </a:cubicBezTo>
                <a:cubicBezTo>
                  <a:pt x="1735" y="13879"/>
                  <a:pt x="1804" y="13582"/>
                  <a:pt x="1872" y="13239"/>
                </a:cubicBezTo>
                <a:cubicBezTo>
                  <a:pt x="1941" y="12897"/>
                  <a:pt x="2032" y="12509"/>
                  <a:pt x="1964" y="12121"/>
                </a:cubicBezTo>
                <a:cubicBezTo>
                  <a:pt x="1895" y="11801"/>
                  <a:pt x="1713" y="11528"/>
                  <a:pt x="1553" y="11276"/>
                </a:cubicBezTo>
                <a:cubicBezTo>
                  <a:pt x="1393" y="10980"/>
                  <a:pt x="1233" y="10729"/>
                  <a:pt x="1210" y="10432"/>
                </a:cubicBezTo>
                <a:cubicBezTo>
                  <a:pt x="1165" y="10135"/>
                  <a:pt x="1302" y="9838"/>
                  <a:pt x="1416" y="9542"/>
                </a:cubicBezTo>
                <a:cubicBezTo>
                  <a:pt x="1507" y="9336"/>
                  <a:pt x="1598" y="9108"/>
                  <a:pt x="1644" y="8880"/>
                </a:cubicBezTo>
                <a:cubicBezTo>
                  <a:pt x="1781" y="8241"/>
                  <a:pt x="1576" y="7602"/>
                  <a:pt x="1416" y="7191"/>
                </a:cubicBezTo>
                <a:cubicBezTo>
                  <a:pt x="1347" y="7031"/>
                  <a:pt x="1279" y="6894"/>
                  <a:pt x="1233" y="6757"/>
                </a:cubicBezTo>
                <a:cubicBezTo>
                  <a:pt x="1073" y="6392"/>
                  <a:pt x="914" y="6050"/>
                  <a:pt x="845" y="5684"/>
                </a:cubicBezTo>
                <a:cubicBezTo>
                  <a:pt x="777" y="5342"/>
                  <a:pt x="777" y="5022"/>
                  <a:pt x="868" y="4726"/>
                </a:cubicBezTo>
                <a:cubicBezTo>
                  <a:pt x="1096" y="4771"/>
                  <a:pt x="1302" y="4817"/>
                  <a:pt x="1530" y="4840"/>
                </a:cubicBezTo>
                <a:cubicBezTo>
                  <a:pt x="1507" y="4977"/>
                  <a:pt x="1530" y="5091"/>
                  <a:pt x="1576" y="5228"/>
                </a:cubicBezTo>
                <a:cubicBezTo>
                  <a:pt x="1735" y="5707"/>
                  <a:pt x="2374" y="5935"/>
                  <a:pt x="2489" y="6438"/>
                </a:cubicBezTo>
                <a:cubicBezTo>
                  <a:pt x="2603" y="7008"/>
                  <a:pt x="1964" y="7533"/>
                  <a:pt x="2078" y="8104"/>
                </a:cubicBezTo>
                <a:cubicBezTo>
                  <a:pt x="2146" y="8515"/>
                  <a:pt x="2557" y="8789"/>
                  <a:pt x="2740" y="9177"/>
                </a:cubicBezTo>
                <a:cubicBezTo>
                  <a:pt x="3082" y="9975"/>
                  <a:pt x="2238" y="10866"/>
                  <a:pt x="2420" y="11710"/>
                </a:cubicBezTo>
                <a:cubicBezTo>
                  <a:pt x="2580" y="12395"/>
                  <a:pt x="3356" y="12783"/>
                  <a:pt x="3630" y="13422"/>
                </a:cubicBezTo>
                <a:cubicBezTo>
                  <a:pt x="3835" y="13947"/>
                  <a:pt x="3698" y="14541"/>
                  <a:pt x="3539" y="15065"/>
                </a:cubicBezTo>
                <a:cubicBezTo>
                  <a:pt x="3356" y="15590"/>
                  <a:pt x="3128" y="16138"/>
                  <a:pt x="3196" y="16709"/>
                </a:cubicBezTo>
                <a:cubicBezTo>
                  <a:pt x="3379" y="16184"/>
                  <a:pt x="3698" y="15727"/>
                  <a:pt x="3995" y="15271"/>
                </a:cubicBezTo>
                <a:cubicBezTo>
                  <a:pt x="4292" y="14792"/>
                  <a:pt x="4520" y="14244"/>
                  <a:pt x="4429" y="13719"/>
                </a:cubicBezTo>
                <a:cubicBezTo>
                  <a:pt x="4246" y="12737"/>
                  <a:pt x="3105" y="12098"/>
                  <a:pt x="3128" y="11117"/>
                </a:cubicBezTo>
                <a:cubicBezTo>
                  <a:pt x="3151" y="10409"/>
                  <a:pt x="3812" y="9724"/>
                  <a:pt x="3561" y="9062"/>
                </a:cubicBezTo>
                <a:cubicBezTo>
                  <a:pt x="3402" y="8606"/>
                  <a:pt x="2854" y="8309"/>
                  <a:pt x="2808" y="7830"/>
                </a:cubicBezTo>
                <a:cubicBezTo>
                  <a:pt x="2785" y="7419"/>
                  <a:pt x="3128" y="7077"/>
                  <a:pt x="3173" y="6643"/>
                </a:cubicBezTo>
                <a:cubicBezTo>
                  <a:pt x="3242" y="6050"/>
                  <a:pt x="2648" y="5593"/>
                  <a:pt x="2420" y="5022"/>
                </a:cubicBezTo>
                <a:cubicBezTo>
                  <a:pt x="2397" y="5000"/>
                  <a:pt x="2397" y="4954"/>
                  <a:pt x="2374" y="4931"/>
                </a:cubicBezTo>
                <a:lnTo>
                  <a:pt x="2374" y="4931"/>
                </a:lnTo>
                <a:cubicBezTo>
                  <a:pt x="2564" y="4941"/>
                  <a:pt x="2753" y="4946"/>
                  <a:pt x="2943" y="4946"/>
                </a:cubicBezTo>
                <a:cubicBezTo>
                  <a:pt x="3213" y="4946"/>
                  <a:pt x="3486" y="4935"/>
                  <a:pt x="3767" y="4908"/>
                </a:cubicBezTo>
                <a:lnTo>
                  <a:pt x="3767" y="4908"/>
                </a:lnTo>
                <a:cubicBezTo>
                  <a:pt x="3721" y="5182"/>
                  <a:pt x="3721" y="5479"/>
                  <a:pt x="3790" y="5776"/>
                </a:cubicBezTo>
                <a:cubicBezTo>
                  <a:pt x="3881" y="6186"/>
                  <a:pt x="4041" y="6552"/>
                  <a:pt x="4200" y="6917"/>
                </a:cubicBezTo>
                <a:cubicBezTo>
                  <a:pt x="4246" y="7054"/>
                  <a:pt x="4315" y="7191"/>
                  <a:pt x="4360" y="7328"/>
                </a:cubicBezTo>
                <a:cubicBezTo>
                  <a:pt x="4520" y="7693"/>
                  <a:pt x="4703" y="8264"/>
                  <a:pt x="4611" y="8789"/>
                </a:cubicBezTo>
                <a:cubicBezTo>
                  <a:pt x="4566" y="8994"/>
                  <a:pt x="4474" y="9177"/>
                  <a:pt x="4383" y="9382"/>
                </a:cubicBezTo>
                <a:cubicBezTo>
                  <a:pt x="4246" y="9724"/>
                  <a:pt x="4109" y="10067"/>
                  <a:pt x="4132" y="10455"/>
                </a:cubicBezTo>
                <a:cubicBezTo>
                  <a:pt x="4178" y="10843"/>
                  <a:pt x="4360" y="11162"/>
                  <a:pt x="4543" y="11459"/>
                </a:cubicBezTo>
                <a:cubicBezTo>
                  <a:pt x="4703" y="11710"/>
                  <a:pt x="4862" y="11961"/>
                  <a:pt x="4908" y="12212"/>
                </a:cubicBezTo>
                <a:cubicBezTo>
                  <a:pt x="4954" y="12509"/>
                  <a:pt x="4885" y="12829"/>
                  <a:pt x="4817" y="13171"/>
                </a:cubicBezTo>
                <a:cubicBezTo>
                  <a:pt x="4748" y="13513"/>
                  <a:pt x="4657" y="13879"/>
                  <a:pt x="4725" y="14244"/>
                </a:cubicBezTo>
                <a:cubicBezTo>
                  <a:pt x="4794" y="14586"/>
                  <a:pt x="4954" y="14883"/>
                  <a:pt x="5136" y="15180"/>
                </a:cubicBezTo>
                <a:cubicBezTo>
                  <a:pt x="5205" y="15317"/>
                  <a:pt x="5296" y="15454"/>
                  <a:pt x="5365" y="15590"/>
                </a:cubicBezTo>
                <a:cubicBezTo>
                  <a:pt x="5661" y="16184"/>
                  <a:pt x="5684" y="16937"/>
                  <a:pt x="5479" y="17736"/>
                </a:cubicBezTo>
                <a:cubicBezTo>
                  <a:pt x="5296" y="18421"/>
                  <a:pt x="4954" y="19037"/>
                  <a:pt x="4497" y="19767"/>
                </a:cubicBezTo>
                <a:cubicBezTo>
                  <a:pt x="4429" y="19859"/>
                  <a:pt x="4452" y="19973"/>
                  <a:pt x="4543" y="20041"/>
                </a:cubicBezTo>
                <a:cubicBezTo>
                  <a:pt x="4589" y="20064"/>
                  <a:pt x="4611" y="20064"/>
                  <a:pt x="4657" y="20064"/>
                </a:cubicBezTo>
                <a:cubicBezTo>
                  <a:pt x="4725" y="20064"/>
                  <a:pt x="4771" y="20041"/>
                  <a:pt x="4817" y="19973"/>
                </a:cubicBezTo>
                <a:cubicBezTo>
                  <a:pt x="5228" y="19311"/>
                  <a:pt x="5638" y="18603"/>
                  <a:pt x="5844" y="17827"/>
                </a:cubicBezTo>
                <a:cubicBezTo>
                  <a:pt x="6072" y="16960"/>
                  <a:pt x="6027" y="16115"/>
                  <a:pt x="5707" y="15431"/>
                </a:cubicBezTo>
                <a:cubicBezTo>
                  <a:pt x="5638" y="15271"/>
                  <a:pt x="5547" y="15134"/>
                  <a:pt x="5456" y="14974"/>
                </a:cubicBezTo>
                <a:cubicBezTo>
                  <a:pt x="5296" y="14723"/>
                  <a:pt x="5136" y="14472"/>
                  <a:pt x="5091" y="14175"/>
                </a:cubicBezTo>
                <a:cubicBezTo>
                  <a:pt x="5045" y="13879"/>
                  <a:pt x="5114" y="13582"/>
                  <a:pt x="5182" y="13239"/>
                </a:cubicBezTo>
                <a:cubicBezTo>
                  <a:pt x="5273" y="12897"/>
                  <a:pt x="5365" y="12509"/>
                  <a:pt x="5273" y="12121"/>
                </a:cubicBezTo>
                <a:cubicBezTo>
                  <a:pt x="5205" y="11801"/>
                  <a:pt x="5045" y="11528"/>
                  <a:pt x="4885" y="11276"/>
                </a:cubicBezTo>
                <a:cubicBezTo>
                  <a:pt x="4703" y="10980"/>
                  <a:pt x="4543" y="10729"/>
                  <a:pt x="4520" y="10432"/>
                </a:cubicBezTo>
                <a:cubicBezTo>
                  <a:pt x="4497" y="10135"/>
                  <a:pt x="4611" y="9838"/>
                  <a:pt x="4748" y="9542"/>
                </a:cubicBezTo>
                <a:cubicBezTo>
                  <a:pt x="4840" y="9314"/>
                  <a:pt x="4931" y="9108"/>
                  <a:pt x="4977" y="8880"/>
                </a:cubicBezTo>
                <a:cubicBezTo>
                  <a:pt x="5114" y="8241"/>
                  <a:pt x="4885" y="7602"/>
                  <a:pt x="4725" y="7191"/>
                </a:cubicBezTo>
                <a:cubicBezTo>
                  <a:pt x="4657" y="7031"/>
                  <a:pt x="4611" y="6894"/>
                  <a:pt x="4543" y="6757"/>
                </a:cubicBezTo>
                <a:cubicBezTo>
                  <a:pt x="4383" y="6392"/>
                  <a:pt x="4246" y="6050"/>
                  <a:pt x="4155" y="5684"/>
                </a:cubicBezTo>
                <a:cubicBezTo>
                  <a:pt x="4109" y="5410"/>
                  <a:pt x="4109" y="5114"/>
                  <a:pt x="4155" y="4863"/>
                </a:cubicBezTo>
                <a:cubicBezTo>
                  <a:pt x="4360" y="4863"/>
                  <a:pt x="4566" y="4817"/>
                  <a:pt x="4748" y="4794"/>
                </a:cubicBezTo>
                <a:cubicBezTo>
                  <a:pt x="4771" y="4863"/>
                  <a:pt x="4771" y="4908"/>
                  <a:pt x="4794" y="4977"/>
                </a:cubicBezTo>
                <a:cubicBezTo>
                  <a:pt x="4977" y="5456"/>
                  <a:pt x="5593" y="5684"/>
                  <a:pt x="5707" y="6186"/>
                </a:cubicBezTo>
                <a:cubicBezTo>
                  <a:pt x="5844" y="6757"/>
                  <a:pt x="5205" y="7282"/>
                  <a:pt x="5296" y="7853"/>
                </a:cubicBezTo>
                <a:cubicBezTo>
                  <a:pt x="5365" y="8264"/>
                  <a:pt x="5798" y="8537"/>
                  <a:pt x="5958" y="8925"/>
                </a:cubicBezTo>
                <a:cubicBezTo>
                  <a:pt x="6300" y="9724"/>
                  <a:pt x="5456" y="10615"/>
                  <a:pt x="5661" y="11459"/>
                </a:cubicBezTo>
                <a:cubicBezTo>
                  <a:pt x="5798" y="12144"/>
                  <a:pt x="6574" y="12532"/>
                  <a:pt x="6848" y="13171"/>
                </a:cubicBezTo>
                <a:cubicBezTo>
                  <a:pt x="7054" y="13696"/>
                  <a:pt x="6940" y="14289"/>
                  <a:pt x="6757" y="14814"/>
                </a:cubicBezTo>
                <a:cubicBezTo>
                  <a:pt x="6574" y="15339"/>
                  <a:pt x="6369" y="15887"/>
                  <a:pt x="6415" y="16458"/>
                </a:cubicBezTo>
                <a:cubicBezTo>
                  <a:pt x="6597" y="15933"/>
                  <a:pt x="6940" y="15476"/>
                  <a:pt x="7213" y="15020"/>
                </a:cubicBezTo>
                <a:cubicBezTo>
                  <a:pt x="7510" y="14541"/>
                  <a:pt x="7738" y="13993"/>
                  <a:pt x="7647" y="13468"/>
                </a:cubicBezTo>
                <a:cubicBezTo>
                  <a:pt x="7487" y="12486"/>
                  <a:pt x="6323" y="11847"/>
                  <a:pt x="6346" y="10866"/>
                </a:cubicBezTo>
                <a:cubicBezTo>
                  <a:pt x="6369" y="10158"/>
                  <a:pt x="7031" y="9473"/>
                  <a:pt x="6780" y="8811"/>
                </a:cubicBezTo>
                <a:cubicBezTo>
                  <a:pt x="6620" y="8355"/>
                  <a:pt x="6095" y="8058"/>
                  <a:pt x="6049" y="7579"/>
                </a:cubicBezTo>
                <a:cubicBezTo>
                  <a:pt x="6004" y="7168"/>
                  <a:pt x="6369" y="6803"/>
                  <a:pt x="6415" y="6392"/>
                </a:cubicBezTo>
                <a:cubicBezTo>
                  <a:pt x="6460" y="5798"/>
                  <a:pt x="5890" y="5342"/>
                  <a:pt x="5638" y="4771"/>
                </a:cubicBezTo>
                <a:cubicBezTo>
                  <a:pt x="5616" y="4726"/>
                  <a:pt x="5616" y="4680"/>
                  <a:pt x="5593" y="4634"/>
                </a:cubicBezTo>
                <a:cubicBezTo>
                  <a:pt x="5912" y="4543"/>
                  <a:pt x="6232" y="4452"/>
                  <a:pt x="6529" y="4360"/>
                </a:cubicBezTo>
                <a:cubicBezTo>
                  <a:pt x="6552" y="4566"/>
                  <a:pt x="6574" y="4771"/>
                  <a:pt x="6643" y="4977"/>
                </a:cubicBezTo>
                <a:cubicBezTo>
                  <a:pt x="6757" y="5365"/>
                  <a:pt x="6940" y="5730"/>
                  <a:pt x="7122" y="6072"/>
                </a:cubicBezTo>
                <a:cubicBezTo>
                  <a:pt x="7191" y="6209"/>
                  <a:pt x="7259" y="6346"/>
                  <a:pt x="7328" y="6460"/>
                </a:cubicBezTo>
                <a:cubicBezTo>
                  <a:pt x="7510" y="6848"/>
                  <a:pt x="7738" y="7396"/>
                  <a:pt x="7670" y="7921"/>
                </a:cubicBezTo>
                <a:cubicBezTo>
                  <a:pt x="7647" y="8127"/>
                  <a:pt x="7579" y="8332"/>
                  <a:pt x="7510" y="8537"/>
                </a:cubicBezTo>
                <a:cubicBezTo>
                  <a:pt x="7396" y="8880"/>
                  <a:pt x="7282" y="9222"/>
                  <a:pt x="7328" y="9610"/>
                </a:cubicBezTo>
                <a:cubicBezTo>
                  <a:pt x="7396" y="9998"/>
                  <a:pt x="7601" y="10295"/>
                  <a:pt x="7830" y="10592"/>
                </a:cubicBezTo>
                <a:cubicBezTo>
                  <a:pt x="7989" y="10820"/>
                  <a:pt x="8149" y="11048"/>
                  <a:pt x="8218" y="11299"/>
                </a:cubicBezTo>
                <a:cubicBezTo>
                  <a:pt x="8309" y="11596"/>
                  <a:pt x="8263" y="11916"/>
                  <a:pt x="8218" y="12258"/>
                </a:cubicBezTo>
                <a:cubicBezTo>
                  <a:pt x="8149" y="12623"/>
                  <a:pt x="8104" y="12988"/>
                  <a:pt x="8195" y="13354"/>
                </a:cubicBezTo>
                <a:cubicBezTo>
                  <a:pt x="8286" y="13696"/>
                  <a:pt x="8492" y="13970"/>
                  <a:pt x="8674" y="14244"/>
                </a:cubicBezTo>
                <a:cubicBezTo>
                  <a:pt x="8766" y="14381"/>
                  <a:pt x="8857" y="14495"/>
                  <a:pt x="8925" y="14632"/>
                </a:cubicBezTo>
                <a:cubicBezTo>
                  <a:pt x="9268" y="15225"/>
                  <a:pt x="9359" y="15978"/>
                  <a:pt x="9199" y="16777"/>
                </a:cubicBezTo>
                <a:cubicBezTo>
                  <a:pt x="9062" y="17462"/>
                  <a:pt x="8766" y="18124"/>
                  <a:pt x="8378" y="18877"/>
                </a:cubicBezTo>
                <a:cubicBezTo>
                  <a:pt x="8332" y="18969"/>
                  <a:pt x="8355" y="19083"/>
                  <a:pt x="8446" y="19128"/>
                </a:cubicBezTo>
                <a:cubicBezTo>
                  <a:pt x="8492" y="19151"/>
                  <a:pt x="8514" y="19151"/>
                  <a:pt x="8537" y="19151"/>
                </a:cubicBezTo>
                <a:cubicBezTo>
                  <a:pt x="8606" y="19151"/>
                  <a:pt x="8674" y="19128"/>
                  <a:pt x="8720" y="19060"/>
                </a:cubicBezTo>
                <a:cubicBezTo>
                  <a:pt x="9062" y="18375"/>
                  <a:pt x="9427" y="17622"/>
                  <a:pt x="9587" y="16846"/>
                </a:cubicBezTo>
                <a:cubicBezTo>
                  <a:pt x="9747" y="15956"/>
                  <a:pt x="9633" y="15111"/>
                  <a:pt x="9268" y="14449"/>
                </a:cubicBezTo>
                <a:cubicBezTo>
                  <a:pt x="9176" y="14312"/>
                  <a:pt x="9085" y="14175"/>
                  <a:pt x="8994" y="14016"/>
                </a:cubicBezTo>
                <a:cubicBezTo>
                  <a:pt x="8811" y="13764"/>
                  <a:pt x="8629" y="13536"/>
                  <a:pt x="8560" y="13262"/>
                </a:cubicBezTo>
                <a:cubicBezTo>
                  <a:pt x="8492" y="12966"/>
                  <a:pt x="8537" y="12646"/>
                  <a:pt x="8583" y="12326"/>
                </a:cubicBezTo>
                <a:cubicBezTo>
                  <a:pt x="8651" y="11961"/>
                  <a:pt x="8697" y="11573"/>
                  <a:pt x="8583" y="11208"/>
                </a:cubicBezTo>
                <a:cubicBezTo>
                  <a:pt x="8514" y="10888"/>
                  <a:pt x="8309" y="10615"/>
                  <a:pt x="8126" y="10363"/>
                </a:cubicBezTo>
                <a:cubicBezTo>
                  <a:pt x="7944" y="10090"/>
                  <a:pt x="7761" y="9838"/>
                  <a:pt x="7716" y="9565"/>
                </a:cubicBezTo>
                <a:cubicBezTo>
                  <a:pt x="7670" y="9268"/>
                  <a:pt x="7761" y="8971"/>
                  <a:pt x="7875" y="8652"/>
                </a:cubicBezTo>
                <a:cubicBezTo>
                  <a:pt x="7944" y="8423"/>
                  <a:pt x="8012" y="8218"/>
                  <a:pt x="8058" y="7967"/>
                </a:cubicBezTo>
                <a:cubicBezTo>
                  <a:pt x="8126" y="7328"/>
                  <a:pt x="7875" y="6711"/>
                  <a:pt x="7670" y="6301"/>
                </a:cubicBezTo>
                <a:cubicBezTo>
                  <a:pt x="7601" y="6164"/>
                  <a:pt x="7533" y="6027"/>
                  <a:pt x="7465" y="5890"/>
                </a:cubicBezTo>
                <a:cubicBezTo>
                  <a:pt x="7282" y="5547"/>
                  <a:pt x="7122" y="5228"/>
                  <a:pt x="7008" y="4863"/>
                </a:cubicBezTo>
                <a:cubicBezTo>
                  <a:pt x="6940" y="4634"/>
                  <a:pt x="6917" y="4429"/>
                  <a:pt x="6917" y="4223"/>
                </a:cubicBezTo>
                <a:cubicBezTo>
                  <a:pt x="7191" y="4064"/>
                  <a:pt x="7350" y="3767"/>
                  <a:pt x="7305" y="3447"/>
                </a:cubicBezTo>
                <a:cubicBezTo>
                  <a:pt x="7076" y="2192"/>
                  <a:pt x="6369" y="1051"/>
                  <a:pt x="5365" y="457"/>
                </a:cubicBezTo>
                <a:cubicBezTo>
                  <a:pt x="4854" y="151"/>
                  <a:pt x="4280" y="0"/>
                  <a:pt x="37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39"/>
          <p:cNvSpPr/>
          <p:nvPr/>
        </p:nvSpPr>
        <p:spPr>
          <a:xfrm>
            <a:off x="6404900" y="3568550"/>
            <a:ext cx="147225" cy="301775"/>
          </a:xfrm>
          <a:custGeom>
            <a:rect b="b" l="l" r="r" t="t"/>
            <a:pathLst>
              <a:path extrusionOk="0" h="12071" w="5889">
                <a:moveTo>
                  <a:pt x="3653" y="0"/>
                </a:moveTo>
                <a:cubicBezTo>
                  <a:pt x="3312" y="0"/>
                  <a:pt x="2974" y="88"/>
                  <a:pt x="2671" y="270"/>
                </a:cubicBezTo>
                <a:cubicBezTo>
                  <a:pt x="2077" y="635"/>
                  <a:pt x="1643" y="1320"/>
                  <a:pt x="1507" y="2073"/>
                </a:cubicBezTo>
                <a:cubicBezTo>
                  <a:pt x="1484" y="2256"/>
                  <a:pt x="1552" y="2416"/>
                  <a:pt x="1689" y="2507"/>
                </a:cubicBezTo>
                <a:cubicBezTo>
                  <a:pt x="1712" y="2690"/>
                  <a:pt x="1666" y="2827"/>
                  <a:pt x="1643" y="2918"/>
                </a:cubicBezTo>
                <a:cubicBezTo>
                  <a:pt x="1575" y="3123"/>
                  <a:pt x="1484" y="3329"/>
                  <a:pt x="1370" y="3534"/>
                </a:cubicBezTo>
                <a:cubicBezTo>
                  <a:pt x="1324" y="3603"/>
                  <a:pt x="1278" y="3694"/>
                  <a:pt x="1255" y="3785"/>
                </a:cubicBezTo>
                <a:cubicBezTo>
                  <a:pt x="1119" y="4036"/>
                  <a:pt x="959" y="4401"/>
                  <a:pt x="1027" y="4789"/>
                </a:cubicBezTo>
                <a:cubicBezTo>
                  <a:pt x="1027" y="4949"/>
                  <a:pt x="1073" y="5086"/>
                  <a:pt x="1119" y="5200"/>
                </a:cubicBezTo>
                <a:cubicBezTo>
                  <a:pt x="1187" y="5406"/>
                  <a:pt x="1255" y="5566"/>
                  <a:pt x="1210" y="5725"/>
                </a:cubicBezTo>
                <a:cubicBezTo>
                  <a:pt x="1187" y="5908"/>
                  <a:pt x="1096" y="6045"/>
                  <a:pt x="982" y="6205"/>
                </a:cubicBezTo>
                <a:cubicBezTo>
                  <a:pt x="867" y="6364"/>
                  <a:pt x="753" y="6524"/>
                  <a:pt x="685" y="6707"/>
                </a:cubicBezTo>
                <a:cubicBezTo>
                  <a:pt x="616" y="6958"/>
                  <a:pt x="662" y="7186"/>
                  <a:pt x="685" y="7414"/>
                </a:cubicBezTo>
                <a:cubicBezTo>
                  <a:pt x="730" y="7597"/>
                  <a:pt x="753" y="7780"/>
                  <a:pt x="708" y="7962"/>
                </a:cubicBezTo>
                <a:cubicBezTo>
                  <a:pt x="662" y="8099"/>
                  <a:pt x="571" y="8259"/>
                  <a:pt x="457" y="8396"/>
                </a:cubicBezTo>
                <a:cubicBezTo>
                  <a:pt x="411" y="8487"/>
                  <a:pt x="342" y="8578"/>
                  <a:pt x="297" y="8647"/>
                </a:cubicBezTo>
                <a:cubicBezTo>
                  <a:pt x="69" y="9058"/>
                  <a:pt x="0" y="9583"/>
                  <a:pt x="91" y="10108"/>
                </a:cubicBezTo>
                <a:cubicBezTo>
                  <a:pt x="183" y="10587"/>
                  <a:pt x="411" y="11044"/>
                  <a:pt x="616" y="11454"/>
                </a:cubicBezTo>
                <a:cubicBezTo>
                  <a:pt x="639" y="11500"/>
                  <a:pt x="708" y="11546"/>
                  <a:pt x="753" y="11546"/>
                </a:cubicBezTo>
                <a:cubicBezTo>
                  <a:pt x="776" y="11546"/>
                  <a:pt x="799" y="11523"/>
                  <a:pt x="822" y="11523"/>
                </a:cubicBezTo>
                <a:cubicBezTo>
                  <a:pt x="913" y="11477"/>
                  <a:pt x="936" y="11386"/>
                  <a:pt x="890" y="11318"/>
                </a:cubicBezTo>
                <a:cubicBezTo>
                  <a:pt x="662" y="10861"/>
                  <a:pt x="479" y="10473"/>
                  <a:pt x="388" y="10062"/>
                </a:cubicBezTo>
                <a:cubicBezTo>
                  <a:pt x="297" y="9583"/>
                  <a:pt x="365" y="9149"/>
                  <a:pt x="548" y="8807"/>
                </a:cubicBezTo>
                <a:cubicBezTo>
                  <a:pt x="594" y="8738"/>
                  <a:pt x="662" y="8647"/>
                  <a:pt x="708" y="8578"/>
                </a:cubicBezTo>
                <a:cubicBezTo>
                  <a:pt x="822" y="8419"/>
                  <a:pt x="959" y="8236"/>
                  <a:pt x="1004" y="8031"/>
                </a:cubicBezTo>
                <a:cubicBezTo>
                  <a:pt x="1050" y="7802"/>
                  <a:pt x="1027" y="7574"/>
                  <a:pt x="1004" y="7369"/>
                </a:cubicBezTo>
                <a:cubicBezTo>
                  <a:pt x="959" y="7163"/>
                  <a:pt x="936" y="6958"/>
                  <a:pt x="982" y="6798"/>
                </a:cubicBezTo>
                <a:cubicBezTo>
                  <a:pt x="1027" y="6661"/>
                  <a:pt x="1119" y="6524"/>
                  <a:pt x="1210" y="6387"/>
                </a:cubicBezTo>
                <a:cubicBezTo>
                  <a:pt x="1347" y="6205"/>
                  <a:pt x="1484" y="6022"/>
                  <a:pt x="1529" y="5794"/>
                </a:cubicBezTo>
                <a:cubicBezTo>
                  <a:pt x="1552" y="5543"/>
                  <a:pt x="1484" y="5314"/>
                  <a:pt x="1415" y="5109"/>
                </a:cubicBezTo>
                <a:cubicBezTo>
                  <a:pt x="1370" y="4995"/>
                  <a:pt x="1324" y="4881"/>
                  <a:pt x="1324" y="4767"/>
                </a:cubicBezTo>
                <a:cubicBezTo>
                  <a:pt x="1278" y="4447"/>
                  <a:pt x="1415" y="4128"/>
                  <a:pt x="1507" y="3899"/>
                </a:cubicBezTo>
                <a:cubicBezTo>
                  <a:pt x="1552" y="3831"/>
                  <a:pt x="1598" y="3740"/>
                  <a:pt x="1643" y="3671"/>
                </a:cubicBezTo>
                <a:cubicBezTo>
                  <a:pt x="1758" y="3466"/>
                  <a:pt x="1872" y="3237"/>
                  <a:pt x="1940" y="3009"/>
                </a:cubicBezTo>
                <a:cubicBezTo>
                  <a:pt x="1963" y="2872"/>
                  <a:pt x="1986" y="2758"/>
                  <a:pt x="1986" y="2644"/>
                </a:cubicBezTo>
                <a:cubicBezTo>
                  <a:pt x="2168" y="2690"/>
                  <a:pt x="2351" y="2735"/>
                  <a:pt x="2534" y="2781"/>
                </a:cubicBezTo>
                <a:cubicBezTo>
                  <a:pt x="2511" y="2804"/>
                  <a:pt x="2511" y="2849"/>
                  <a:pt x="2488" y="2872"/>
                </a:cubicBezTo>
                <a:cubicBezTo>
                  <a:pt x="2351" y="3215"/>
                  <a:pt x="2009" y="3488"/>
                  <a:pt x="2032" y="3854"/>
                </a:cubicBezTo>
                <a:cubicBezTo>
                  <a:pt x="2077" y="4105"/>
                  <a:pt x="2283" y="4310"/>
                  <a:pt x="2260" y="4561"/>
                </a:cubicBezTo>
                <a:cubicBezTo>
                  <a:pt x="2237" y="4858"/>
                  <a:pt x="1917" y="5018"/>
                  <a:pt x="1803" y="5292"/>
                </a:cubicBezTo>
                <a:cubicBezTo>
                  <a:pt x="1666" y="5702"/>
                  <a:pt x="2054" y="6091"/>
                  <a:pt x="2077" y="6524"/>
                </a:cubicBezTo>
                <a:cubicBezTo>
                  <a:pt x="2077" y="7118"/>
                  <a:pt x="1392" y="7506"/>
                  <a:pt x="1301" y="8076"/>
                </a:cubicBezTo>
                <a:cubicBezTo>
                  <a:pt x="1233" y="8396"/>
                  <a:pt x="1370" y="8738"/>
                  <a:pt x="1552" y="9012"/>
                </a:cubicBezTo>
                <a:cubicBezTo>
                  <a:pt x="1712" y="9286"/>
                  <a:pt x="1917" y="9560"/>
                  <a:pt x="2032" y="9880"/>
                </a:cubicBezTo>
                <a:cubicBezTo>
                  <a:pt x="2077" y="9537"/>
                  <a:pt x="1940" y="9218"/>
                  <a:pt x="1826" y="8898"/>
                </a:cubicBezTo>
                <a:cubicBezTo>
                  <a:pt x="1735" y="8578"/>
                  <a:pt x="1643" y="8213"/>
                  <a:pt x="1780" y="7917"/>
                </a:cubicBezTo>
                <a:cubicBezTo>
                  <a:pt x="1940" y="7529"/>
                  <a:pt x="2397" y="7300"/>
                  <a:pt x="2488" y="6889"/>
                </a:cubicBezTo>
                <a:cubicBezTo>
                  <a:pt x="2602" y="6364"/>
                  <a:pt x="2100" y="5839"/>
                  <a:pt x="2305" y="5360"/>
                </a:cubicBezTo>
                <a:cubicBezTo>
                  <a:pt x="2397" y="5132"/>
                  <a:pt x="2671" y="4972"/>
                  <a:pt x="2693" y="4721"/>
                </a:cubicBezTo>
                <a:cubicBezTo>
                  <a:pt x="2762" y="4379"/>
                  <a:pt x="2374" y="4059"/>
                  <a:pt x="2465" y="3717"/>
                </a:cubicBezTo>
                <a:cubicBezTo>
                  <a:pt x="2534" y="3420"/>
                  <a:pt x="2899" y="3283"/>
                  <a:pt x="3013" y="2986"/>
                </a:cubicBezTo>
                <a:cubicBezTo>
                  <a:pt x="3013" y="2963"/>
                  <a:pt x="3013" y="2918"/>
                  <a:pt x="3013" y="2872"/>
                </a:cubicBezTo>
                <a:cubicBezTo>
                  <a:pt x="3127" y="2895"/>
                  <a:pt x="3241" y="2918"/>
                  <a:pt x="3355" y="2918"/>
                </a:cubicBezTo>
                <a:cubicBezTo>
                  <a:pt x="3401" y="3123"/>
                  <a:pt x="3378" y="3329"/>
                  <a:pt x="3355" y="3420"/>
                </a:cubicBezTo>
                <a:cubicBezTo>
                  <a:pt x="3310" y="3625"/>
                  <a:pt x="3218" y="3831"/>
                  <a:pt x="3127" y="4059"/>
                </a:cubicBezTo>
                <a:cubicBezTo>
                  <a:pt x="3081" y="4128"/>
                  <a:pt x="3036" y="4219"/>
                  <a:pt x="3013" y="4310"/>
                </a:cubicBezTo>
                <a:cubicBezTo>
                  <a:pt x="2899" y="4561"/>
                  <a:pt x="2785" y="4949"/>
                  <a:pt x="2853" y="5337"/>
                </a:cubicBezTo>
                <a:cubicBezTo>
                  <a:pt x="2899" y="5474"/>
                  <a:pt x="2945" y="5611"/>
                  <a:pt x="2990" y="5748"/>
                </a:cubicBezTo>
                <a:cubicBezTo>
                  <a:pt x="3081" y="5931"/>
                  <a:pt x="3150" y="6091"/>
                  <a:pt x="3127" y="6250"/>
                </a:cubicBezTo>
                <a:cubicBezTo>
                  <a:pt x="3127" y="6433"/>
                  <a:pt x="3036" y="6593"/>
                  <a:pt x="2922" y="6752"/>
                </a:cubicBezTo>
                <a:cubicBezTo>
                  <a:pt x="2830" y="6912"/>
                  <a:pt x="2716" y="7072"/>
                  <a:pt x="2671" y="7277"/>
                </a:cubicBezTo>
                <a:cubicBezTo>
                  <a:pt x="2625" y="7506"/>
                  <a:pt x="2693" y="7734"/>
                  <a:pt x="2739" y="7962"/>
                </a:cubicBezTo>
                <a:cubicBezTo>
                  <a:pt x="2785" y="8145"/>
                  <a:pt x="2808" y="8327"/>
                  <a:pt x="2785" y="8510"/>
                </a:cubicBezTo>
                <a:cubicBezTo>
                  <a:pt x="2762" y="8670"/>
                  <a:pt x="2671" y="8807"/>
                  <a:pt x="2579" y="8967"/>
                </a:cubicBezTo>
                <a:cubicBezTo>
                  <a:pt x="2534" y="9058"/>
                  <a:pt x="2465" y="9149"/>
                  <a:pt x="2420" y="9240"/>
                </a:cubicBezTo>
                <a:cubicBezTo>
                  <a:pt x="2237" y="9651"/>
                  <a:pt x="2191" y="10176"/>
                  <a:pt x="2351" y="10724"/>
                </a:cubicBezTo>
                <a:cubicBezTo>
                  <a:pt x="2465" y="11181"/>
                  <a:pt x="2716" y="11614"/>
                  <a:pt x="2967" y="12002"/>
                </a:cubicBezTo>
                <a:cubicBezTo>
                  <a:pt x="2990" y="12048"/>
                  <a:pt x="3036" y="12071"/>
                  <a:pt x="3081" y="12071"/>
                </a:cubicBezTo>
                <a:cubicBezTo>
                  <a:pt x="3127" y="12071"/>
                  <a:pt x="3150" y="12071"/>
                  <a:pt x="3173" y="12048"/>
                </a:cubicBezTo>
                <a:cubicBezTo>
                  <a:pt x="3241" y="12002"/>
                  <a:pt x="3264" y="11911"/>
                  <a:pt x="3218" y="11842"/>
                </a:cubicBezTo>
                <a:cubicBezTo>
                  <a:pt x="2945" y="11409"/>
                  <a:pt x="2739" y="11044"/>
                  <a:pt x="2625" y="10633"/>
                </a:cubicBezTo>
                <a:cubicBezTo>
                  <a:pt x="2511" y="10176"/>
                  <a:pt x="2534" y="9720"/>
                  <a:pt x="2693" y="9377"/>
                </a:cubicBezTo>
                <a:cubicBezTo>
                  <a:pt x="2739" y="9286"/>
                  <a:pt x="2785" y="9218"/>
                  <a:pt x="2830" y="9126"/>
                </a:cubicBezTo>
                <a:cubicBezTo>
                  <a:pt x="2945" y="8967"/>
                  <a:pt x="3059" y="8784"/>
                  <a:pt x="3081" y="8556"/>
                </a:cubicBezTo>
                <a:cubicBezTo>
                  <a:pt x="3127" y="8327"/>
                  <a:pt x="3081" y="8099"/>
                  <a:pt x="3036" y="7894"/>
                </a:cubicBezTo>
                <a:cubicBezTo>
                  <a:pt x="2990" y="7688"/>
                  <a:pt x="2945" y="7506"/>
                  <a:pt x="2967" y="7346"/>
                </a:cubicBezTo>
                <a:cubicBezTo>
                  <a:pt x="3013" y="7186"/>
                  <a:pt x="3104" y="7049"/>
                  <a:pt x="3173" y="6912"/>
                </a:cubicBezTo>
                <a:cubicBezTo>
                  <a:pt x="3310" y="6730"/>
                  <a:pt x="3424" y="6524"/>
                  <a:pt x="3447" y="6296"/>
                </a:cubicBezTo>
                <a:cubicBezTo>
                  <a:pt x="3447" y="6045"/>
                  <a:pt x="3378" y="5839"/>
                  <a:pt x="3287" y="5634"/>
                </a:cubicBezTo>
                <a:cubicBezTo>
                  <a:pt x="3241" y="5497"/>
                  <a:pt x="3173" y="5383"/>
                  <a:pt x="3150" y="5269"/>
                </a:cubicBezTo>
                <a:cubicBezTo>
                  <a:pt x="3104" y="4972"/>
                  <a:pt x="3196" y="4630"/>
                  <a:pt x="3287" y="4424"/>
                </a:cubicBezTo>
                <a:cubicBezTo>
                  <a:pt x="3333" y="4333"/>
                  <a:pt x="3355" y="4242"/>
                  <a:pt x="3401" y="4173"/>
                </a:cubicBezTo>
                <a:cubicBezTo>
                  <a:pt x="3492" y="3945"/>
                  <a:pt x="3584" y="3717"/>
                  <a:pt x="3652" y="3488"/>
                </a:cubicBezTo>
                <a:cubicBezTo>
                  <a:pt x="3675" y="3306"/>
                  <a:pt x="3675" y="3123"/>
                  <a:pt x="3652" y="2963"/>
                </a:cubicBezTo>
                <a:lnTo>
                  <a:pt x="3652" y="2963"/>
                </a:lnTo>
                <a:cubicBezTo>
                  <a:pt x="3789" y="2975"/>
                  <a:pt x="3926" y="2981"/>
                  <a:pt x="4060" y="2981"/>
                </a:cubicBezTo>
                <a:cubicBezTo>
                  <a:pt x="4194" y="2981"/>
                  <a:pt x="4325" y="2975"/>
                  <a:pt x="4451" y="2963"/>
                </a:cubicBezTo>
                <a:lnTo>
                  <a:pt x="4451" y="2963"/>
                </a:lnTo>
                <a:cubicBezTo>
                  <a:pt x="4451" y="2986"/>
                  <a:pt x="4451" y="3009"/>
                  <a:pt x="4428" y="3032"/>
                </a:cubicBezTo>
                <a:cubicBezTo>
                  <a:pt x="4291" y="3351"/>
                  <a:pt x="3926" y="3625"/>
                  <a:pt x="3972" y="3991"/>
                </a:cubicBezTo>
                <a:cubicBezTo>
                  <a:pt x="3994" y="4242"/>
                  <a:pt x="4223" y="4470"/>
                  <a:pt x="4200" y="4721"/>
                </a:cubicBezTo>
                <a:cubicBezTo>
                  <a:pt x="4177" y="4995"/>
                  <a:pt x="3835" y="5178"/>
                  <a:pt x="3743" y="5429"/>
                </a:cubicBezTo>
                <a:cubicBezTo>
                  <a:pt x="3606" y="5839"/>
                  <a:pt x="3994" y="6250"/>
                  <a:pt x="4017" y="6684"/>
                </a:cubicBezTo>
                <a:cubicBezTo>
                  <a:pt x="4017" y="7277"/>
                  <a:pt x="3333" y="7643"/>
                  <a:pt x="3218" y="8236"/>
                </a:cubicBezTo>
                <a:cubicBezTo>
                  <a:pt x="3173" y="8556"/>
                  <a:pt x="3310" y="8875"/>
                  <a:pt x="3492" y="9172"/>
                </a:cubicBezTo>
                <a:cubicBezTo>
                  <a:pt x="3652" y="9446"/>
                  <a:pt x="3858" y="9720"/>
                  <a:pt x="3972" y="10016"/>
                </a:cubicBezTo>
                <a:cubicBezTo>
                  <a:pt x="3994" y="9697"/>
                  <a:pt x="3880" y="9355"/>
                  <a:pt x="3766" y="9035"/>
                </a:cubicBezTo>
                <a:cubicBezTo>
                  <a:pt x="3652" y="8715"/>
                  <a:pt x="3584" y="8373"/>
                  <a:pt x="3721" y="8054"/>
                </a:cubicBezTo>
                <a:cubicBezTo>
                  <a:pt x="3880" y="7665"/>
                  <a:pt x="4337" y="7437"/>
                  <a:pt x="4428" y="7026"/>
                </a:cubicBezTo>
                <a:cubicBezTo>
                  <a:pt x="4542" y="6524"/>
                  <a:pt x="4040" y="5999"/>
                  <a:pt x="4246" y="5520"/>
                </a:cubicBezTo>
                <a:cubicBezTo>
                  <a:pt x="4337" y="5269"/>
                  <a:pt x="4588" y="5109"/>
                  <a:pt x="4634" y="4858"/>
                </a:cubicBezTo>
                <a:cubicBezTo>
                  <a:pt x="4702" y="4516"/>
                  <a:pt x="4314" y="4219"/>
                  <a:pt x="4383" y="3876"/>
                </a:cubicBezTo>
                <a:cubicBezTo>
                  <a:pt x="4451" y="3557"/>
                  <a:pt x="4839" y="3420"/>
                  <a:pt x="4930" y="3146"/>
                </a:cubicBezTo>
                <a:cubicBezTo>
                  <a:pt x="4976" y="3078"/>
                  <a:pt x="4976" y="2986"/>
                  <a:pt x="4953" y="2918"/>
                </a:cubicBezTo>
                <a:cubicBezTo>
                  <a:pt x="5090" y="2895"/>
                  <a:pt x="5204" y="2872"/>
                  <a:pt x="5318" y="2849"/>
                </a:cubicBezTo>
                <a:cubicBezTo>
                  <a:pt x="5387" y="3078"/>
                  <a:pt x="5364" y="3306"/>
                  <a:pt x="5341" y="3420"/>
                </a:cubicBezTo>
                <a:cubicBezTo>
                  <a:pt x="5296" y="3625"/>
                  <a:pt x="5204" y="3831"/>
                  <a:pt x="5113" y="4059"/>
                </a:cubicBezTo>
                <a:cubicBezTo>
                  <a:pt x="5067" y="4128"/>
                  <a:pt x="5044" y="4219"/>
                  <a:pt x="4999" y="4310"/>
                </a:cubicBezTo>
                <a:cubicBezTo>
                  <a:pt x="4908" y="4561"/>
                  <a:pt x="4771" y="4949"/>
                  <a:pt x="4862" y="5337"/>
                </a:cubicBezTo>
                <a:cubicBezTo>
                  <a:pt x="4885" y="5474"/>
                  <a:pt x="4930" y="5611"/>
                  <a:pt x="4999" y="5748"/>
                </a:cubicBezTo>
                <a:cubicBezTo>
                  <a:pt x="5067" y="5931"/>
                  <a:pt x="5136" y="6091"/>
                  <a:pt x="5113" y="6250"/>
                </a:cubicBezTo>
                <a:cubicBezTo>
                  <a:pt x="5113" y="6433"/>
                  <a:pt x="5022" y="6593"/>
                  <a:pt x="4908" y="6752"/>
                </a:cubicBezTo>
                <a:cubicBezTo>
                  <a:pt x="4816" y="6912"/>
                  <a:pt x="4702" y="7072"/>
                  <a:pt x="4679" y="7277"/>
                </a:cubicBezTo>
                <a:cubicBezTo>
                  <a:pt x="4611" y="7506"/>
                  <a:pt x="4679" y="7734"/>
                  <a:pt x="4725" y="7962"/>
                </a:cubicBezTo>
                <a:cubicBezTo>
                  <a:pt x="4771" y="8145"/>
                  <a:pt x="4816" y="8327"/>
                  <a:pt x="4771" y="8510"/>
                </a:cubicBezTo>
                <a:cubicBezTo>
                  <a:pt x="4748" y="8670"/>
                  <a:pt x="4656" y="8807"/>
                  <a:pt x="4565" y="8967"/>
                </a:cubicBezTo>
                <a:cubicBezTo>
                  <a:pt x="4519" y="9058"/>
                  <a:pt x="4451" y="9149"/>
                  <a:pt x="4405" y="9240"/>
                </a:cubicBezTo>
                <a:cubicBezTo>
                  <a:pt x="4223" y="9651"/>
                  <a:pt x="4177" y="10176"/>
                  <a:pt x="4337" y="10724"/>
                </a:cubicBezTo>
                <a:cubicBezTo>
                  <a:pt x="4451" y="11181"/>
                  <a:pt x="4702" y="11614"/>
                  <a:pt x="4953" y="12002"/>
                </a:cubicBezTo>
                <a:cubicBezTo>
                  <a:pt x="4976" y="12048"/>
                  <a:pt x="5022" y="12071"/>
                  <a:pt x="5090" y="12071"/>
                </a:cubicBezTo>
                <a:cubicBezTo>
                  <a:pt x="5113" y="12071"/>
                  <a:pt x="5136" y="12071"/>
                  <a:pt x="5159" y="12048"/>
                </a:cubicBezTo>
                <a:cubicBezTo>
                  <a:pt x="5227" y="12002"/>
                  <a:pt x="5250" y="11911"/>
                  <a:pt x="5204" y="11842"/>
                </a:cubicBezTo>
                <a:cubicBezTo>
                  <a:pt x="4930" y="11409"/>
                  <a:pt x="4748" y="11044"/>
                  <a:pt x="4634" y="10633"/>
                </a:cubicBezTo>
                <a:cubicBezTo>
                  <a:pt x="4497" y="10176"/>
                  <a:pt x="4519" y="9720"/>
                  <a:pt x="4679" y="9377"/>
                </a:cubicBezTo>
                <a:cubicBezTo>
                  <a:pt x="4725" y="9286"/>
                  <a:pt x="4771" y="9218"/>
                  <a:pt x="4816" y="9126"/>
                </a:cubicBezTo>
                <a:cubicBezTo>
                  <a:pt x="4930" y="8967"/>
                  <a:pt x="5044" y="8784"/>
                  <a:pt x="5067" y="8556"/>
                </a:cubicBezTo>
                <a:cubicBezTo>
                  <a:pt x="5113" y="8327"/>
                  <a:pt x="5067" y="8099"/>
                  <a:pt x="5022" y="7894"/>
                </a:cubicBezTo>
                <a:cubicBezTo>
                  <a:pt x="4976" y="7688"/>
                  <a:pt x="4930" y="7506"/>
                  <a:pt x="4976" y="7346"/>
                </a:cubicBezTo>
                <a:cubicBezTo>
                  <a:pt x="4999" y="7186"/>
                  <a:pt x="5090" y="7049"/>
                  <a:pt x="5181" y="6912"/>
                </a:cubicBezTo>
                <a:cubicBezTo>
                  <a:pt x="5296" y="6730"/>
                  <a:pt x="5410" y="6524"/>
                  <a:pt x="5432" y="6296"/>
                </a:cubicBezTo>
                <a:cubicBezTo>
                  <a:pt x="5455" y="6045"/>
                  <a:pt x="5364" y="5839"/>
                  <a:pt x="5273" y="5634"/>
                </a:cubicBezTo>
                <a:cubicBezTo>
                  <a:pt x="5227" y="5497"/>
                  <a:pt x="5181" y="5383"/>
                  <a:pt x="5159" y="5269"/>
                </a:cubicBezTo>
                <a:cubicBezTo>
                  <a:pt x="5090" y="4972"/>
                  <a:pt x="5204" y="4630"/>
                  <a:pt x="5296" y="4424"/>
                </a:cubicBezTo>
                <a:cubicBezTo>
                  <a:pt x="5318" y="4333"/>
                  <a:pt x="5364" y="4242"/>
                  <a:pt x="5387" y="4173"/>
                </a:cubicBezTo>
                <a:cubicBezTo>
                  <a:pt x="5478" y="3945"/>
                  <a:pt x="5592" y="3717"/>
                  <a:pt x="5638" y="3488"/>
                </a:cubicBezTo>
                <a:cubicBezTo>
                  <a:pt x="5684" y="3237"/>
                  <a:pt x="5684" y="2986"/>
                  <a:pt x="5615" y="2781"/>
                </a:cubicBezTo>
                <a:cubicBezTo>
                  <a:pt x="5775" y="2712"/>
                  <a:pt x="5889" y="2530"/>
                  <a:pt x="5866" y="2347"/>
                </a:cubicBezTo>
                <a:cubicBezTo>
                  <a:pt x="5798" y="1571"/>
                  <a:pt x="5432" y="841"/>
                  <a:pt x="4885" y="407"/>
                </a:cubicBezTo>
                <a:cubicBezTo>
                  <a:pt x="4516" y="140"/>
                  <a:pt x="4083" y="0"/>
                  <a:pt x="365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4" name="Google Shape;1244;p39"/>
          <p:cNvGrpSpPr/>
          <p:nvPr/>
        </p:nvGrpSpPr>
        <p:grpSpPr>
          <a:xfrm rot="-718184">
            <a:off x="7286365" y="3394160"/>
            <a:ext cx="1054387" cy="900288"/>
            <a:chOff x="1711925" y="1556425"/>
            <a:chExt cx="1470575" cy="1255650"/>
          </a:xfrm>
        </p:grpSpPr>
        <p:sp>
          <p:nvSpPr>
            <p:cNvPr id="1245" name="Google Shape;1245;p39"/>
            <p:cNvSpPr/>
            <p:nvPr/>
          </p:nvSpPr>
          <p:spPr>
            <a:xfrm>
              <a:off x="2306525" y="1564575"/>
              <a:ext cx="496900" cy="307650"/>
            </a:xfrm>
            <a:custGeom>
              <a:rect b="b" l="l" r="r" t="t"/>
              <a:pathLst>
                <a:path extrusionOk="0" h="12306" w="19876">
                  <a:moveTo>
                    <a:pt x="2457" y="0"/>
                  </a:moveTo>
                  <a:cubicBezTo>
                    <a:pt x="1855" y="201"/>
                    <a:pt x="1329" y="551"/>
                    <a:pt x="928" y="1053"/>
                  </a:cubicBezTo>
                  <a:cubicBezTo>
                    <a:pt x="552" y="1554"/>
                    <a:pt x="302" y="2155"/>
                    <a:pt x="201" y="2757"/>
                  </a:cubicBezTo>
                  <a:cubicBezTo>
                    <a:pt x="1" y="4010"/>
                    <a:pt x="302" y="5313"/>
                    <a:pt x="1003" y="6366"/>
                  </a:cubicBezTo>
                  <a:cubicBezTo>
                    <a:pt x="1179" y="6617"/>
                    <a:pt x="1379" y="6867"/>
                    <a:pt x="1605" y="7093"/>
                  </a:cubicBezTo>
                  <a:cubicBezTo>
                    <a:pt x="1830" y="7318"/>
                    <a:pt x="2106" y="7494"/>
                    <a:pt x="2407" y="7594"/>
                  </a:cubicBezTo>
                  <a:cubicBezTo>
                    <a:pt x="3008" y="7820"/>
                    <a:pt x="3635" y="7870"/>
                    <a:pt x="4262" y="7920"/>
                  </a:cubicBezTo>
                  <a:cubicBezTo>
                    <a:pt x="4827" y="7954"/>
                    <a:pt x="5393" y="7967"/>
                    <a:pt x="5959" y="7967"/>
                  </a:cubicBezTo>
                  <a:cubicBezTo>
                    <a:pt x="6646" y="7967"/>
                    <a:pt x="7333" y="7947"/>
                    <a:pt x="8021" y="7920"/>
                  </a:cubicBezTo>
                  <a:cubicBezTo>
                    <a:pt x="9733" y="7851"/>
                    <a:pt x="11456" y="7734"/>
                    <a:pt x="13167" y="7734"/>
                  </a:cubicBezTo>
                  <a:cubicBezTo>
                    <a:pt x="13936" y="7734"/>
                    <a:pt x="14703" y="7757"/>
                    <a:pt x="15465" y="7820"/>
                  </a:cubicBezTo>
                  <a:cubicBezTo>
                    <a:pt x="16091" y="7870"/>
                    <a:pt x="16693" y="7970"/>
                    <a:pt x="17294" y="8120"/>
                  </a:cubicBezTo>
                  <a:cubicBezTo>
                    <a:pt x="17871" y="8271"/>
                    <a:pt x="18447" y="8496"/>
                    <a:pt x="18873" y="8897"/>
                  </a:cubicBezTo>
                  <a:cubicBezTo>
                    <a:pt x="19324" y="9273"/>
                    <a:pt x="19525" y="9850"/>
                    <a:pt x="19475" y="10426"/>
                  </a:cubicBezTo>
                  <a:cubicBezTo>
                    <a:pt x="19450" y="11002"/>
                    <a:pt x="19249" y="11579"/>
                    <a:pt x="18973" y="12130"/>
                  </a:cubicBezTo>
                  <a:lnTo>
                    <a:pt x="19349" y="12306"/>
                  </a:lnTo>
                  <a:cubicBezTo>
                    <a:pt x="19625" y="11729"/>
                    <a:pt x="19851" y="11103"/>
                    <a:pt x="19876" y="10451"/>
                  </a:cubicBezTo>
                  <a:cubicBezTo>
                    <a:pt x="19876" y="10100"/>
                    <a:pt x="19851" y="9774"/>
                    <a:pt x="19700" y="9449"/>
                  </a:cubicBezTo>
                  <a:cubicBezTo>
                    <a:pt x="19575" y="9123"/>
                    <a:pt x="19374" y="8847"/>
                    <a:pt x="19124" y="8622"/>
                  </a:cubicBezTo>
                  <a:cubicBezTo>
                    <a:pt x="18622" y="8170"/>
                    <a:pt x="17996" y="7945"/>
                    <a:pt x="17369" y="7794"/>
                  </a:cubicBezTo>
                  <a:cubicBezTo>
                    <a:pt x="16743" y="7644"/>
                    <a:pt x="16116" y="7569"/>
                    <a:pt x="15490" y="7519"/>
                  </a:cubicBezTo>
                  <a:cubicBezTo>
                    <a:pt x="14834" y="7473"/>
                    <a:pt x="14181" y="7454"/>
                    <a:pt x="13528" y="7454"/>
                  </a:cubicBezTo>
                  <a:cubicBezTo>
                    <a:pt x="11684" y="7454"/>
                    <a:pt x="9847" y="7602"/>
                    <a:pt x="7996" y="7694"/>
                  </a:cubicBezTo>
                  <a:cubicBezTo>
                    <a:pt x="7111" y="7748"/>
                    <a:pt x="6213" y="7790"/>
                    <a:pt x="5320" y="7790"/>
                  </a:cubicBezTo>
                  <a:cubicBezTo>
                    <a:pt x="4974" y="7790"/>
                    <a:pt x="4630" y="7783"/>
                    <a:pt x="4287" y="7769"/>
                  </a:cubicBezTo>
                  <a:cubicBezTo>
                    <a:pt x="3660" y="7719"/>
                    <a:pt x="3033" y="7669"/>
                    <a:pt x="2457" y="7469"/>
                  </a:cubicBezTo>
                  <a:cubicBezTo>
                    <a:pt x="1855" y="7293"/>
                    <a:pt x="1429" y="6792"/>
                    <a:pt x="1079" y="6316"/>
                  </a:cubicBezTo>
                  <a:cubicBezTo>
                    <a:pt x="377" y="5288"/>
                    <a:pt x="76" y="4010"/>
                    <a:pt x="251" y="2782"/>
                  </a:cubicBezTo>
                  <a:cubicBezTo>
                    <a:pt x="352" y="2155"/>
                    <a:pt x="577" y="1554"/>
                    <a:pt x="953" y="1078"/>
                  </a:cubicBezTo>
                  <a:cubicBezTo>
                    <a:pt x="1329" y="576"/>
                    <a:pt x="1855" y="201"/>
                    <a:pt x="2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2201900" y="1556425"/>
              <a:ext cx="636000" cy="320825"/>
            </a:xfrm>
            <a:custGeom>
              <a:rect b="b" l="l" r="r" t="t"/>
              <a:pathLst>
                <a:path extrusionOk="0" h="12833" w="25440">
                  <a:moveTo>
                    <a:pt x="1529" y="1"/>
                  </a:moveTo>
                  <a:cubicBezTo>
                    <a:pt x="1028" y="577"/>
                    <a:pt x="602" y="1203"/>
                    <a:pt x="351" y="1905"/>
                  </a:cubicBezTo>
                  <a:cubicBezTo>
                    <a:pt x="76" y="2582"/>
                    <a:pt x="0" y="3384"/>
                    <a:pt x="251" y="4110"/>
                  </a:cubicBezTo>
                  <a:cubicBezTo>
                    <a:pt x="502" y="4812"/>
                    <a:pt x="1028" y="5414"/>
                    <a:pt x="1629" y="5840"/>
                  </a:cubicBezTo>
                  <a:cubicBezTo>
                    <a:pt x="2256" y="6291"/>
                    <a:pt x="2958" y="6567"/>
                    <a:pt x="3685" y="6767"/>
                  </a:cubicBezTo>
                  <a:cubicBezTo>
                    <a:pt x="4321" y="6921"/>
                    <a:pt x="4976" y="6997"/>
                    <a:pt x="5633" y="6997"/>
                  </a:cubicBezTo>
                  <a:cubicBezTo>
                    <a:pt x="5727" y="6997"/>
                    <a:pt x="5821" y="6996"/>
                    <a:pt x="5915" y="6993"/>
                  </a:cubicBezTo>
                  <a:cubicBezTo>
                    <a:pt x="6667" y="6968"/>
                    <a:pt x="7394" y="6817"/>
                    <a:pt x="8121" y="6692"/>
                  </a:cubicBezTo>
                  <a:lnTo>
                    <a:pt x="12532" y="5840"/>
                  </a:lnTo>
                  <a:cubicBezTo>
                    <a:pt x="13985" y="5589"/>
                    <a:pt x="15464" y="5364"/>
                    <a:pt x="16943" y="5313"/>
                  </a:cubicBezTo>
                  <a:cubicBezTo>
                    <a:pt x="17131" y="5307"/>
                    <a:pt x="17317" y="5304"/>
                    <a:pt x="17503" y="5304"/>
                  </a:cubicBezTo>
                  <a:cubicBezTo>
                    <a:pt x="18060" y="5304"/>
                    <a:pt x="18609" y="5332"/>
                    <a:pt x="19173" y="5389"/>
                  </a:cubicBezTo>
                  <a:cubicBezTo>
                    <a:pt x="19524" y="5414"/>
                    <a:pt x="19900" y="5439"/>
                    <a:pt x="20251" y="5514"/>
                  </a:cubicBezTo>
                  <a:cubicBezTo>
                    <a:pt x="20602" y="5589"/>
                    <a:pt x="20953" y="5689"/>
                    <a:pt x="21304" y="5815"/>
                  </a:cubicBezTo>
                  <a:cubicBezTo>
                    <a:pt x="22682" y="6291"/>
                    <a:pt x="23910" y="7243"/>
                    <a:pt x="24562" y="8521"/>
                  </a:cubicBezTo>
                  <a:cubicBezTo>
                    <a:pt x="24888" y="9173"/>
                    <a:pt x="25063" y="9875"/>
                    <a:pt x="25038" y="10602"/>
                  </a:cubicBezTo>
                  <a:cubicBezTo>
                    <a:pt x="25038" y="11303"/>
                    <a:pt x="24838" y="12005"/>
                    <a:pt x="24512" y="12657"/>
                  </a:cubicBezTo>
                  <a:lnTo>
                    <a:pt x="24913" y="12832"/>
                  </a:lnTo>
                  <a:cubicBezTo>
                    <a:pt x="25239" y="12156"/>
                    <a:pt x="25439" y="11379"/>
                    <a:pt x="25439" y="10602"/>
                  </a:cubicBezTo>
                  <a:cubicBezTo>
                    <a:pt x="25439" y="9825"/>
                    <a:pt x="25239" y="9048"/>
                    <a:pt x="24888" y="8371"/>
                  </a:cubicBezTo>
                  <a:cubicBezTo>
                    <a:pt x="24161" y="6993"/>
                    <a:pt x="22858" y="6015"/>
                    <a:pt x="21404" y="5514"/>
                  </a:cubicBezTo>
                  <a:cubicBezTo>
                    <a:pt x="21053" y="5389"/>
                    <a:pt x="20677" y="5288"/>
                    <a:pt x="20301" y="5213"/>
                  </a:cubicBezTo>
                  <a:cubicBezTo>
                    <a:pt x="19925" y="5163"/>
                    <a:pt x="19574" y="5113"/>
                    <a:pt x="19173" y="5088"/>
                  </a:cubicBezTo>
                  <a:cubicBezTo>
                    <a:pt x="18748" y="5059"/>
                    <a:pt x="18313" y="5046"/>
                    <a:pt x="17875" y="5046"/>
                  </a:cubicBezTo>
                  <a:cubicBezTo>
                    <a:pt x="17566" y="5046"/>
                    <a:pt x="17254" y="5052"/>
                    <a:pt x="16943" y="5063"/>
                  </a:cubicBezTo>
                  <a:cubicBezTo>
                    <a:pt x="15439" y="5138"/>
                    <a:pt x="13960" y="5364"/>
                    <a:pt x="12482" y="5639"/>
                  </a:cubicBezTo>
                  <a:lnTo>
                    <a:pt x="8096" y="6542"/>
                  </a:lnTo>
                  <a:cubicBezTo>
                    <a:pt x="7369" y="6667"/>
                    <a:pt x="6642" y="6842"/>
                    <a:pt x="5915" y="6867"/>
                  </a:cubicBezTo>
                  <a:cubicBezTo>
                    <a:pt x="5796" y="6871"/>
                    <a:pt x="5677" y="6873"/>
                    <a:pt x="5558" y="6873"/>
                  </a:cubicBezTo>
                  <a:cubicBezTo>
                    <a:pt x="4926" y="6873"/>
                    <a:pt x="4300" y="6814"/>
                    <a:pt x="3710" y="6667"/>
                  </a:cubicBezTo>
                  <a:cubicBezTo>
                    <a:pt x="2983" y="6491"/>
                    <a:pt x="2281" y="6191"/>
                    <a:pt x="1680" y="5790"/>
                  </a:cubicBezTo>
                  <a:cubicBezTo>
                    <a:pt x="1078" y="5364"/>
                    <a:pt x="552" y="4787"/>
                    <a:pt x="301" y="4085"/>
                  </a:cubicBezTo>
                  <a:cubicBezTo>
                    <a:pt x="50" y="3384"/>
                    <a:pt x="101" y="2607"/>
                    <a:pt x="376" y="1905"/>
                  </a:cubicBezTo>
                  <a:cubicBezTo>
                    <a:pt x="627" y="1203"/>
                    <a:pt x="1028" y="577"/>
                    <a:pt x="1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2166800" y="2215575"/>
              <a:ext cx="54550" cy="148525"/>
            </a:xfrm>
            <a:custGeom>
              <a:rect b="b" l="l" r="r" t="t"/>
              <a:pathLst>
                <a:path extrusionOk="0" h="5941" w="2182">
                  <a:moveTo>
                    <a:pt x="1354" y="0"/>
                  </a:moveTo>
                  <a:lnTo>
                    <a:pt x="1354" y="0"/>
                  </a:lnTo>
                  <a:cubicBezTo>
                    <a:pt x="527" y="1354"/>
                    <a:pt x="1" y="4587"/>
                    <a:pt x="1881" y="5940"/>
                  </a:cubicBezTo>
                  <a:cubicBezTo>
                    <a:pt x="1981" y="3960"/>
                    <a:pt x="1454" y="2080"/>
                    <a:pt x="2181" y="4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2277700" y="2221825"/>
              <a:ext cx="55175" cy="116575"/>
            </a:xfrm>
            <a:custGeom>
              <a:rect b="b" l="l" r="r" t="t"/>
              <a:pathLst>
                <a:path extrusionOk="0" h="4663" w="2207">
                  <a:moveTo>
                    <a:pt x="2206" y="1"/>
                  </a:moveTo>
                  <a:lnTo>
                    <a:pt x="1003" y="151"/>
                  </a:lnTo>
                  <a:cubicBezTo>
                    <a:pt x="252" y="1555"/>
                    <a:pt x="1" y="3660"/>
                    <a:pt x="1605" y="4662"/>
                  </a:cubicBezTo>
                  <a:cubicBezTo>
                    <a:pt x="1079" y="3184"/>
                    <a:pt x="1079" y="1229"/>
                    <a:pt x="2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2392375" y="2216825"/>
              <a:ext cx="52025" cy="118450"/>
            </a:xfrm>
            <a:custGeom>
              <a:rect b="b" l="l" r="r" t="t"/>
              <a:pathLst>
                <a:path extrusionOk="0" h="4738" w="2081">
                  <a:moveTo>
                    <a:pt x="1078" y="0"/>
                  </a:moveTo>
                  <a:lnTo>
                    <a:pt x="0" y="201"/>
                  </a:lnTo>
                  <a:cubicBezTo>
                    <a:pt x="878" y="1354"/>
                    <a:pt x="1078" y="3384"/>
                    <a:pt x="1078" y="4737"/>
                  </a:cubicBezTo>
                  <a:cubicBezTo>
                    <a:pt x="1755" y="3785"/>
                    <a:pt x="2081" y="827"/>
                    <a:pt x="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2513925" y="2216825"/>
              <a:ext cx="78975" cy="128475"/>
            </a:xfrm>
            <a:custGeom>
              <a:rect b="b" l="l" r="r" t="t"/>
              <a:pathLst>
                <a:path extrusionOk="0" h="5139" w="3159">
                  <a:moveTo>
                    <a:pt x="1154" y="0"/>
                  </a:moveTo>
                  <a:lnTo>
                    <a:pt x="1" y="201"/>
                  </a:lnTo>
                  <a:cubicBezTo>
                    <a:pt x="1555" y="1028"/>
                    <a:pt x="2281" y="3534"/>
                    <a:pt x="1830" y="5138"/>
                  </a:cubicBezTo>
                  <a:cubicBezTo>
                    <a:pt x="3159" y="3935"/>
                    <a:pt x="2707" y="827"/>
                    <a:pt x="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2604775" y="2218700"/>
              <a:ext cx="77725" cy="135375"/>
            </a:xfrm>
            <a:custGeom>
              <a:rect b="b" l="l" r="r" t="t"/>
              <a:pathLst>
                <a:path extrusionOk="0" h="5415" w="3109">
                  <a:moveTo>
                    <a:pt x="753" y="0"/>
                  </a:moveTo>
                  <a:lnTo>
                    <a:pt x="1" y="351"/>
                  </a:lnTo>
                  <a:cubicBezTo>
                    <a:pt x="1705" y="1279"/>
                    <a:pt x="1630" y="3785"/>
                    <a:pt x="1630" y="5414"/>
                  </a:cubicBezTo>
                  <a:cubicBezTo>
                    <a:pt x="3109" y="3660"/>
                    <a:pt x="2307" y="1354"/>
                    <a:pt x="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2169325" y="1853425"/>
              <a:ext cx="1013175" cy="377200"/>
            </a:xfrm>
            <a:custGeom>
              <a:rect b="b" l="l" r="r" t="t"/>
              <a:pathLst>
                <a:path extrusionOk="0" h="15088" w="40527">
                  <a:moveTo>
                    <a:pt x="28512" y="0"/>
                  </a:moveTo>
                  <a:cubicBezTo>
                    <a:pt x="25932" y="0"/>
                    <a:pt x="23348" y="95"/>
                    <a:pt x="20802" y="150"/>
                  </a:cubicBezTo>
                  <a:cubicBezTo>
                    <a:pt x="16191" y="251"/>
                    <a:pt x="11604" y="150"/>
                    <a:pt x="7093" y="551"/>
                  </a:cubicBezTo>
                  <a:cubicBezTo>
                    <a:pt x="4085" y="877"/>
                    <a:pt x="2206" y="2030"/>
                    <a:pt x="1053" y="4962"/>
                  </a:cubicBezTo>
                  <a:cubicBezTo>
                    <a:pt x="100" y="7669"/>
                    <a:pt x="0" y="11103"/>
                    <a:pt x="1780" y="13509"/>
                  </a:cubicBezTo>
                  <a:cubicBezTo>
                    <a:pt x="2206" y="14035"/>
                    <a:pt x="2932" y="14561"/>
                    <a:pt x="3133" y="14762"/>
                  </a:cubicBezTo>
                  <a:lnTo>
                    <a:pt x="5213" y="15088"/>
                  </a:lnTo>
                  <a:lnTo>
                    <a:pt x="13885" y="15088"/>
                  </a:lnTo>
                  <a:cubicBezTo>
                    <a:pt x="18070" y="15088"/>
                    <a:pt x="23409" y="14987"/>
                    <a:pt x="26742" y="12256"/>
                  </a:cubicBezTo>
                  <a:cubicBezTo>
                    <a:pt x="28522" y="10702"/>
                    <a:pt x="30827" y="8496"/>
                    <a:pt x="31128" y="5990"/>
                  </a:cubicBezTo>
                  <a:cubicBezTo>
                    <a:pt x="33334" y="5263"/>
                    <a:pt x="35740" y="4737"/>
                    <a:pt x="37519" y="3283"/>
                  </a:cubicBezTo>
                  <a:cubicBezTo>
                    <a:pt x="40527" y="977"/>
                    <a:pt x="36767" y="451"/>
                    <a:pt x="34687" y="251"/>
                  </a:cubicBezTo>
                  <a:cubicBezTo>
                    <a:pt x="32646" y="61"/>
                    <a:pt x="30581" y="0"/>
                    <a:pt x="28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2127325" y="2476025"/>
              <a:ext cx="661075" cy="324375"/>
            </a:xfrm>
            <a:custGeom>
              <a:rect b="b" l="l" r="r" t="t"/>
              <a:pathLst>
                <a:path extrusionOk="0" h="12975" w="26443">
                  <a:moveTo>
                    <a:pt x="16923" y="0"/>
                  </a:moveTo>
                  <a:cubicBezTo>
                    <a:pt x="15521" y="0"/>
                    <a:pt x="14093" y="180"/>
                    <a:pt x="12758" y="309"/>
                  </a:cubicBezTo>
                  <a:cubicBezTo>
                    <a:pt x="10328" y="554"/>
                    <a:pt x="7714" y="841"/>
                    <a:pt x="5150" y="841"/>
                  </a:cubicBezTo>
                  <a:cubicBezTo>
                    <a:pt x="4303" y="841"/>
                    <a:pt x="3461" y="810"/>
                    <a:pt x="2632" y="735"/>
                  </a:cubicBezTo>
                  <a:lnTo>
                    <a:pt x="1" y="6901"/>
                  </a:lnTo>
                  <a:cubicBezTo>
                    <a:pt x="1881" y="7101"/>
                    <a:pt x="3660" y="7327"/>
                    <a:pt x="5540" y="7728"/>
                  </a:cubicBezTo>
                  <a:cubicBezTo>
                    <a:pt x="9926" y="8780"/>
                    <a:pt x="14437" y="10033"/>
                    <a:pt x="18823" y="11287"/>
                  </a:cubicBezTo>
                  <a:cubicBezTo>
                    <a:pt x="19765" y="11607"/>
                    <a:pt x="22477" y="12975"/>
                    <a:pt x="24159" y="12975"/>
                  </a:cubicBezTo>
                  <a:cubicBezTo>
                    <a:pt x="24715" y="12975"/>
                    <a:pt x="25159" y="12825"/>
                    <a:pt x="25389" y="12439"/>
                  </a:cubicBezTo>
                  <a:cubicBezTo>
                    <a:pt x="26442" y="10760"/>
                    <a:pt x="23109" y="7201"/>
                    <a:pt x="21956" y="6474"/>
                  </a:cubicBezTo>
                  <a:cubicBezTo>
                    <a:pt x="22983" y="6274"/>
                    <a:pt x="23410" y="6048"/>
                    <a:pt x="23510" y="5221"/>
                  </a:cubicBezTo>
                  <a:cubicBezTo>
                    <a:pt x="23735" y="3041"/>
                    <a:pt x="21104" y="635"/>
                    <a:pt x="19224" y="209"/>
                  </a:cubicBezTo>
                  <a:cubicBezTo>
                    <a:pt x="18479" y="56"/>
                    <a:pt x="17705" y="0"/>
                    <a:pt x="16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2282725" y="2642250"/>
              <a:ext cx="501900" cy="169825"/>
            </a:xfrm>
            <a:custGeom>
              <a:rect b="b" l="l" r="r" t="t"/>
              <a:pathLst>
                <a:path extrusionOk="0" h="6793" w="20076">
                  <a:moveTo>
                    <a:pt x="0" y="1"/>
                  </a:moveTo>
                  <a:lnTo>
                    <a:pt x="0" y="26"/>
                  </a:lnTo>
                  <a:cubicBezTo>
                    <a:pt x="3534" y="502"/>
                    <a:pt x="7043" y="1204"/>
                    <a:pt x="10427" y="2282"/>
                  </a:cubicBezTo>
                  <a:cubicBezTo>
                    <a:pt x="12131" y="2808"/>
                    <a:pt x="13785" y="3460"/>
                    <a:pt x="15414" y="4186"/>
                  </a:cubicBezTo>
                  <a:cubicBezTo>
                    <a:pt x="17018" y="4938"/>
                    <a:pt x="18672" y="5615"/>
                    <a:pt x="20026" y="6793"/>
                  </a:cubicBezTo>
                  <a:lnTo>
                    <a:pt x="20076" y="6743"/>
                  </a:lnTo>
                  <a:cubicBezTo>
                    <a:pt x="19474" y="6066"/>
                    <a:pt x="18722" y="5540"/>
                    <a:pt x="17945" y="5089"/>
                  </a:cubicBezTo>
                  <a:cubicBezTo>
                    <a:pt x="17168" y="4612"/>
                    <a:pt x="16392" y="4211"/>
                    <a:pt x="15590" y="3810"/>
                  </a:cubicBezTo>
                  <a:cubicBezTo>
                    <a:pt x="13960" y="3034"/>
                    <a:pt x="12256" y="2457"/>
                    <a:pt x="10527" y="1956"/>
                  </a:cubicBezTo>
                  <a:cubicBezTo>
                    <a:pt x="7093" y="953"/>
                    <a:pt x="3559" y="35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2267050" y="2606550"/>
              <a:ext cx="525725" cy="146000"/>
            </a:xfrm>
            <a:custGeom>
              <a:rect b="b" l="l" r="r" t="t"/>
              <a:pathLst>
                <a:path extrusionOk="0" h="5840" w="21029">
                  <a:moveTo>
                    <a:pt x="1" y="0"/>
                  </a:moveTo>
                  <a:lnTo>
                    <a:pt x="1" y="50"/>
                  </a:lnTo>
                  <a:cubicBezTo>
                    <a:pt x="3660" y="351"/>
                    <a:pt x="7219" y="1203"/>
                    <a:pt x="10728" y="2256"/>
                  </a:cubicBezTo>
                  <a:cubicBezTo>
                    <a:pt x="12482" y="2782"/>
                    <a:pt x="14211" y="3384"/>
                    <a:pt x="15941" y="3910"/>
                  </a:cubicBezTo>
                  <a:cubicBezTo>
                    <a:pt x="16818" y="4186"/>
                    <a:pt x="17695" y="4487"/>
                    <a:pt x="18572" y="4712"/>
                  </a:cubicBezTo>
                  <a:cubicBezTo>
                    <a:pt x="19024" y="4812"/>
                    <a:pt x="19450" y="4938"/>
                    <a:pt x="19876" y="5113"/>
                  </a:cubicBezTo>
                  <a:cubicBezTo>
                    <a:pt x="20277" y="5289"/>
                    <a:pt x="20703" y="5514"/>
                    <a:pt x="21003" y="5840"/>
                  </a:cubicBezTo>
                  <a:lnTo>
                    <a:pt x="21029" y="5815"/>
                  </a:lnTo>
                  <a:cubicBezTo>
                    <a:pt x="20778" y="5439"/>
                    <a:pt x="20352" y="5163"/>
                    <a:pt x="19951" y="4963"/>
                  </a:cubicBezTo>
                  <a:cubicBezTo>
                    <a:pt x="19550" y="4737"/>
                    <a:pt x="19099" y="4587"/>
                    <a:pt x="18673" y="4411"/>
                  </a:cubicBezTo>
                  <a:cubicBezTo>
                    <a:pt x="17795" y="4136"/>
                    <a:pt x="16943" y="3835"/>
                    <a:pt x="16066" y="3534"/>
                  </a:cubicBezTo>
                  <a:cubicBezTo>
                    <a:pt x="14337" y="2933"/>
                    <a:pt x="12582" y="2406"/>
                    <a:pt x="10828" y="1930"/>
                  </a:cubicBezTo>
                  <a:cubicBezTo>
                    <a:pt x="7294" y="953"/>
                    <a:pt x="3685" y="20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2205025" y="2577550"/>
              <a:ext cx="531975" cy="79150"/>
            </a:xfrm>
            <a:custGeom>
              <a:rect b="b" l="l" r="r" t="t"/>
              <a:pathLst>
                <a:path extrusionOk="0" h="3166" w="21279">
                  <a:moveTo>
                    <a:pt x="936" y="1"/>
                  </a:moveTo>
                  <a:cubicBezTo>
                    <a:pt x="624" y="1"/>
                    <a:pt x="312" y="3"/>
                    <a:pt x="1" y="7"/>
                  </a:cubicBezTo>
                  <a:lnTo>
                    <a:pt x="1" y="58"/>
                  </a:lnTo>
                  <a:cubicBezTo>
                    <a:pt x="3384" y="108"/>
                    <a:pt x="6768" y="408"/>
                    <a:pt x="10126" y="910"/>
                  </a:cubicBezTo>
                  <a:cubicBezTo>
                    <a:pt x="11805" y="1160"/>
                    <a:pt x="13459" y="1486"/>
                    <a:pt x="15114" y="1837"/>
                  </a:cubicBezTo>
                  <a:cubicBezTo>
                    <a:pt x="16793" y="2163"/>
                    <a:pt x="18447" y="2514"/>
                    <a:pt x="20101" y="2890"/>
                  </a:cubicBezTo>
                  <a:cubicBezTo>
                    <a:pt x="20502" y="2940"/>
                    <a:pt x="20878" y="3065"/>
                    <a:pt x="21254" y="3165"/>
                  </a:cubicBezTo>
                  <a:lnTo>
                    <a:pt x="21279" y="3115"/>
                  </a:lnTo>
                  <a:cubicBezTo>
                    <a:pt x="20903" y="2965"/>
                    <a:pt x="20527" y="2815"/>
                    <a:pt x="20126" y="2714"/>
                  </a:cubicBezTo>
                  <a:lnTo>
                    <a:pt x="20151" y="2714"/>
                  </a:lnTo>
                  <a:cubicBezTo>
                    <a:pt x="18522" y="2188"/>
                    <a:pt x="16868" y="1762"/>
                    <a:pt x="15214" y="1411"/>
                  </a:cubicBezTo>
                  <a:cubicBezTo>
                    <a:pt x="13535" y="1060"/>
                    <a:pt x="11855" y="809"/>
                    <a:pt x="10176" y="609"/>
                  </a:cubicBezTo>
                  <a:cubicBezTo>
                    <a:pt x="7104" y="222"/>
                    <a:pt x="4012" y="1"/>
                    <a:pt x="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2262050" y="2543900"/>
              <a:ext cx="506925" cy="80850"/>
            </a:xfrm>
            <a:custGeom>
              <a:rect b="b" l="l" r="r" t="t"/>
              <a:pathLst>
                <a:path extrusionOk="0" h="3234" w="20277">
                  <a:moveTo>
                    <a:pt x="0" y="0"/>
                  </a:moveTo>
                  <a:lnTo>
                    <a:pt x="0" y="50"/>
                  </a:lnTo>
                  <a:cubicBezTo>
                    <a:pt x="1730" y="251"/>
                    <a:pt x="3434" y="326"/>
                    <a:pt x="5163" y="401"/>
                  </a:cubicBezTo>
                  <a:cubicBezTo>
                    <a:pt x="6893" y="451"/>
                    <a:pt x="8597" y="577"/>
                    <a:pt x="10301" y="827"/>
                  </a:cubicBezTo>
                  <a:cubicBezTo>
                    <a:pt x="12005" y="1053"/>
                    <a:pt x="13710" y="1328"/>
                    <a:pt x="15389" y="1654"/>
                  </a:cubicBezTo>
                  <a:cubicBezTo>
                    <a:pt x="17068" y="2005"/>
                    <a:pt x="18722" y="2456"/>
                    <a:pt x="20251" y="3233"/>
                  </a:cubicBezTo>
                  <a:lnTo>
                    <a:pt x="20276" y="3183"/>
                  </a:lnTo>
                  <a:cubicBezTo>
                    <a:pt x="18848" y="2206"/>
                    <a:pt x="17143" y="1654"/>
                    <a:pt x="15464" y="1253"/>
                  </a:cubicBezTo>
                  <a:cubicBezTo>
                    <a:pt x="13785" y="852"/>
                    <a:pt x="12056" y="677"/>
                    <a:pt x="10351" y="501"/>
                  </a:cubicBezTo>
                  <a:cubicBezTo>
                    <a:pt x="8622" y="276"/>
                    <a:pt x="6893" y="201"/>
                    <a:pt x="5163" y="176"/>
                  </a:cubicBezTo>
                  <a:cubicBezTo>
                    <a:pt x="3459" y="150"/>
                    <a:pt x="1730" y="15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2221950" y="2521750"/>
              <a:ext cx="520075" cy="38450"/>
            </a:xfrm>
            <a:custGeom>
              <a:rect b="b" l="l" r="r" t="t"/>
              <a:pathLst>
                <a:path extrusionOk="0" h="1538" w="20803">
                  <a:moveTo>
                    <a:pt x="9306" y="1"/>
                  </a:moveTo>
                  <a:cubicBezTo>
                    <a:pt x="6204" y="1"/>
                    <a:pt x="3102" y="165"/>
                    <a:pt x="0" y="209"/>
                  </a:cubicBezTo>
                  <a:lnTo>
                    <a:pt x="0" y="260"/>
                  </a:lnTo>
                  <a:cubicBezTo>
                    <a:pt x="825" y="271"/>
                    <a:pt x="1650" y="275"/>
                    <a:pt x="2474" y="275"/>
                  </a:cubicBezTo>
                  <a:cubicBezTo>
                    <a:pt x="3612" y="275"/>
                    <a:pt x="4750" y="268"/>
                    <a:pt x="5888" y="268"/>
                  </a:cubicBezTo>
                  <a:cubicBezTo>
                    <a:pt x="7409" y="268"/>
                    <a:pt x="8930" y="280"/>
                    <a:pt x="10452" y="335"/>
                  </a:cubicBezTo>
                  <a:cubicBezTo>
                    <a:pt x="12181" y="410"/>
                    <a:pt x="13910" y="560"/>
                    <a:pt x="15640" y="736"/>
                  </a:cubicBezTo>
                  <a:cubicBezTo>
                    <a:pt x="17369" y="911"/>
                    <a:pt x="19073" y="1187"/>
                    <a:pt x="20777" y="1538"/>
                  </a:cubicBezTo>
                  <a:lnTo>
                    <a:pt x="20802" y="1513"/>
                  </a:lnTo>
                  <a:cubicBezTo>
                    <a:pt x="19148" y="911"/>
                    <a:pt x="17419" y="560"/>
                    <a:pt x="15690" y="310"/>
                  </a:cubicBezTo>
                  <a:cubicBezTo>
                    <a:pt x="13960" y="84"/>
                    <a:pt x="12206" y="34"/>
                    <a:pt x="10452" y="9"/>
                  </a:cubicBezTo>
                  <a:cubicBezTo>
                    <a:pt x="10070" y="3"/>
                    <a:pt x="9688" y="1"/>
                    <a:pt x="9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1711925" y="1845775"/>
              <a:ext cx="637875" cy="837300"/>
            </a:xfrm>
            <a:custGeom>
              <a:rect b="b" l="l" r="r" t="t"/>
              <a:pathLst>
                <a:path extrusionOk="0" h="33492" w="25515">
                  <a:moveTo>
                    <a:pt x="19431" y="1"/>
                  </a:moveTo>
                  <a:cubicBezTo>
                    <a:pt x="19366" y="1"/>
                    <a:pt x="19305" y="2"/>
                    <a:pt x="19248" y="5"/>
                  </a:cubicBezTo>
                  <a:cubicBezTo>
                    <a:pt x="17419" y="55"/>
                    <a:pt x="12883" y="732"/>
                    <a:pt x="12431" y="2887"/>
                  </a:cubicBezTo>
                  <a:cubicBezTo>
                    <a:pt x="11788" y="2705"/>
                    <a:pt x="11138" y="2617"/>
                    <a:pt x="10492" y="2617"/>
                  </a:cubicBezTo>
                  <a:cubicBezTo>
                    <a:pt x="8746" y="2617"/>
                    <a:pt x="7034" y="3257"/>
                    <a:pt x="5589" y="4391"/>
                  </a:cubicBezTo>
                  <a:cubicBezTo>
                    <a:pt x="3509" y="5995"/>
                    <a:pt x="928" y="10181"/>
                    <a:pt x="2481" y="12887"/>
                  </a:cubicBezTo>
                  <a:cubicBezTo>
                    <a:pt x="1955" y="13288"/>
                    <a:pt x="1604" y="13915"/>
                    <a:pt x="1278" y="14516"/>
                  </a:cubicBezTo>
                  <a:cubicBezTo>
                    <a:pt x="276" y="16471"/>
                    <a:pt x="0" y="18978"/>
                    <a:pt x="1003" y="21008"/>
                  </a:cubicBezTo>
                  <a:cubicBezTo>
                    <a:pt x="1479" y="22010"/>
                    <a:pt x="2080" y="23013"/>
                    <a:pt x="2958" y="23689"/>
                  </a:cubicBezTo>
                  <a:cubicBezTo>
                    <a:pt x="3910" y="24441"/>
                    <a:pt x="3910" y="24316"/>
                    <a:pt x="4111" y="25444"/>
                  </a:cubicBezTo>
                  <a:cubicBezTo>
                    <a:pt x="4461" y="27424"/>
                    <a:pt x="5664" y="29228"/>
                    <a:pt x="7294" y="30381"/>
                  </a:cubicBezTo>
                  <a:cubicBezTo>
                    <a:pt x="8116" y="30971"/>
                    <a:pt x="9616" y="31613"/>
                    <a:pt x="10899" y="31613"/>
                  </a:cubicBezTo>
                  <a:cubicBezTo>
                    <a:pt x="11414" y="31613"/>
                    <a:pt x="11894" y="31510"/>
                    <a:pt x="12281" y="31258"/>
                  </a:cubicBezTo>
                  <a:cubicBezTo>
                    <a:pt x="12682" y="32010"/>
                    <a:pt x="13509" y="32687"/>
                    <a:pt x="14236" y="33013"/>
                  </a:cubicBezTo>
                  <a:cubicBezTo>
                    <a:pt x="14900" y="33338"/>
                    <a:pt x="15668" y="33491"/>
                    <a:pt x="16458" y="33491"/>
                  </a:cubicBezTo>
                  <a:cubicBezTo>
                    <a:pt x="18647" y="33491"/>
                    <a:pt x="21000" y="32315"/>
                    <a:pt x="21755" y="30381"/>
                  </a:cubicBezTo>
                  <a:cubicBezTo>
                    <a:pt x="23359" y="26121"/>
                    <a:pt x="18497" y="24918"/>
                    <a:pt x="15389" y="24517"/>
                  </a:cubicBezTo>
                  <a:cubicBezTo>
                    <a:pt x="16341" y="22361"/>
                    <a:pt x="16266" y="20582"/>
                    <a:pt x="13910" y="19504"/>
                  </a:cubicBezTo>
                  <a:cubicBezTo>
                    <a:pt x="15790" y="19103"/>
                    <a:pt x="17820" y="17624"/>
                    <a:pt x="17093" y="15318"/>
                  </a:cubicBezTo>
                  <a:lnTo>
                    <a:pt x="17093" y="15318"/>
                  </a:lnTo>
                  <a:cubicBezTo>
                    <a:pt x="18301" y="16310"/>
                    <a:pt x="19922" y="16984"/>
                    <a:pt x="21464" y="16984"/>
                  </a:cubicBezTo>
                  <a:cubicBezTo>
                    <a:pt x="22768" y="16984"/>
                    <a:pt x="24017" y="16502"/>
                    <a:pt x="24913" y="15318"/>
                  </a:cubicBezTo>
                  <a:cubicBezTo>
                    <a:pt x="24872" y="15318"/>
                    <a:pt x="24816" y="15341"/>
                    <a:pt x="24773" y="15341"/>
                  </a:cubicBezTo>
                  <a:cubicBezTo>
                    <a:pt x="24738" y="15341"/>
                    <a:pt x="24712" y="15325"/>
                    <a:pt x="24712" y="15268"/>
                  </a:cubicBezTo>
                  <a:cubicBezTo>
                    <a:pt x="24512" y="14792"/>
                    <a:pt x="23284" y="14241"/>
                    <a:pt x="22958" y="13714"/>
                  </a:cubicBezTo>
                  <a:cubicBezTo>
                    <a:pt x="22632" y="13238"/>
                    <a:pt x="22281" y="12486"/>
                    <a:pt x="22156" y="11885"/>
                  </a:cubicBezTo>
                  <a:cubicBezTo>
                    <a:pt x="21680" y="10331"/>
                    <a:pt x="21755" y="8501"/>
                    <a:pt x="21955" y="6872"/>
                  </a:cubicBezTo>
                  <a:cubicBezTo>
                    <a:pt x="22206" y="5068"/>
                    <a:pt x="23359" y="1409"/>
                    <a:pt x="25514" y="882"/>
                  </a:cubicBezTo>
                  <a:cubicBezTo>
                    <a:pt x="25514" y="882"/>
                    <a:pt x="21084" y="1"/>
                    <a:pt x="19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1963175" y="1864050"/>
              <a:ext cx="133475" cy="298900"/>
            </a:xfrm>
            <a:custGeom>
              <a:rect b="b" l="l" r="r" t="t"/>
              <a:pathLst>
                <a:path extrusionOk="0" h="11956" w="5339">
                  <a:moveTo>
                    <a:pt x="2707" y="1"/>
                  </a:moveTo>
                  <a:cubicBezTo>
                    <a:pt x="351" y="878"/>
                    <a:pt x="0" y="3785"/>
                    <a:pt x="201" y="6016"/>
                  </a:cubicBezTo>
                  <a:cubicBezTo>
                    <a:pt x="401" y="8998"/>
                    <a:pt x="2632" y="10953"/>
                    <a:pt x="5339" y="11956"/>
                  </a:cubicBezTo>
                  <a:cubicBezTo>
                    <a:pt x="2833" y="9249"/>
                    <a:pt x="878" y="3861"/>
                    <a:pt x="3459" y="678"/>
                  </a:cubicBezTo>
                  <a:lnTo>
                    <a:pt x="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735100" y="2132850"/>
              <a:ext cx="256925" cy="187450"/>
            </a:xfrm>
            <a:custGeom>
              <a:rect b="b" l="l" r="r" t="t"/>
              <a:pathLst>
                <a:path extrusionOk="0" h="7498" w="10277">
                  <a:moveTo>
                    <a:pt x="1103" y="1"/>
                  </a:moveTo>
                  <a:lnTo>
                    <a:pt x="1" y="1555"/>
                  </a:lnTo>
                  <a:cubicBezTo>
                    <a:pt x="627" y="3434"/>
                    <a:pt x="1630" y="5189"/>
                    <a:pt x="3459" y="6267"/>
                  </a:cubicBezTo>
                  <a:cubicBezTo>
                    <a:pt x="4495" y="6917"/>
                    <a:pt x="5669" y="7498"/>
                    <a:pt x="6893" y="7498"/>
                  </a:cubicBezTo>
                  <a:cubicBezTo>
                    <a:pt x="6943" y="7498"/>
                    <a:pt x="6993" y="7497"/>
                    <a:pt x="7043" y="7495"/>
                  </a:cubicBezTo>
                  <a:cubicBezTo>
                    <a:pt x="7845" y="7419"/>
                    <a:pt x="10201" y="7094"/>
                    <a:pt x="10276" y="6066"/>
                  </a:cubicBezTo>
                  <a:cubicBezTo>
                    <a:pt x="6216" y="5540"/>
                    <a:pt x="2382" y="4111"/>
                    <a:pt x="1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748875" y="2407925"/>
              <a:ext cx="241275" cy="95625"/>
            </a:xfrm>
            <a:custGeom>
              <a:rect b="b" l="l" r="r" t="t"/>
              <a:pathLst>
                <a:path extrusionOk="0" h="3825" w="9651">
                  <a:moveTo>
                    <a:pt x="1" y="0"/>
                  </a:moveTo>
                  <a:lnTo>
                    <a:pt x="1154" y="2306"/>
                  </a:lnTo>
                  <a:cubicBezTo>
                    <a:pt x="1761" y="3325"/>
                    <a:pt x="3302" y="3824"/>
                    <a:pt x="4908" y="3824"/>
                  </a:cubicBezTo>
                  <a:cubicBezTo>
                    <a:pt x="7213" y="3824"/>
                    <a:pt x="9650" y="2796"/>
                    <a:pt x="9650" y="802"/>
                  </a:cubicBezTo>
                  <a:lnTo>
                    <a:pt x="9650" y="802"/>
                  </a:lnTo>
                  <a:cubicBezTo>
                    <a:pt x="8100" y="1363"/>
                    <a:pt x="6648" y="1881"/>
                    <a:pt x="5086" y="1881"/>
                  </a:cubicBezTo>
                  <a:cubicBezTo>
                    <a:pt x="4551" y="1881"/>
                    <a:pt x="4003" y="1820"/>
                    <a:pt x="3435" y="1680"/>
                  </a:cubicBezTo>
                  <a:cubicBezTo>
                    <a:pt x="2156" y="1429"/>
                    <a:pt x="1154" y="60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1953150" y="2531350"/>
              <a:ext cx="159075" cy="139900"/>
            </a:xfrm>
            <a:custGeom>
              <a:rect b="b" l="l" r="r" t="t"/>
              <a:pathLst>
                <a:path extrusionOk="0" h="5596" w="6363">
                  <a:moveTo>
                    <a:pt x="5815" y="1"/>
                  </a:moveTo>
                  <a:cubicBezTo>
                    <a:pt x="4730" y="2218"/>
                    <a:pt x="3467" y="4413"/>
                    <a:pt x="565" y="4413"/>
                  </a:cubicBezTo>
                  <a:cubicBezTo>
                    <a:pt x="383" y="4413"/>
                    <a:pt x="195" y="4405"/>
                    <a:pt x="0" y="4387"/>
                  </a:cubicBezTo>
                  <a:lnTo>
                    <a:pt x="0" y="4387"/>
                  </a:lnTo>
                  <a:lnTo>
                    <a:pt x="1304" y="5490"/>
                  </a:lnTo>
                  <a:cubicBezTo>
                    <a:pt x="1595" y="5562"/>
                    <a:pt x="1875" y="5596"/>
                    <a:pt x="2143" y="5596"/>
                  </a:cubicBezTo>
                  <a:cubicBezTo>
                    <a:pt x="4855" y="5596"/>
                    <a:pt x="6362" y="2145"/>
                    <a:pt x="5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2649275" y="1818250"/>
              <a:ext cx="117800" cy="91575"/>
            </a:xfrm>
            <a:custGeom>
              <a:rect b="b" l="l" r="r" t="t"/>
              <a:pathLst>
                <a:path extrusionOk="0" h="3663" w="4712">
                  <a:moveTo>
                    <a:pt x="1961" y="1"/>
                  </a:moveTo>
                  <a:cubicBezTo>
                    <a:pt x="1934" y="1"/>
                    <a:pt x="1907" y="2"/>
                    <a:pt x="1880" y="3"/>
                  </a:cubicBezTo>
                  <a:cubicBezTo>
                    <a:pt x="1454" y="3"/>
                    <a:pt x="1078" y="229"/>
                    <a:pt x="802" y="505"/>
                  </a:cubicBezTo>
                  <a:cubicBezTo>
                    <a:pt x="752" y="580"/>
                    <a:pt x="677" y="655"/>
                    <a:pt x="627" y="730"/>
                  </a:cubicBezTo>
                  <a:cubicBezTo>
                    <a:pt x="552" y="805"/>
                    <a:pt x="501" y="881"/>
                    <a:pt x="451" y="981"/>
                  </a:cubicBezTo>
                  <a:cubicBezTo>
                    <a:pt x="351" y="1131"/>
                    <a:pt x="301" y="1307"/>
                    <a:pt x="226" y="1482"/>
                  </a:cubicBezTo>
                  <a:cubicBezTo>
                    <a:pt x="0" y="2209"/>
                    <a:pt x="0" y="2961"/>
                    <a:pt x="125" y="3663"/>
                  </a:cubicBezTo>
                  <a:cubicBezTo>
                    <a:pt x="151" y="2936"/>
                    <a:pt x="276" y="2234"/>
                    <a:pt x="527" y="1607"/>
                  </a:cubicBezTo>
                  <a:cubicBezTo>
                    <a:pt x="677" y="1282"/>
                    <a:pt x="827" y="1006"/>
                    <a:pt x="1078" y="780"/>
                  </a:cubicBezTo>
                  <a:cubicBezTo>
                    <a:pt x="1329" y="580"/>
                    <a:pt x="1604" y="429"/>
                    <a:pt x="1905" y="404"/>
                  </a:cubicBezTo>
                  <a:cubicBezTo>
                    <a:pt x="2206" y="404"/>
                    <a:pt x="2506" y="530"/>
                    <a:pt x="2782" y="705"/>
                  </a:cubicBezTo>
                  <a:cubicBezTo>
                    <a:pt x="3058" y="881"/>
                    <a:pt x="3308" y="1106"/>
                    <a:pt x="3534" y="1357"/>
                  </a:cubicBezTo>
                  <a:cubicBezTo>
                    <a:pt x="4010" y="1883"/>
                    <a:pt x="4411" y="2460"/>
                    <a:pt x="4712" y="3111"/>
                  </a:cubicBezTo>
                  <a:cubicBezTo>
                    <a:pt x="4562" y="2409"/>
                    <a:pt x="4236" y="1758"/>
                    <a:pt x="3785" y="1156"/>
                  </a:cubicBezTo>
                  <a:cubicBezTo>
                    <a:pt x="3584" y="855"/>
                    <a:pt x="3308" y="605"/>
                    <a:pt x="3008" y="379"/>
                  </a:cubicBezTo>
                  <a:cubicBezTo>
                    <a:pt x="2703" y="168"/>
                    <a:pt x="2354" y="1"/>
                    <a:pt x="19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2692500" y="1930475"/>
              <a:ext cx="67700" cy="67700"/>
            </a:xfrm>
            <a:custGeom>
              <a:rect b="b" l="l" r="r" t="t"/>
              <a:pathLst>
                <a:path extrusionOk="0" h="2708" w="2708">
                  <a:moveTo>
                    <a:pt x="1354" y="1"/>
                  </a:moveTo>
                  <a:cubicBezTo>
                    <a:pt x="627" y="1"/>
                    <a:pt x="1" y="602"/>
                    <a:pt x="1" y="1354"/>
                  </a:cubicBezTo>
                  <a:cubicBezTo>
                    <a:pt x="1" y="2106"/>
                    <a:pt x="627" y="2707"/>
                    <a:pt x="1354" y="2707"/>
                  </a:cubicBezTo>
                  <a:cubicBezTo>
                    <a:pt x="2106" y="2707"/>
                    <a:pt x="2707" y="2106"/>
                    <a:pt x="2707" y="1354"/>
                  </a:cubicBezTo>
                  <a:cubicBezTo>
                    <a:pt x="2707" y="602"/>
                    <a:pt x="2106" y="1"/>
                    <a:pt x="1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0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1271" name="Google Shape;1271;p40"/>
          <p:cNvSpPr txBox="1"/>
          <p:nvPr/>
        </p:nvSpPr>
        <p:spPr>
          <a:xfrm>
            <a:off x="3613300" y="1197150"/>
            <a:ext cx="2008800" cy="33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Ocean currents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72" name="Google Shape;1272;p40"/>
          <p:cNvSpPr/>
          <p:nvPr/>
        </p:nvSpPr>
        <p:spPr>
          <a:xfrm>
            <a:off x="835351" y="2017450"/>
            <a:ext cx="1561800" cy="36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Cold current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73" name="Google Shape;1273;p40"/>
          <p:cNvSpPr/>
          <p:nvPr/>
        </p:nvSpPr>
        <p:spPr>
          <a:xfrm>
            <a:off x="6737487" y="1968525"/>
            <a:ext cx="1561800" cy="36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Warm current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74" name="Google Shape;1274;p40"/>
          <p:cNvSpPr/>
          <p:nvPr/>
        </p:nvSpPr>
        <p:spPr>
          <a:xfrm>
            <a:off x="835360" y="2385897"/>
            <a:ext cx="156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second planet from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75" name="Google Shape;1275;p40"/>
          <p:cNvSpPr/>
          <p:nvPr/>
        </p:nvSpPr>
        <p:spPr>
          <a:xfrm>
            <a:off x="6737475" y="2328822"/>
            <a:ext cx="1561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far away from Earth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6" name="Google Shape;1276;p40"/>
          <p:cNvCxnSpPr>
            <a:stCxn id="1271" idx="1"/>
            <a:endCxn id="1272" idx="0"/>
          </p:cNvCxnSpPr>
          <p:nvPr/>
        </p:nvCxnSpPr>
        <p:spPr>
          <a:xfrm flipH="1">
            <a:off x="1616200" y="1364400"/>
            <a:ext cx="1997100" cy="653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277" name="Google Shape;1277;p40"/>
          <p:cNvSpPr txBox="1"/>
          <p:nvPr/>
        </p:nvSpPr>
        <p:spPr>
          <a:xfrm>
            <a:off x="3153850" y="2544550"/>
            <a:ext cx="2928300" cy="33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Physical</a:t>
            </a: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causes of ocean c</a:t>
            </a: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urrents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278" name="Google Shape;1278;p40"/>
          <p:cNvCxnSpPr>
            <a:stCxn id="1271" idx="3"/>
            <a:endCxn id="1273" idx="0"/>
          </p:cNvCxnSpPr>
          <p:nvPr/>
        </p:nvCxnSpPr>
        <p:spPr>
          <a:xfrm>
            <a:off x="5622100" y="1364400"/>
            <a:ext cx="1896300" cy="6042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279" name="Google Shape;1279;p40"/>
          <p:cNvSpPr/>
          <p:nvPr/>
        </p:nvSpPr>
        <p:spPr>
          <a:xfrm>
            <a:off x="539788" y="3445025"/>
            <a:ext cx="2543700" cy="36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movements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0" name="Google Shape;1280;p40"/>
          <p:cNvSpPr/>
          <p:nvPr/>
        </p:nvSpPr>
        <p:spPr>
          <a:xfrm>
            <a:off x="539763" y="3816144"/>
            <a:ext cx="2543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1" name="Google Shape;1281;p40"/>
          <p:cNvSpPr/>
          <p:nvPr/>
        </p:nvSpPr>
        <p:spPr>
          <a:xfrm>
            <a:off x="3346163" y="3445025"/>
            <a:ext cx="2543700" cy="36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planetary winds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2" name="Google Shape;1282;p40"/>
          <p:cNvSpPr/>
          <p:nvPr/>
        </p:nvSpPr>
        <p:spPr>
          <a:xfrm>
            <a:off x="3351388" y="3816144"/>
            <a:ext cx="2543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 red and actually a very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3" name="Google Shape;1283;p40"/>
          <p:cNvSpPr/>
          <p:nvPr/>
        </p:nvSpPr>
        <p:spPr>
          <a:xfrm>
            <a:off x="6152538" y="3445025"/>
            <a:ext cx="2543700" cy="3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emergence of cold water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4" name="Google Shape;1284;p40"/>
          <p:cNvSpPr/>
          <p:nvPr/>
        </p:nvSpPr>
        <p:spPr>
          <a:xfrm>
            <a:off x="6152513" y="3816144"/>
            <a:ext cx="2543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5" name="Google Shape;1285;p40"/>
          <p:cNvCxnSpPr>
            <a:stCxn id="1271" idx="2"/>
            <a:endCxn id="1277" idx="0"/>
          </p:cNvCxnSpPr>
          <p:nvPr/>
        </p:nvCxnSpPr>
        <p:spPr>
          <a:xfrm flipH="1" rot="-5400000">
            <a:off x="4111600" y="2037750"/>
            <a:ext cx="1012800" cy="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86" name="Google Shape;1286;p40"/>
          <p:cNvCxnSpPr>
            <a:stCxn id="1277" idx="2"/>
            <a:endCxn id="1281" idx="0"/>
          </p:cNvCxnSpPr>
          <p:nvPr/>
        </p:nvCxnSpPr>
        <p:spPr>
          <a:xfrm flipH="1" rot="-5400000">
            <a:off x="4335250" y="3161800"/>
            <a:ext cx="566100" cy="6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87" name="Google Shape;1287;p40"/>
          <p:cNvCxnSpPr>
            <a:stCxn id="1277" idx="2"/>
            <a:endCxn id="1283" idx="0"/>
          </p:cNvCxnSpPr>
          <p:nvPr/>
        </p:nvCxnSpPr>
        <p:spPr>
          <a:xfrm flipH="1" rot="-5400000">
            <a:off x="5738200" y="1758850"/>
            <a:ext cx="566100" cy="28065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288" name="Google Shape;1288;p40"/>
          <p:cNvCxnSpPr>
            <a:stCxn id="1277" idx="2"/>
            <a:endCxn id="1279" idx="0"/>
          </p:cNvCxnSpPr>
          <p:nvPr/>
        </p:nvCxnSpPr>
        <p:spPr>
          <a:xfrm rot="5400000">
            <a:off x="2931700" y="1758850"/>
            <a:ext cx="566100" cy="28065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1289" name="Google Shape;1289;p40"/>
          <p:cNvGrpSpPr/>
          <p:nvPr/>
        </p:nvGrpSpPr>
        <p:grpSpPr>
          <a:xfrm>
            <a:off x="539800" y="508725"/>
            <a:ext cx="1574025" cy="752550"/>
            <a:chOff x="2238000" y="1025850"/>
            <a:chExt cx="1574025" cy="752550"/>
          </a:xfrm>
        </p:grpSpPr>
        <p:sp>
          <p:nvSpPr>
            <p:cNvPr id="1290" name="Google Shape;1290;p40"/>
            <p:cNvSpPr/>
            <p:nvPr/>
          </p:nvSpPr>
          <p:spPr>
            <a:xfrm>
              <a:off x="2238000" y="1384150"/>
              <a:ext cx="1020725" cy="394250"/>
            </a:xfrm>
            <a:custGeom>
              <a:rect b="b" l="l" r="r" t="t"/>
              <a:pathLst>
                <a:path extrusionOk="0" h="15770" w="40829">
                  <a:moveTo>
                    <a:pt x="35737" y="0"/>
                  </a:moveTo>
                  <a:cubicBezTo>
                    <a:pt x="24353" y="0"/>
                    <a:pt x="19694" y="4671"/>
                    <a:pt x="22178" y="12524"/>
                  </a:cubicBezTo>
                  <a:lnTo>
                    <a:pt x="22178" y="12524"/>
                  </a:lnTo>
                  <a:cubicBezTo>
                    <a:pt x="20809" y="8202"/>
                    <a:pt x="17923" y="5992"/>
                    <a:pt x="14172" y="5992"/>
                  </a:cubicBezTo>
                  <a:cubicBezTo>
                    <a:pt x="10906" y="5992"/>
                    <a:pt x="6983" y="7667"/>
                    <a:pt x="2833" y="11083"/>
                  </a:cubicBezTo>
                  <a:cubicBezTo>
                    <a:pt x="1906" y="11859"/>
                    <a:pt x="953" y="12712"/>
                    <a:pt x="1" y="13664"/>
                  </a:cubicBezTo>
                  <a:cubicBezTo>
                    <a:pt x="1229" y="13263"/>
                    <a:pt x="2407" y="12887"/>
                    <a:pt x="3585" y="12536"/>
                  </a:cubicBezTo>
                  <a:cubicBezTo>
                    <a:pt x="8065" y="11136"/>
                    <a:pt x="12078" y="10008"/>
                    <a:pt x="15340" y="10008"/>
                  </a:cubicBezTo>
                  <a:cubicBezTo>
                    <a:pt x="19080" y="10008"/>
                    <a:pt x="21834" y="11490"/>
                    <a:pt x="23177" y="15746"/>
                  </a:cubicBezTo>
                  <a:lnTo>
                    <a:pt x="23177" y="15746"/>
                  </a:lnTo>
                  <a:cubicBezTo>
                    <a:pt x="20667" y="7743"/>
                    <a:pt x="27755" y="4513"/>
                    <a:pt x="37395" y="1358"/>
                  </a:cubicBezTo>
                  <a:cubicBezTo>
                    <a:pt x="38523" y="982"/>
                    <a:pt x="39650" y="631"/>
                    <a:pt x="40828" y="255"/>
                  </a:cubicBezTo>
                  <a:cubicBezTo>
                    <a:pt x="39600" y="130"/>
                    <a:pt x="38447" y="55"/>
                    <a:pt x="37345" y="30"/>
                  </a:cubicBezTo>
                  <a:cubicBezTo>
                    <a:pt x="36795" y="10"/>
                    <a:pt x="36259" y="0"/>
                    <a:pt x="35737" y="0"/>
                  </a:cubicBezTo>
                  <a:close/>
                  <a:moveTo>
                    <a:pt x="23177" y="15746"/>
                  </a:moveTo>
                  <a:cubicBezTo>
                    <a:pt x="23179" y="15754"/>
                    <a:pt x="23182" y="15761"/>
                    <a:pt x="23184" y="15769"/>
                  </a:cubicBezTo>
                  <a:cubicBezTo>
                    <a:pt x="23182" y="15761"/>
                    <a:pt x="23179" y="15754"/>
                    <a:pt x="23177" y="157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3258725" y="1025850"/>
              <a:ext cx="553300" cy="195800"/>
            </a:xfrm>
            <a:custGeom>
              <a:rect b="b" l="l" r="r" t="t"/>
              <a:pathLst>
                <a:path extrusionOk="0" h="7832" w="22132">
                  <a:moveTo>
                    <a:pt x="18387" y="0"/>
                  </a:moveTo>
                  <a:cubicBezTo>
                    <a:pt x="13086" y="0"/>
                    <a:pt x="10837" y="2257"/>
                    <a:pt x="11805" y="6153"/>
                  </a:cubicBezTo>
                  <a:cubicBezTo>
                    <a:pt x="11203" y="3770"/>
                    <a:pt x="9644" y="2540"/>
                    <a:pt x="7516" y="2540"/>
                  </a:cubicBezTo>
                  <a:cubicBezTo>
                    <a:pt x="5837" y="2540"/>
                    <a:pt x="3804" y="3305"/>
                    <a:pt x="1605" y="4874"/>
                  </a:cubicBezTo>
                  <a:cubicBezTo>
                    <a:pt x="1078" y="5225"/>
                    <a:pt x="552" y="5651"/>
                    <a:pt x="1" y="6128"/>
                  </a:cubicBezTo>
                  <a:cubicBezTo>
                    <a:pt x="677" y="5952"/>
                    <a:pt x="1304" y="5777"/>
                    <a:pt x="1956" y="5626"/>
                  </a:cubicBezTo>
                  <a:cubicBezTo>
                    <a:pt x="4171" y="5081"/>
                    <a:pt x="6176" y="4640"/>
                    <a:pt x="7828" y="4640"/>
                  </a:cubicBezTo>
                  <a:cubicBezTo>
                    <a:pt x="10046" y="4640"/>
                    <a:pt x="11628" y="5433"/>
                    <a:pt x="12231" y="7832"/>
                  </a:cubicBezTo>
                  <a:cubicBezTo>
                    <a:pt x="11179" y="3621"/>
                    <a:pt x="15038" y="2143"/>
                    <a:pt x="20276" y="764"/>
                  </a:cubicBezTo>
                  <a:cubicBezTo>
                    <a:pt x="20878" y="614"/>
                    <a:pt x="21504" y="463"/>
                    <a:pt x="22131" y="288"/>
                  </a:cubicBezTo>
                  <a:cubicBezTo>
                    <a:pt x="21479" y="213"/>
                    <a:pt x="20878" y="138"/>
                    <a:pt x="20301" y="87"/>
                  </a:cubicBezTo>
                  <a:cubicBezTo>
                    <a:pt x="19625" y="29"/>
                    <a:pt x="18987" y="0"/>
                    <a:pt x="18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2" name="Google Shape;1292;p40"/>
          <p:cNvSpPr/>
          <p:nvPr/>
        </p:nvSpPr>
        <p:spPr>
          <a:xfrm flipH="1">
            <a:off x="7824823" y="445825"/>
            <a:ext cx="553300" cy="195800"/>
          </a:xfrm>
          <a:custGeom>
            <a:rect b="b" l="l" r="r" t="t"/>
            <a:pathLst>
              <a:path extrusionOk="0" h="7832" w="22132">
                <a:moveTo>
                  <a:pt x="18387" y="0"/>
                </a:moveTo>
                <a:cubicBezTo>
                  <a:pt x="13086" y="0"/>
                  <a:pt x="10837" y="2257"/>
                  <a:pt x="11805" y="6153"/>
                </a:cubicBezTo>
                <a:cubicBezTo>
                  <a:pt x="11203" y="3770"/>
                  <a:pt x="9644" y="2540"/>
                  <a:pt x="7516" y="2540"/>
                </a:cubicBezTo>
                <a:cubicBezTo>
                  <a:pt x="5837" y="2540"/>
                  <a:pt x="3804" y="3305"/>
                  <a:pt x="1605" y="4874"/>
                </a:cubicBezTo>
                <a:cubicBezTo>
                  <a:pt x="1078" y="5225"/>
                  <a:pt x="552" y="5651"/>
                  <a:pt x="1" y="6128"/>
                </a:cubicBezTo>
                <a:cubicBezTo>
                  <a:pt x="677" y="5952"/>
                  <a:pt x="1304" y="5777"/>
                  <a:pt x="1956" y="5626"/>
                </a:cubicBezTo>
                <a:cubicBezTo>
                  <a:pt x="4171" y="5081"/>
                  <a:pt x="6176" y="4640"/>
                  <a:pt x="7828" y="4640"/>
                </a:cubicBezTo>
                <a:cubicBezTo>
                  <a:pt x="10046" y="4640"/>
                  <a:pt x="11628" y="5433"/>
                  <a:pt x="12231" y="7832"/>
                </a:cubicBezTo>
                <a:cubicBezTo>
                  <a:pt x="11179" y="3621"/>
                  <a:pt x="15038" y="2143"/>
                  <a:pt x="20276" y="764"/>
                </a:cubicBezTo>
                <a:cubicBezTo>
                  <a:pt x="20878" y="614"/>
                  <a:pt x="21504" y="463"/>
                  <a:pt x="22131" y="288"/>
                </a:cubicBezTo>
                <a:cubicBezTo>
                  <a:pt x="21479" y="213"/>
                  <a:pt x="20878" y="138"/>
                  <a:pt x="20301" y="87"/>
                </a:cubicBezTo>
                <a:cubicBezTo>
                  <a:pt x="19625" y="29"/>
                  <a:pt x="18987" y="0"/>
                  <a:pt x="183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p40"/>
          <p:cNvSpPr/>
          <p:nvPr/>
        </p:nvSpPr>
        <p:spPr>
          <a:xfrm flipH="1">
            <a:off x="7424500" y="825846"/>
            <a:ext cx="711547" cy="274832"/>
          </a:xfrm>
          <a:custGeom>
            <a:rect b="b" l="l" r="r" t="t"/>
            <a:pathLst>
              <a:path extrusionOk="0" h="15770" w="40829">
                <a:moveTo>
                  <a:pt x="35737" y="0"/>
                </a:moveTo>
                <a:cubicBezTo>
                  <a:pt x="24353" y="0"/>
                  <a:pt x="19694" y="4671"/>
                  <a:pt x="22178" y="12524"/>
                </a:cubicBezTo>
                <a:lnTo>
                  <a:pt x="22178" y="12524"/>
                </a:lnTo>
                <a:cubicBezTo>
                  <a:pt x="20809" y="8202"/>
                  <a:pt x="17923" y="5992"/>
                  <a:pt x="14172" y="5992"/>
                </a:cubicBezTo>
                <a:cubicBezTo>
                  <a:pt x="10906" y="5992"/>
                  <a:pt x="6983" y="7667"/>
                  <a:pt x="2833" y="11083"/>
                </a:cubicBezTo>
                <a:cubicBezTo>
                  <a:pt x="1906" y="11859"/>
                  <a:pt x="953" y="12712"/>
                  <a:pt x="1" y="13664"/>
                </a:cubicBezTo>
                <a:cubicBezTo>
                  <a:pt x="1229" y="13263"/>
                  <a:pt x="2407" y="12887"/>
                  <a:pt x="3585" y="12536"/>
                </a:cubicBezTo>
                <a:cubicBezTo>
                  <a:pt x="8065" y="11136"/>
                  <a:pt x="12078" y="10008"/>
                  <a:pt x="15340" y="10008"/>
                </a:cubicBezTo>
                <a:cubicBezTo>
                  <a:pt x="19080" y="10008"/>
                  <a:pt x="21834" y="11490"/>
                  <a:pt x="23177" y="15746"/>
                </a:cubicBezTo>
                <a:lnTo>
                  <a:pt x="23177" y="15746"/>
                </a:lnTo>
                <a:cubicBezTo>
                  <a:pt x="20667" y="7743"/>
                  <a:pt x="27755" y="4513"/>
                  <a:pt x="37395" y="1358"/>
                </a:cubicBezTo>
                <a:cubicBezTo>
                  <a:pt x="38523" y="982"/>
                  <a:pt x="39650" y="631"/>
                  <a:pt x="40828" y="255"/>
                </a:cubicBezTo>
                <a:cubicBezTo>
                  <a:pt x="39600" y="130"/>
                  <a:pt x="38447" y="55"/>
                  <a:pt x="37345" y="30"/>
                </a:cubicBezTo>
                <a:cubicBezTo>
                  <a:pt x="36795" y="10"/>
                  <a:pt x="36259" y="0"/>
                  <a:pt x="35737" y="0"/>
                </a:cubicBezTo>
                <a:close/>
                <a:moveTo>
                  <a:pt x="23177" y="15746"/>
                </a:moveTo>
                <a:cubicBezTo>
                  <a:pt x="23179" y="15754"/>
                  <a:pt x="23182" y="15761"/>
                  <a:pt x="23184" y="15769"/>
                </a:cubicBezTo>
                <a:cubicBezTo>
                  <a:pt x="23182" y="15761"/>
                  <a:pt x="23179" y="15754"/>
                  <a:pt x="23177" y="157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4" name="Google Shape;1294;p40"/>
          <p:cNvGrpSpPr/>
          <p:nvPr/>
        </p:nvGrpSpPr>
        <p:grpSpPr>
          <a:xfrm>
            <a:off x="-209723" y="4392150"/>
            <a:ext cx="9733605" cy="1350275"/>
            <a:chOff x="2617050" y="4134125"/>
            <a:chExt cx="6970000" cy="1350275"/>
          </a:xfrm>
        </p:grpSpPr>
        <p:sp>
          <p:nvSpPr>
            <p:cNvPr id="1295" name="Google Shape;1295;p40"/>
            <p:cNvSpPr/>
            <p:nvPr/>
          </p:nvSpPr>
          <p:spPr>
            <a:xfrm>
              <a:off x="2617050" y="4329925"/>
              <a:ext cx="6970000" cy="1136300"/>
            </a:xfrm>
            <a:custGeom>
              <a:rect b="b" l="l" r="r" t="t"/>
              <a:pathLst>
                <a:path extrusionOk="0" h="45452" w="278800">
                  <a:moveTo>
                    <a:pt x="165875" y="0"/>
                  </a:moveTo>
                  <a:cubicBezTo>
                    <a:pt x="154970" y="0"/>
                    <a:pt x="146990" y="3265"/>
                    <a:pt x="139400" y="6905"/>
                  </a:cubicBezTo>
                  <a:cubicBezTo>
                    <a:pt x="129595" y="11604"/>
                    <a:pt x="118244" y="18055"/>
                    <a:pt x="102202" y="18055"/>
                  </a:cubicBezTo>
                  <a:cubicBezTo>
                    <a:pt x="92574" y="18055"/>
                    <a:pt x="81257" y="15732"/>
                    <a:pt x="67570" y="9311"/>
                  </a:cubicBezTo>
                  <a:cubicBezTo>
                    <a:pt x="52912" y="2430"/>
                    <a:pt x="39134" y="371"/>
                    <a:pt x="27892" y="371"/>
                  </a:cubicBezTo>
                  <a:cubicBezTo>
                    <a:pt x="11127" y="371"/>
                    <a:pt x="1" y="4950"/>
                    <a:pt x="1" y="4950"/>
                  </a:cubicBezTo>
                  <a:lnTo>
                    <a:pt x="1" y="45452"/>
                  </a:lnTo>
                  <a:lnTo>
                    <a:pt x="278799" y="45452"/>
                  </a:lnTo>
                  <a:lnTo>
                    <a:pt x="278799" y="8910"/>
                  </a:lnTo>
                  <a:cubicBezTo>
                    <a:pt x="278799" y="8910"/>
                    <a:pt x="261746" y="18308"/>
                    <a:pt x="239090" y="18308"/>
                  </a:cubicBezTo>
                  <a:cubicBezTo>
                    <a:pt x="229133" y="18308"/>
                    <a:pt x="218093" y="16493"/>
                    <a:pt x="206944" y="11266"/>
                  </a:cubicBezTo>
                  <a:cubicBezTo>
                    <a:pt x="189184" y="2935"/>
                    <a:pt x="176215" y="0"/>
                    <a:pt x="165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2617050" y="4134125"/>
              <a:ext cx="6970000" cy="1332100"/>
            </a:xfrm>
            <a:custGeom>
              <a:rect b="b" l="l" r="r" t="t"/>
              <a:pathLst>
                <a:path extrusionOk="0" fill="none" h="53284" w="278800">
                  <a:moveTo>
                    <a:pt x="1" y="12782"/>
                  </a:moveTo>
                  <a:cubicBezTo>
                    <a:pt x="1" y="12782"/>
                    <a:pt x="31054" y="0"/>
                    <a:pt x="67570" y="17143"/>
                  </a:cubicBezTo>
                  <a:cubicBezTo>
                    <a:pt x="104061" y="34261"/>
                    <a:pt x="123711" y="22256"/>
                    <a:pt x="139400" y="14737"/>
                  </a:cubicBezTo>
                  <a:cubicBezTo>
                    <a:pt x="154187" y="7645"/>
                    <a:pt x="170453" y="1980"/>
                    <a:pt x="206944" y="19098"/>
                  </a:cubicBezTo>
                  <a:cubicBezTo>
                    <a:pt x="243461" y="36216"/>
                    <a:pt x="278799" y="16742"/>
                    <a:pt x="278799" y="16742"/>
                  </a:cubicBezTo>
                  <a:lnTo>
                    <a:pt x="278799" y="53284"/>
                  </a:lnTo>
                  <a:lnTo>
                    <a:pt x="1" y="53284"/>
                  </a:lnTo>
                  <a:close/>
                </a:path>
              </a:pathLst>
            </a:custGeom>
            <a:noFill/>
            <a:ln cap="flat" cmpd="sng" w="10650">
              <a:solidFill>
                <a:srgbClr val="FFFFFF"/>
              </a:solidFill>
              <a:prstDash val="solid"/>
              <a:miter lim="250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2617050" y="4579000"/>
              <a:ext cx="6970000" cy="905400"/>
            </a:xfrm>
            <a:custGeom>
              <a:rect b="b" l="l" r="r" t="t"/>
              <a:pathLst>
                <a:path extrusionOk="0" fill="none" h="36216" w="278800">
                  <a:moveTo>
                    <a:pt x="1" y="12757"/>
                  </a:moveTo>
                  <a:cubicBezTo>
                    <a:pt x="1" y="12757"/>
                    <a:pt x="31054" y="0"/>
                    <a:pt x="67570" y="17118"/>
                  </a:cubicBezTo>
                  <a:cubicBezTo>
                    <a:pt x="104061" y="34236"/>
                    <a:pt x="123711" y="22231"/>
                    <a:pt x="139400" y="14712"/>
                  </a:cubicBezTo>
                  <a:cubicBezTo>
                    <a:pt x="154187" y="7619"/>
                    <a:pt x="170453" y="1955"/>
                    <a:pt x="206944" y="19073"/>
                  </a:cubicBezTo>
                  <a:cubicBezTo>
                    <a:pt x="243461" y="36216"/>
                    <a:pt x="278799" y="16717"/>
                    <a:pt x="278799" y="16717"/>
                  </a:cubicBezTo>
                </a:path>
              </a:pathLst>
            </a:custGeom>
            <a:noFill/>
            <a:ln cap="flat" cmpd="sng" w="10650">
              <a:solidFill>
                <a:srgbClr val="FFFFFF"/>
              </a:solidFill>
              <a:prstDash val="solid"/>
              <a:miter lim="250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2617050" y="4531375"/>
              <a:ext cx="6970000" cy="904775"/>
            </a:xfrm>
            <a:custGeom>
              <a:rect b="b" l="l" r="r" t="t"/>
              <a:pathLst>
                <a:path extrusionOk="0" fill="none" h="36191" w="278800">
                  <a:moveTo>
                    <a:pt x="1" y="12757"/>
                  </a:moveTo>
                  <a:cubicBezTo>
                    <a:pt x="1" y="12757"/>
                    <a:pt x="31054" y="0"/>
                    <a:pt x="67570" y="17118"/>
                  </a:cubicBezTo>
                  <a:cubicBezTo>
                    <a:pt x="104061" y="34236"/>
                    <a:pt x="123711" y="22231"/>
                    <a:pt x="139400" y="14712"/>
                  </a:cubicBezTo>
                  <a:cubicBezTo>
                    <a:pt x="154187" y="7619"/>
                    <a:pt x="170453" y="1955"/>
                    <a:pt x="206944" y="19073"/>
                  </a:cubicBezTo>
                  <a:cubicBezTo>
                    <a:pt x="243461" y="36191"/>
                    <a:pt x="278799" y="16717"/>
                    <a:pt x="278799" y="16717"/>
                  </a:cubicBezTo>
                </a:path>
              </a:pathLst>
            </a:custGeom>
            <a:noFill/>
            <a:ln cap="flat" cmpd="sng" w="10650">
              <a:solidFill>
                <a:srgbClr val="FFFFFF"/>
              </a:solidFill>
              <a:prstDash val="solid"/>
              <a:miter lim="250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2617050" y="4483125"/>
              <a:ext cx="6970000" cy="905425"/>
            </a:xfrm>
            <a:custGeom>
              <a:rect b="b" l="l" r="r" t="t"/>
              <a:pathLst>
                <a:path extrusionOk="0" fill="none" h="36217" w="278800">
                  <a:moveTo>
                    <a:pt x="1" y="12782"/>
                  </a:moveTo>
                  <a:cubicBezTo>
                    <a:pt x="1" y="12782"/>
                    <a:pt x="31054" y="0"/>
                    <a:pt x="67570" y="17143"/>
                  </a:cubicBezTo>
                  <a:cubicBezTo>
                    <a:pt x="104061" y="34261"/>
                    <a:pt x="123711" y="22256"/>
                    <a:pt x="139400" y="14737"/>
                  </a:cubicBezTo>
                  <a:cubicBezTo>
                    <a:pt x="154187" y="7645"/>
                    <a:pt x="170453" y="1955"/>
                    <a:pt x="206944" y="19098"/>
                  </a:cubicBezTo>
                  <a:cubicBezTo>
                    <a:pt x="243461" y="36216"/>
                    <a:pt x="278799" y="16742"/>
                    <a:pt x="278799" y="16742"/>
                  </a:cubicBezTo>
                </a:path>
              </a:pathLst>
            </a:custGeom>
            <a:noFill/>
            <a:ln cap="flat" cmpd="sng" w="10650">
              <a:solidFill>
                <a:srgbClr val="FFFFFF"/>
              </a:solidFill>
              <a:prstDash val="solid"/>
              <a:miter lim="250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2617050" y="4435500"/>
              <a:ext cx="6970000" cy="905425"/>
            </a:xfrm>
            <a:custGeom>
              <a:rect b="b" l="l" r="r" t="t"/>
              <a:pathLst>
                <a:path extrusionOk="0" fill="none" h="36217" w="278800">
                  <a:moveTo>
                    <a:pt x="1" y="12758"/>
                  </a:moveTo>
                  <a:cubicBezTo>
                    <a:pt x="1" y="12758"/>
                    <a:pt x="31054" y="1"/>
                    <a:pt x="67570" y="17144"/>
                  </a:cubicBezTo>
                  <a:cubicBezTo>
                    <a:pt x="104061" y="34261"/>
                    <a:pt x="123711" y="22231"/>
                    <a:pt x="139400" y="14713"/>
                  </a:cubicBezTo>
                  <a:cubicBezTo>
                    <a:pt x="154187" y="7645"/>
                    <a:pt x="170453" y="1956"/>
                    <a:pt x="206944" y="19098"/>
                  </a:cubicBezTo>
                  <a:cubicBezTo>
                    <a:pt x="243461" y="36216"/>
                    <a:pt x="278799" y="16743"/>
                    <a:pt x="278799" y="16743"/>
                  </a:cubicBezTo>
                </a:path>
              </a:pathLst>
            </a:custGeom>
            <a:noFill/>
            <a:ln cap="flat" cmpd="sng" w="10650">
              <a:solidFill>
                <a:srgbClr val="FFFFFF"/>
              </a:solidFill>
              <a:prstDash val="solid"/>
              <a:miter lim="250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2617050" y="4387875"/>
              <a:ext cx="6970000" cy="905425"/>
            </a:xfrm>
            <a:custGeom>
              <a:rect b="b" l="l" r="r" t="t"/>
              <a:pathLst>
                <a:path extrusionOk="0" fill="none" h="36217" w="278800">
                  <a:moveTo>
                    <a:pt x="1" y="12758"/>
                  </a:moveTo>
                  <a:cubicBezTo>
                    <a:pt x="1" y="12758"/>
                    <a:pt x="31054" y="1"/>
                    <a:pt x="67570" y="17119"/>
                  </a:cubicBezTo>
                  <a:cubicBezTo>
                    <a:pt x="104061" y="34262"/>
                    <a:pt x="123711" y="22232"/>
                    <a:pt x="139400" y="14713"/>
                  </a:cubicBezTo>
                  <a:cubicBezTo>
                    <a:pt x="154187" y="7645"/>
                    <a:pt x="170453" y="1956"/>
                    <a:pt x="206944" y="19074"/>
                  </a:cubicBezTo>
                  <a:cubicBezTo>
                    <a:pt x="243461" y="36217"/>
                    <a:pt x="278799" y="16743"/>
                    <a:pt x="278799" y="16743"/>
                  </a:cubicBezTo>
                </a:path>
              </a:pathLst>
            </a:custGeom>
            <a:noFill/>
            <a:ln cap="flat" cmpd="sng" w="10650">
              <a:solidFill>
                <a:srgbClr val="FFFFFF"/>
              </a:solidFill>
              <a:prstDash val="solid"/>
              <a:miter lim="250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2617050" y="4340275"/>
              <a:ext cx="6970000" cy="905400"/>
            </a:xfrm>
            <a:custGeom>
              <a:rect b="b" l="l" r="r" t="t"/>
              <a:pathLst>
                <a:path extrusionOk="0" fill="none" h="36216" w="278800">
                  <a:moveTo>
                    <a:pt x="1" y="12757"/>
                  </a:moveTo>
                  <a:cubicBezTo>
                    <a:pt x="1" y="12757"/>
                    <a:pt x="31054" y="0"/>
                    <a:pt x="67570" y="17118"/>
                  </a:cubicBezTo>
                  <a:cubicBezTo>
                    <a:pt x="104061" y="34236"/>
                    <a:pt x="123711" y="22231"/>
                    <a:pt x="139400" y="14712"/>
                  </a:cubicBezTo>
                  <a:cubicBezTo>
                    <a:pt x="154187" y="7619"/>
                    <a:pt x="170453" y="1955"/>
                    <a:pt x="206944" y="19073"/>
                  </a:cubicBezTo>
                  <a:cubicBezTo>
                    <a:pt x="243461" y="36216"/>
                    <a:pt x="278799" y="16717"/>
                    <a:pt x="278799" y="16717"/>
                  </a:cubicBezTo>
                </a:path>
              </a:pathLst>
            </a:custGeom>
            <a:noFill/>
            <a:ln cap="flat" cmpd="sng" w="10650">
              <a:solidFill>
                <a:srgbClr val="FFFFFF"/>
              </a:solidFill>
              <a:prstDash val="solid"/>
              <a:miter lim="250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2617050" y="4292650"/>
              <a:ext cx="6970000" cy="904775"/>
            </a:xfrm>
            <a:custGeom>
              <a:rect b="b" l="l" r="r" t="t"/>
              <a:pathLst>
                <a:path extrusionOk="0" fill="none" h="36191" w="278800">
                  <a:moveTo>
                    <a:pt x="1" y="12757"/>
                  </a:moveTo>
                  <a:cubicBezTo>
                    <a:pt x="1" y="12757"/>
                    <a:pt x="31054" y="0"/>
                    <a:pt x="67570" y="17118"/>
                  </a:cubicBezTo>
                  <a:cubicBezTo>
                    <a:pt x="104061" y="34236"/>
                    <a:pt x="123711" y="22231"/>
                    <a:pt x="139400" y="14712"/>
                  </a:cubicBezTo>
                  <a:cubicBezTo>
                    <a:pt x="154187" y="7619"/>
                    <a:pt x="170453" y="1955"/>
                    <a:pt x="206944" y="19073"/>
                  </a:cubicBezTo>
                  <a:cubicBezTo>
                    <a:pt x="243461" y="36191"/>
                    <a:pt x="278799" y="16717"/>
                    <a:pt x="278799" y="16717"/>
                  </a:cubicBezTo>
                </a:path>
              </a:pathLst>
            </a:custGeom>
            <a:noFill/>
            <a:ln cap="flat" cmpd="sng" w="10650">
              <a:solidFill>
                <a:srgbClr val="FFFFFF"/>
              </a:solidFill>
              <a:prstDash val="solid"/>
              <a:miter lim="250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2617050" y="4244400"/>
              <a:ext cx="6970000" cy="905425"/>
            </a:xfrm>
            <a:custGeom>
              <a:rect b="b" l="l" r="r" t="t"/>
              <a:pathLst>
                <a:path extrusionOk="0" fill="none" h="36217" w="278800">
                  <a:moveTo>
                    <a:pt x="1" y="12783"/>
                  </a:moveTo>
                  <a:cubicBezTo>
                    <a:pt x="1" y="12783"/>
                    <a:pt x="31054" y="0"/>
                    <a:pt x="67570" y="17143"/>
                  </a:cubicBezTo>
                  <a:cubicBezTo>
                    <a:pt x="104061" y="34261"/>
                    <a:pt x="123711" y="22256"/>
                    <a:pt x="139400" y="14737"/>
                  </a:cubicBezTo>
                  <a:cubicBezTo>
                    <a:pt x="154187" y="7645"/>
                    <a:pt x="170453" y="1955"/>
                    <a:pt x="206944" y="19098"/>
                  </a:cubicBezTo>
                  <a:cubicBezTo>
                    <a:pt x="243461" y="36216"/>
                    <a:pt x="278799" y="16742"/>
                    <a:pt x="278799" y="16742"/>
                  </a:cubicBezTo>
                </a:path>
              </a:pathLst>
            </a:custGeom>
            <a:noFill/>
            <a:ln cap="flat" cmpd="sng" w="10650">
              <a:solidFill>
                <a:srgbClr val="FFFFFF"/>
              </a:solidFill>
              <a:prstDash val="solid"/>
              <a:miter lim="25062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41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grpSp>
        <p:nvGrpSpPr>
          <p:cNvPr id="1310" name="Google Shape;1310;p41"/>
          <p:cNvGrpSpPr/>
          <p:nvPr/>
        </p:nvGrpSpPr>
        <p:grpSpPr>
          <a:xfrm>
            <a:off x="2901171" y="1189064"/>
            <a:ext cx="3433073" cy="3468424"/>
            <a:chOff x="4906800" y="1507500"/>
            <a:chExt cx="70350" cy="71075"/>
          </a:xfrm>
        </p:grpSpPr>
        <p:sp>
          <p:nvSpPr>
            <p:cNvPr id="1311" name="Google Shape;1311;p41"/>
            <p:cNvSpPr/>
            <p:nvPr/>
          </p:nvSpPr>
          <p:spPr>
            <a:xfrm>
              <a:off x="4916000" y="1507500"/>
              <a:ext cx="30850" cy="24000"/>
            </a:xfrm>
            <a:custGeom>
              <a:rect b="b" l="l" r="r" t="t"/>
              <a:pathLst>
                <a:path extrusionOk="0" h="960" w="1234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1"/>
            <p:cNvSpPr/>
            <p:nvPr/>
          </p:nvSpPr>
          <p:spPr>
            <a:xfrm>
              <a:off x="4906800" y="1533825"/>
              <a:ext cx="19675" cy="32475"/>
            </a:xfrm>
            <a:custGeom>
              <a:rect b="b" l="l" r="r" t="t"/>
              <a:pathLst>
                <a:path extrusionOk="0" h="1299" w="787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4926625" y="1561950"/>
              <a:ext cx="30675" cy="16625"/>
            </a:xfrm>
            <a:custGeom>
              <a:rect b="b" l="l" r="r" t="t"/>
              <a:pathLst>
                <a:path extrusionOk="0" h="665" w="1227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4957475" y="1541400"/>
              <a:ext cx="19675" cy="27800"/>
            </a:xfrm>
            <a:custGeom>
              <a:rect b="b" l="l" r="r" t="t"/>
              <a:pathLst>
                <a:path extrusionOk="0" h="1112" w="787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4951325" y="1512550"/>
              <a:ext cx="24925" cy="26350"/>
            </a:xfrm>
            <a:custGeom>
              <a:rect b="b" l="l" r="r" t="t"/>
              <a:pathLst>
                <a:path extrusionOk="0" h="1054" w="997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6" name="Google Shape;1316;p41"/>
          <p:cNvSpPr/>
          <p:nvPr/>
        </p:nvSpPr>
        <p:spPr>
          <a:xfrm>
            <a:off x="730525" y="1418600"/>
            <a:ext cx="1768200" cy="36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Ocean </a:t>
            </a: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current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17" name="Google Shape;1317;p41"/>
          <p:cNvSpPr/>
          <p:nvPr/>
        </p:nvSpPr>
        <p:spPr>
          <a:xfrm>
            <a:off x="730525" y="1883298"/>
            <a:ext cx="1768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second planet from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18" name="Google Shape;1318;p41"/>
          <p:cNvSpPr/>
          <p:nvPr/>
        </p:nvSpPr>
        <p:spPr>
          <a:xfrm>
            <a:off x="730525" y="2547226"/>
            <a:ext cx="1768200" cy="36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Tidal</a:t>
            </a: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current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19" name="Google Shape;1319;p41"/>
          <p:cNvSpPr/>
          <p:nvPr/>
        </p:nvSpPr>
        <p:spPr>
          <a:xfrm>
            <a:off x="730525" y="3011924"/>
            <a:ext cx="1768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0" name="Google Shape;1320;p41"/>
          <p:cNvSpPr/>
          <p:nvPr/>
        </p:nvSpPr>
        <p:spPr>
          <a:xfrm>
            <a:off x="730525" y="3675852"/>
            <a:ext cx="1768200" cy="36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Wave</a:t>
            </a: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current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21" name="Google Shape;1321;p41"/>
          <p:cNvSpPr/>
          <p:nvPr/>
        </p:nvSpPr>
        <p:spPr>
          <a:xfrm>
            <a:off x="730525" y="4140550"/>
            <a:ext cx="1768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2" name="Google Shape;1322;p41"/>
          <p:cNvSpPr/>
          <p:nvPr/>
        </p:nvSpPr>
        <p:spPr>
          <a:xfrm>
            <a:off x="6736875" y="1418600"/>
            <a:ext cx="1768200" cy="3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Coastal</a:t>
            </a: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drift current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23" name="Google Shape;1323;p41"/>
          <p:cNvSpPr/>
          <p:nvPr/>
        </p:nvSpPr>
        <p:spPr>
          <a:xfrm>
            <a:off x="6736699" y="1883298"/>
            <a:ext cx="1768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4" name="Google Shape;1324;p41"/>
          <p:cNvSpPr/>
          <p:nvPr/>
        </p:nvSpPr>
        <p:spPr>
          <a:xfrm>
            <a:off x="6736699" y="2547226"/>
            <a:ext cx="1768200" cy="36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Density</a:t>
            </a: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current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25" name="Google Shape;1325;p41"/>
          <p:cNvSpPr/>
          <p:nvPr/>
        </p:nvSpPr>
        <p:spPr>
          <a:xfrm>
            <a:off x="6736699" y="3011924"/>
            <a:ext cx="1768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26" name="Google Shape;1326;p41"/>
          <p:cNvGrpSpPr/>
          <p:nvPr/>
        </p:nvGrpSpPr>
        <p:grpSpPr>
          <a:xfrm>
            <a:off x="2967488" y="2268961"/>
            <a:ext cx="2841292" cy="1424304"/>
            <a:chOff x="3374963" y="2365474"/>
            <a:chExt cx="2841292" cy="1424304"/>
          </a:xfrm>
        </p:grpSpPr>
        <p:sp>
          <p:nvSpPr>
            <p:cNvPr id="1327" name="Google Shape;1327;p41"/>
            <p:cNvSpPr/>
            <p:nvPr/>
          </p:nvSpPr>
          <p:spPr>
            <a:xfrm>
              <a:off x="5701115" y="2969181"/>
              <a:ext cx="515141" cy="347330"/>
            </a:xfrm>
            <a:custGeom>
              <a:rect b="b" l="l" r="r" t="t"/>
              <a:pathLst>
                <a:path extrusionOk="0" h="17622" w="26136">
                  <a:moveTo>
                    <a:pt x="69" y="10112"/>
                  </a:moveTo>
                  <a:cubicBezTo>
                    <a:pt x="0" y="12463"/>
                    <a:pt x="10820" y="16297"/>
                    <a:pt x="15476" y="16845"/>
                  </a:cubicBezTo>
                  <a:lnTo>
                    <a:pt x="15476" y="16845"/>
                  </a:lnTo>
                  <a:cubicBezTo>
                    <a:pt x="22027" y="17621"/>
                    <a:pt x="26135" y="12508"/>
                    <a:pt x="22209" y="10751"/>
                  </a:cubicBezTo>
                  <a:lnTo>
                    <a:pt x="22209" y="10751"/>
                  </a:lnTo>
                  <a:cubicBezTo>
                    <a:pt x="15750" y="7875"/>
                    <a:pt x="8811" y="0"/>
                    <a:pt x="8811" y="0"/>
                  </a:cubicBezTo>
                  <a:lnTo>
                    <a:pt x="8811" y="0"/>
                  </a:lnTo>
                  <a:cubicBezTo>
                    <a:pt x="8811" y="0"/>
                    <a:pt x="137" y="7761"/>
                    <a:pt x="69" y="1011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1"/>
            <p:cNvSpPr/>
            <p:nvPr/>
          </p:nvSpPr>
          <p:spPr>
            <a:xfrm>
              <a:off x="3823462" y="2828365"/>
              <a:ext cx="330241" cy="308659"/>
            </a:xfrm>
            <a:custGeom>
              <a:rect b="b" l="l" r="r" t="t"/>
              <a:pathLst>
                <a:path extrusionOk="0" h="15660" w="16755">
                  <a:moveTo>
                    <a:pt x="13080" y="1713"/>
                  </a:moveTo>
                  <a:cubicBezTo>
                    <a:pt x="11915" y="5182"/>
                    <a:pt x="7579" y="5684"/>
                    <a:pt x="3972" y="6552"/>
                  </a:cubicBezTo>
                  <a:lnTo>
                    <a:pt x="3972" y="6552"/>
                  </a:lnTo>
                  <a:cubicBezTo>
                    <a:pt x="366" y="7419"/>
                    <a:pt x="1" y="9953"/>
                    <a:pt x="1" y="9953"/>
                  </a:cubicBezTo>
                  <a:lnTo>
                    <a:pt x="1" y="9953"/>
                  </a:lnTo>
                  <a:cubicBezTo>
                    <a:pt x="1439" y="10249"/>
                    <a:pt x="6072" y="15659"/>
                    <a:pt x="6072" y="15659"/>
                  </a:cubicBezTo>
                  <a:lnTo>
                    <a:pt x="6072" y="15659"/>
                  </a:lnTo>
                  <a:cubicBezTo>
                    <a:pt x="14723" y="13125"/>
                    <a:pt x="16754" y="7807"/>
                    <a:pt x="15316" y="914"/>
                  </a:cubicBezTo>
                  <a:lnTo>
                    <a:pt x="15316" y="914"/>
                  </a:lnTo>
                  <a:cubicBezTo>
                    <a:pt x="15202" y="366"/>
                    <a:pt x="14860" y="1"/>
                    <a:pt x="14472" y="1"/>
                  </a:cubicBezTo>
                  <a:lnTo>
                    <a:pt x="14472" y="1"/>
                  </a:lnTo>
                  <a:cubicBezTo>
                    <a:pt x="14015" y="1"/>
                    <a:pt x="13490" y="480"/>
                    <a:pt x="13080" y="1713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1"/>
            <p:cNvSpPr/>
            <p:nvPr/>
          </p:nvSpPr>
          <p:spPr>
            <a:xfrm>
              <a:off x="3820762" y="2365474"/>
              <a:ext cx="2238662" cy="1291202"/>
            </a:xfrm>
            <a:custGeom>
              <a:rect b="b" l="l" r="r" t="t"/>
              <a:pathLst>
                <a:path extrusionOk="0" h="65510" w="113580">
                  <a:moveTo>
                    <a:pt x="72037" y="8515"/>
                  </a:moveTo>
                  <a:cubicBezTo>
                    <a:pt x="60282" y="16891"/>
                    <a:pt x="62405" y="20840"/>
                    <a:pt x="49737" y="32732"/>
                  </a:cubicBezTo>
                  <a:lnTo>
                    <a:pt x="49737" y="32732"/>
                  </a:lnTo>
                  <a:cubicBezTo>
                    <a:pt x="35334" y="46268"/>
                    <a:pt x="18535" y="44373"/>
                    <a:pt x="13331" y="41839"/>
                  </a:cubicBezTo>
                  <a:lnTo>
                    <a:pt x="13331" y="41839"/>
                  </a:lnTo>
                  <a:cubicBezTo>
                    <a:pt x="8126" y="39306"/>
                    <a:pt x="3835" y="34467"/>
                    <a:pt x="1827" y="33645"/>
                  </a:cubicBezTo>
                  <a:lnTo>
                    <a:pt x="1827" y="33645"/>
                  </a:lnTo>
                  <a:cubicBezTo>
                    <a:pt x="1" y="32892"/>
                    <a:pt x="754" y="34376"/>
                    <a:pt x="754" y="34376"/>
                  </a:cubicBezTo>
                  <a:lnTo>
                    <a:pt x="754" y="34376"/>
                  </a:lnTo>
                  <a:cubicBezTo>
                    <a:pt x="2055" y="36612"/>
                    <a:pt x="2603" y="36384"/>
                    <a:pt x="5022" y="39146"/>
                  </a:cubicBezTo>
                  <a:lnTo>
                    <a:pt x="5022" y="39146"/>
                  </a:lnTo>
                  <a:cubicBezTo>
                    <a:pt x="28144" y="65509"/>
                    <a:pt x="52065" y="57817"/>
                    <a:pt x="61309" y="55854"/>
                  </a:cubicBezTo>
                  <a:lnTo>
                    <a:pt x="61309" y="55854"/>
                  </a:lnTo>
                  <a:cubicBezTo>
                    <a:pt x="68819" y="54256"/>
                    <a:pt x="78360" y="41976"/>
                    <a:pt x="81259" y="36681"/>
                  </a:cubicBezTo>
                  <a:lnTo>
                    <a:pt x="81259" y="36681"/>
                  </a:lnTo>
                  <a:cubicBezTo>
                    <a:pt x="84135" y="31408"/>
                    <a:pt x="107508" y="11345"/>
                    <a:pt x="110589" y="9656"/>
                  </a:cubicBezTo>
                  <a:lnTo>
                    <a:pt x="110589" y="9656"/>
                  </a:lnTo>
                  <a:cubicBezTo>
                    <a:pt x="113579" y="8035"/>
                    <a:pt x="113100" y="5319"/>
                    <a:pt x="111731" y="3584"/>
                  </a:cubicBezTo>
                  <a:lnTo>
                    <a:pt x="111731" y="3584"/>
                  </a:lnTo>
                  <a:cubicBezTo>
                    <a:pt x="110293" y="1758"/>
                    <a:pt x="108375" y="412"/>
                    <a:pt x="99610" y="24"/>
                  </a:cubicBezTo>
                  <a:lnTo>
                    <a:pt x="99610" y="24"/>
                  </a:lnTo>
                  <a:cubicBezTo>
                    <a:pt x="99177" y="1"/>
                    <a:pt x="98720" y="1"/>
                    <a:pt x="98264" y="1"/>
                  </a:cubicBezTo>
                  <a:lnTo>
                    <a:pt x="98264" y="1"/>
                  </a:lnTo>
                  <a:cubicBezTo>
                    <a:pt x="90777" y="1"/>
                    <a:pt x="80346" y="2580"/>
                    <a:pt x="72037" y="8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1"/>
            <p:cNvSpPr/>
            <p:nvPr/>
          </p:nvSpPr>
          <p:spPr>
            <a:xfrm>
              <a:off x="4199532" y="2422609"/>
              <a:ext cx="1889992" cy="1194919"/>
            </a:xfrm>
            <a:custGeom>
              <a:rect b="b" l="l" r="r" t="t"/>
              <a:pathLst>
                <a:path extrusionOk="0" h="60625" w="95890">
                  <a:moveTo>
                    <a:pt x="75324" y="8332"/>
                  </a:moveTo>
                  <a:cubicBezTo>
                    <a:pt x="70394" y="9952"/>
                    <a:pt x="64254" y="11231"/>
                    <a:pt x="61903" y="17713"/>
                  </a:cubicBezTo>
                  <a:lnTo>
                    <a:pt x="61903" y="17713"/>
                  </a:lnTo>
                  <a:cubicBezTo>
                    <a:pt x="60602" y="21296"/>
                    <a:pt x="63135" y="26044"/>
                    <a:pt x="57977" y="29126"/>
                  </a:cubicBezTo>
                  <a:lnTo>
                    <a:pt x="57977" y="29126"/>
                  </a:lnTo>
                  <a:cubicBezTo>
                    <a:pt x="53640" y="31728"/>
                    <a:pt x="55877" y="37502"/>
                    <a:pt x="46427" y="42707"/>
                  </a:cubicBezTo>
                  <a:lnTo>
                    <a:pt x="46427" y="42707"/>
                  </a:lnTo>
                  <a:cubicBezTo>
                    <a:pt x="35243" y="48869"/>
                    <a:pt x="20863" y="52384"/>
                    <a:pt x="1" y="48527"/>
                  </a:cubicBezTo>
                  <a:lnTo>
                    <a:pt x="1" y="48527"/>
                  </a:lnTo>
                  <a:cubicBezTo>
                    <a:pt x="1" y="48527"/>
                    <a:pt x="5730" y="53434"/>
                    <a:pt x="18968" y="56858"/>
                  </a:cubicBezTo>
                  <a:lnTo>
                    <a:pt x="18968" y="56858"/>
                  </a:lnTo>
                  <a:cubicBezTo>
                    <a:pt x="29194" y="59506"/>
                    <a:pt x="42867" y="60624"/>
                    <a:pt x="66605" y="51106"/>
                  </a:cubicBezTo>
                  <a:lnTo>
                    <a:pt x="66605" y="51106"/>
                  </a:lnTo>
                  <a:cubicBezTo>
                    <a:pt x="81829" y="45012"/>
                    <a:pt x="91507" y="31271"/>
                    <a:pt x="94429" y="18717"/>
                  </a:cubicBezTo>
                  <a:lnTo>
                    <a:pt x="94429" y="18717"/>
                  </a:lnTo>
                  <a:cubicBezTo>
                    <a:pt x="95890" y="12440"/>
                    <a:pt x="94611" y="3675"/>
                    <a:pt x="92512" y="685"/>
                  </a:cubicBezTo>
                  <a:lnTo>
                    <a:pt x="92512" y="685"/>
                  </a:lnTo>
                  <a:cubicBezTo>
                    <a:pt x="92192" y="206"/>
                    <a:pt x="91850" y="1"/>
                    <a:pt x="91462" y="1"/>
                  </a:cubicBezTo>
                  <a:lnTo>
                    <a:pt x="91462" y="1"/>
                  </a:lnTo>
                  <a:cubicBezTo>
                    <a:pt x="89681" y="1"/>
                    <a:pt x="86623" y="4634"/>
                    <a:pt x="75324" y="833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1"/>
            <p:cNvSpPr/>
            <p:nvPr/>
          </p:nvSpPr>
          <p:spPr>
            <a:xfrm>
              <a:off x="3374963" y="2996615"/>
              <a:ext cx="561025" cy="192567"/>
            </a:xfrm>
            <a:custGeom>
              <a:rect b="b" l="l" r="r" t="t"/>
              <a:pathLst>
                <a:path extrusionOk="0" h="9770" w="28464">
                  <a:moveTo>
                    <a:pt x="13993" y="1005"/>
                  </a:moveTo>
                  <a:cubicBezTo>
                    <a:pt x="9245" y="2831"/>
                    <a:pt x="5022" y="5136"/>
                    <a:pt x="1530" y="4954"/>
                  </a:cubicBezTo>
                  <a:lnTo>
                    <a:pt x="1530" y="4954"/>
                  </a:lnTo>
                  <a:cubicBezTo>
                    <a:pt x="1" y="4862"/>
                    <a:pt x="1576" y="7738"/>
                    <a:pt x="8652" y="9017"/>
                  </a:cubicBezTo>
                  <a:lnTo>
                    <a:pt x="8652" y="9017"/>
                  </a:lnTo>
                  <a:cubicBezTo>
                    <a:pt x="12966" y="9770"/>
                    <a:pt x="17097" y="8994"/>
                    <a:pt x="20658" y="8218"/>
                  </a:cubicBezTo>
                  <a:lnTo>
                    <a:pt x="20658" y="8218"/>
                  </a:lnTo>
                  <a:cubicBezTo>
                    <a:pt x="23374" y="7624"/>
                    <a:pt x="25771" y="7031"/>
                    <a:pt x="27642" y="7122"/>
                  </a:cubicBezTo>
                  <a:lnTo>
                    <a:pt x="27642" y="7122"/>
                  </a:lnTo>
                  <a:cubicBezTo>
                    <a:pt x="28464" y="7168"/>
                    <a:pt x="25725" y="2991"/>
                    <a:pt x="23693" y="1575"/>
                  </a:cubicBezTo>
                  <a:lnTo>
                    <a:pt x="23693" y="1575"/>
                  </a:lnTo>
                  <a:cubicBezTo>
                    <a:pt x="22461" y="731"/>
                    <a:pt x="20886" y="1"/>
                    <a:pt x="18740" y="1"/>
                  </a:cubicBezTo>
                  <a:lnTo>
                    <a:pt x="18740" y="1"/>
                  </a:lnTo>
                  <a:cubicBezTo>
                    <a:pt x="17394" y="1"/>
                    <a:pt x="15819" y="297"/>
                    <a:pt x="13993" y="1005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1"/>
            <p:cNvSpPr/>
            <p:nvPr/>
          </p:nvSpPr>
          <p:spPr>
            <a:xfrm>
              <a:off x="4572450" y="3088377"/>
              <a:ext cx="733330" cy="701400"/>
            </a:xfrm>
            <a:custGeom>
              <a:rect b="b" l="l" r="r" t="t"/>
              <a:pathLst>
                <a:path extrusionOk="0" h="35586" w="37206">
                  <a:moveTo>
                    <a:pt x="18215" y="11528"/>
                  </a:moveTo>
                  <a:cubicBezTo>
                    <a:pt x="16503" y="19151"/>
                    <a:pt x="14084" y="22872"/>
                    <a:pt x="8766" y="28441"/>
                  </a:cubicBezTo>
                  <a:lnTo>
                    <a:pt x="8766" y="28441"/>
                  </a:lnTo>
                  <a:cubicBezTo>
                    <a:pt x="7305" y="29970"/>
                    <a:pt x="1" y="33143"/>
                    <a:pt x="3265" y="34353"/>
                  </a:cubicBezTo>
                  <a:lnTo>
                    <a:pt x="3265" y="34353"/>
                  </a:lnTo>
                  <a:cubicBezTo>
                    <a:pt x="6529" y="35585"/>
                    <a:pt x="22324" y="28692"/>
                    <a:pt x="27962" y="21434"/>
                  </a:cubicBezTo>
                  <a:lnTo>
                    <a:pt x="27962" y="21434"/>
                  </a:lnTo>
                  <a:cubicBezTo>
                    <a:pt x="37206" y="9542"/>
                    <a:pt x="34627" y="572"/>
                    <a:pt x="34627" y="572"/>
                  </a:cubicBezTo>
                  <a:lnTo>
                    <a:pt x="34627" y="572"/>
                  </a:lnTo>
                  <a:cubicBezTo>
                    <a:pt x="34125" y="184"/>
                    <a:pt x="33531" y="1"/>
                    <a:pt x="32824" y="1"/>
                  </a:cubicBezTo>
                  <a:lnTo>
                    <a:pt x="32824" y="1"/>
                  </a:lnTo>
                  <a:cubicBezTo>
                    <a:pt x="27939" y="24"/>
                    <a:pt x="18877" y="8583"/>
                    <a:pt x="18215" y="1152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3" name="Google Shape;1333;p41"/>
          <p:cNvGrpSpPr/>
          <p:nvPr/>
        </p:nvGrpSpPr>
        <p:grpSpPr>
          <a:xfrm>
            <a:off x="3210775" y="2454556"/>
            <a:ext cx="3045470" cy="1242500"/>
            <a:chOff x="3210775" y="2454556"/>
            <a:chExt cx="3045470" cy="1242500"/>
          </a:xfrm>
        </p:grpSpPr>
        <p:sp>
          <p:nvSpPr>
            <p:cNvPr id="1334" name="Google Shape;1334;p41"/>
            <p:cNvSpPr/>
            <p:nvPr/>
          </p:nvSpPr>
          <p:spPr>
            <a:xfrm>
              <a:off x="3713707" y="2553965"/>
              <a:ext cx="144868" cy="78741"/>
            </a:xfrm>
            <a:custGeom>
              <a:rect b="b" l="l" r="r" t="t"/>
              <a:pathLst>
                <a:path extrusionOk="0" h="3995" w="7350">
                  <a:moveTo>
                    <a:pt x="2100" y="252"/>
                  </a:moveTo>
                  <a:cubicBezTo>
                    <a:pt x="1781" y="411"/>
                    <a:pt x="2465" y="959"/>
                    <a:pt x="2214" y="1028"/>
                  </a:cubicBezTo>
                  <a:lnTo>
                    <a:pt x="2214" y="1028"/>
                  </a:lnTo>
                  <a:cubicBezTo>
                    <a:pt x="1895" y="1119"/>
                    <a:pt x="1781" y="891"/>
                    <a:pt x="1484" y="617"/>
                  </a:cubicBezTo>
                  <a:lnTo>
                    <a:pt x="1484" y="617"/>
                  </a:lnTo>
                  <a:cubicBezTo>
                    <a:pt x="822" y="23"/>
                    <a:pt x="46" y="0"/>
                    <a:pt x="23" y="297"/>
                  </a:cubicBezTo>
                  <a:lnTo>
                    <a:pt x="23" y="297"/>
                  </a:lnTo>
                  <a:cubicBezTo>
                    <a:pt x="0" y="708"/>
                    <a:pt x="1073" y="1073"/>
                    <a:pt x="708" y="1781"/>
                  </a:cubicBezTo>
                  <a:lnTo>
                    <a:pt x="708" y="1781"/>
                  </a:lnTo>
                  <a:cubicBezTo>
                    <a:pt x="274" y="2625"/>
                    <a:pt x="662" y="2785"/>
                    <a:pt x="1119" y="2374"/>
                  </a:cubicBezTo>
                  <a:lnTo>
                    <a:pt x="1119" y="2374"/>
                  </a:lnTo>
                  <a:cubicBezTo>
                    <a:pt x="1575" y="1986"/>
                    <a:pt x="1621" y="1507"/>
                    <a:pt x="1940" y="1758"/>
                  </a:cubicBezTo>
                  <a:lnTo>
                    <a:pt x="1940" y="1758"/>
                  </a:lnTo>
                  <a:cubicBezTo>
                    <a:pt x="2237" y="1941"/>
                    <a:pt x="2328" y="2009"/>
                    <a:pt x="1895" y="2237"/>
                  </a:cubicBezTo>
                  <a:lnTo>
                    <a:pt x="1895" y="2237"/>
                  </a:lnTo>
                  <a:cubicBezTo>
                    <a:pt x="1575" y="2420"/>
                    <a:pt x="2968" y="3310"/>
                    <a:pt x="4200" y="3653"/>
                  </a:cubicBezTo>
                  <a:lnTo>
                    <a:pt x="4200" y="3653"/>
                  </a:lnTo>
                  <a:cubicBezTo>
                    <a:pt x="5433" y="3995"/>
                    <a:pt x="6962" y="3401"/>
                    <a:pt x="7145" y="2945"/>
                  </a:cubicBezTo>
                  <a:lnTo>
                    <a:pt x="7145" y="2945"/>
                  </a:lnTo>
                  <a:cubicBezTo>
                    <a:pt x="7350" y="2466"/>
                    <a:pt x="7236" y="2443"/>
                    <a:pt x="6049" y="1096"/>
                  </a:cubicBezTo>
                  <a:lnTo>
                    <a:pt x="6049" y="1096"/>
                  </a:lnTo>
                  <a:cubicBezTo>
                    <a:pt x="5341" y="297"/>
                    <a:pt x="4200" y="92"/>
                    <a:pt x="3310" y="92"/>
                  </a:cubicBezTo>
                  <a:lnTo>
                    <a:pt x="3310" y="92"/>
                  </a:lnTo>
                  <a:cubicBezTo>
                    <a:pt x="2694" y="92"/>
                    <a:pt x="2214" y="183"/>
                    <a:pt x="2100" y="25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1"/>
            <p:cNvSpPr/>
            <p:nvPr/>
          </p:nvSpPr>
          <p:spPr>
            <a:xfrm>
              <a:off x="4089324" y="2612440"/>
              <a:ext cx="105744" cy="57612"/>
            </a:xfrm>
            <a:custGeom>
              <a:rect b="b" l="l" r="r" t="t"/>
              <a:pathLst>
                <a:path extrusionOk="0" h="2923" w="5365">
                  <a:moveTo>
                    <a:pt x="1530" y="206"/>
                  </a:moveTo>
                  <a:cubicBezTo>
                    <a:pt x="1301" y="320"/>
                    <a:pt x="1804" y="708"/>
                    <a:pt x="1621" y="754"/>
                  </a:cubicBezTo>
                  <a:lnTo>
                    <a:pt x="1621" y="754"/>
                  </a:lnTo>
                  <a:cubicBezTo>
                    <a:pt x="1393" y="822"/>
                    <a:pt x="1301" y="663"/>
                    <a:pt x="1096" y="480"/>
                  </a:cubicBezTo>
                  <a:lnTo>
                    <a:pt x="1096" y="480"/>
                  </a:lnTo>
                  <a:cubicBezTo>
                    <a:pt x="617" y="24"/>
                    <a:pt x="46" y="1"/>
                    <a:pt x="46" y="229"/>
                  </a:cubicBezTo>
                  <a:lnTo>
                    <a:pt x="46" y="229"/>
                  </a:lnTo>
                  <a:cubicBezTo>
                    <a:pt x="0" y="526"/>
                    <a:pt x="799" y="800"/>
                    <a:pt x="525" y="1325"/>
                  </a:cubicBezTo>
                  <a:lnTo>
                    <a:pt x="525" y="1325"/>
                  </a:lnTo>
                  <a:cubicBezTo>
                    <a:pt x="206" y="1918"/>
                    <a:pt x="503" y="2032"/>
                    <a:pt x="822" y="1735"/>
                  </a:cubicBezTo>
                  <a:lnTo>
                    <a:pt x="822" y="1735"/>
                  </a:lnTo>
                  <a:cubicBezTo>
                    <a:pt x="1164" y="1462"/>
                    <a:pt x="1187" y="1119"/>
                    <a:pt x="1438" y="1279"/>
                  </a:cubicBezTo>
                  <a:lnTo>
                    <a:pt x="1438" y="1279"/>
                  </a:lnTo>
                  <a:cubicBezTo>
                    <a:pt x="1644" y="1416"/>
                    <a:pt x="1689" y="1484"/>
                    <a:pt x="1393" y="1644"/>
                  </a:cubicBezTo>
                  <a:lnTo>
                    <a:pt x="1393" y="1644"/>
                  </a:lnTo>
                  <a:cubicBezTo>
                    <a:pt x="1164" y="1758"/>
                    <a:pt x="2169" y="2420"/>
                    <a:pt x="3059" y="2671"/>
                  </a:cubicBezTo>
                  <a:lnTo>
                    <a:pt x="3059" y="2671"/>
                  </a:lnTo>
                  <a:cubicBezTo>
                    <a:pt x="3949" y="2922"/>
                    <a:pt x="5068" y="2489"/>
                    <a:pt x="5205" y="2146"/>
                  </a:cubicBezTo>
                  <a:lnTo>
                    <a:pt x="5205" y="2146"/>
                  </a:lnTo>
                  <a:cubicBezTo>
                    <a:pt x="5364" y="1804"/>
                    <a:pt x="5273" y="1781"/>
                    <a:pt x="4406" y="822"/>
                  </a:cubicBezTo>
                  <a:lnTo>
                    <a:pt x="4406" y="822"/>
                  </a:lnTo>
                  <a:cubicBezTo>
                    <a:pt x="3904" y="229"/>
                    <a:pt x="3059" y="92"/>
                    <a:pt x="2420" y="92"/>
                  </a:cubicBezTo>
                  <a:lnTo>
                    <a:pt x="2420" y="92"/>
                  </a:lnTo>
                  <a:cubicBezTo>
                    <a:pt x="1986" y="92"/>
                    <a:pt x="1621" y="161"/>
                    <a:pt x="1530" y="20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3507678" y="2767643"/>
              <a:ext cx="110238" cy="58953"/>
            </a:xfrm>
            <a:custGeom>
              <a:rect b="b" l="l" r="r" t="t"/>
              <a:pathLst>
                <a:path extrusionOk="0" h="2991" w="5593">
                  <a:moveTo>
                    <a:pt x="1415" y="868"/>
                  </a:moveTo>
                  <a:cubicBezTo>
                    <a:pt x="1256" y="1050"/>
                    <a:pt x="1872" y="1187"/>
                    <a:pt x="1735" y="1324"/>
                  </a:cubicBezTo>
                  <a:lnTo>
                    <a:pt x="1735" y="1324"/>
                  </a:lnTo>
                  <a:cubicBezTo>
                    <a:pt x="1552" y="1484"/>
                    <a:pt x="1415" y="1370"/>
                    <a:pt x="1142" y="1302"/>
                  </a:cubicBezTo>
                  <a:lnTo>
                    <a:pt x="1142" y="1302"/>
                  </a:lnTo>
                  <a:cubicBezTo>
                    <a:pt x="502" y="1119"/>
                    <a:pt x="0" y="1347"/>
                    <a:pt x="92" y="1553"/>
                  </a:cubicBezTo>
                  <a:lnTo>
                    <a:pt x="92" y="1553"/>
                  </a:lnTo>
                  <a:cubicBezTo>
                    <a:pt x="206" y="1849"/>
                    <a:pt x="1005" y="1735"/>
                    <a:pt x="1005" y="2306"/>
                  </a:cubicBezTo>
                  <a:lnTo>
                    <a:pt x="1005" y="2306"/>
                  </a:lnTo>
                  <a:cubicBezTo>
                    <a:pt x="1005" y="2991"/>
                    <a:pt x="1301" y="2968"/>
                    <a:pt x="1461" y="2557"/>
                  </a:cubicBezTo>
                  <a:lnTo>
                    <a:pt x="1461" y="2557"/>
                  </a:lnTo>
                  <a:cubicBezTo>
                    <a:pt x="1644" y="2146"/>
                    <a:pt x="1507" y="1827"/>
                    <a:pt x="1803" y="1872"/>
                  </a:cubicBezTo>
                  <a:lnTo>
                    <a:pt x="1803" y="1872"/>
                  </a:lnTo>
                  <a:cubicBezTo>
                    <a:pt x="2055" y="1918"/>
                    <a:pt x="2123" y="1941"/>
                    <a:pt x="1940" y="2215"/>
                  </a:cubicBezTo>
                  <a:lnTo>
                    <a:pt x="1940" y="2215"/>
                  </a:lnTo>
                  <a:cubicBezTo>
                    <a:pt x="1781" y="2443"/>
                    <a:pt x="2968" y="2557"/>
                    <a:pt x="3881" y="2374"/>
                  </a:cubicBezTo>
                  <a:lnTo>
                    <a:pt x="3881" y="2374"/>
                  </a:lnTo>
                  <a:cubicBezTo>
                    <a:pt x="4794" y="2215"/>
                    <a:pt x="5592" y="1324"/>
                    <a:pt x="5570" y="959"/>
                  </a:cubicBezTo>
                  <a:lnTo>
                    <a:pt x="5570" y="959"/>
                  </a:lnTo>
                  <a:cubicBezTo>
                    <a:pt x="5547" y="571"/>
                    <a:pt x="5456" y="617"/>
                    <a:pt x="4246" y="115"/>
                  </a:cubicBezTo>
                  <a:lnTo>
                    <a:pt x="4246" y="115"/>
                  </a:lnTo>
                  <a:cubicBezTo>
                    <a:pt x="4018" y="23"/>
                    <a:pt x="3789" y="0"/>
                    <a:pt x="3561" y="0"/>
                  </a:cubicBezTo>
                  <a:lnTo>
                    <a:pt x="3561" y="0"/>
                  </a:lnTo>
                  <a:cubicBezTo>
                    <a:pt x="2534" y="0"/>
                    <a:pt x="1530" y="685"/>
                    <a:pt x="1415" y="86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3966957" y="2749649"/>
              <a:ext cx="105311" cy="57159"/>
            </a:xfrm>
            <a:custGeom>
              <a:rect b="b" l="l" r="r" t="t"/>
              <a:pathLst>
                <a:path extrusionOk="0" h="2900" w="5343">
                  <a:moveTo>
                    <a:pt x="1530" y="183"/>
                  </a:moveTo>
                  <a:cubicBezTo>
                    <a:pt x="1302" y="297"/>
                    <a:pt x="1781" y="708"/>
                    <a:pt x="1621" y="754"/>
                  </a:cubicBezTo>
                  <a:lnTo>
                    <a:pt x="1621" y="754"/>
                  </a:lnTo>
                  <a:cubicBezTo>
                    <a:pt x="1370" y="822"/>
                    <a:pt x="1279" y="662"/>
                    <a:pt x="1074" y="457"/>
                  </a:cubicBezTo>
                  <a:lnTo>
                    <a:pt x="1074" y="457"/>
                  </a:lnTo>
                  <a:cubicBezTo>
                    <a:pt x="594" y="23"/>
                    <a:pt x="47" y="0"/>
                    <a:pt x="24" y="229"/>
                  </a:cubicBezTo>
                  <a:lnTo>
                    <a:pt x="24" y="229"/>
                  </a:lnTo>
                  <a:cubicBezTo>
                    <a:pt x="1" y="525"/>
                    <a:pt x="777" y="777"/>
                    <a:pt x="526" y="1302"/>
                  </a:cubicBezTo>
                  <a:lnTo>
                    <a:pt x="526" y="1302"/>
                  </a:lnTo>
                  <a:cubicBezTo>
                    <a:pt x="206" y="1918"/>
                    <a:pt x="480" y="2009"/>
                    <a:pt x="823" y="1735"/>
                  </a:cubicBezTo>
                  <a:lnTo>
                    <a:pt x="823" y="1735"/>
                  </a:lnTo>
                  <a:cubicBezTo>
                    <a:pt x="1142" y="1438"/>
                    <a:pt x="1188" y="1096"/>
                    <a:pt x="1416" y="1279"/>
                  </a:cubicBezTo>
                  <a:lnTo>
                    <a:pt x="1416" y="1279"/>
                  </a:lnTo>
                  <a:cubicBezTo>
                    <a:pt x="1621" y="1416"/>
                    <a:pt x="1690" y="1461"/>
                    <a:pt x="1393" y="1621"/>
                  </a:cubicBezTo>
                  <a:lnTo>
                    <a:pt x="1393" y="1621"/>
                  </a:lnTo>
                  <a:cubicBezTo>
                    <a:pt x="1142" y="1758"/>
                    <a:pt x="2146" y="2397"/>
                    <a:pt x="3037" y="2648"/>
                  </a:cubicBezTo>
                  <a:lnTo>
                    <a:pt x="3037" y="2648"/>
                  </a:lnTo>
                  <a:cubicBezTo>
                    <a:pt x="3950" y="2899"/>
                    <a:pt x="5045" y="2488"/>
                    <a:pt x="5205" y="2146"/>
                  </a:cubicBezTo>
                  <a:lnTo>
                    <a:pt x="5205" y="2146"/>
                  </a:lnTo>
                  <a:cubicBezTo>
                    <a:pt x="5342" y="1781"/>
                    <a:pt x="5251" y="1781"/>
                    <a:pt x="4406" y="799"/>
                  </a:cubicBezTo>
                  <a:lnTo>
                    <a:pt x="4406" y="799"/>
                  </a:lnTo>
                  <a:cubicBezTo>
                    <a:pt x="3881" y="229"/>
                    <a:pt x="3037" y="69"/>
                    <a:pt x="2398" y="69"/>
                  </a:cubicBezTo>
                  <a:lnTo>
                    <a:pt x="2398" y="69"/>
                  </a:lnTo>
                  <a:cubicBezTo>
                    <a:pt x="1964" y="69"/>
                    <a:pt x="1621" y="137"/>
                    <a:pt x="1530" y="18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3766781" y="2468490"/>
              <a:ext cx="78761" cy="42771"/>
            </a:xfrm>
            <a:custGeom>
              <a:rect b="b" l="l" r="r" t="t"/>
              <a:pathLst>
                <a:path extrusionOk="0" h="2170" w="3996">
                  <a:moveTo>
                    <a:pt x="1142" y="138"/>
                  </a:moveTo>
                  <a:cubicBezTo>
                    <a:pt x="982" y="206"/>
                    <a:pt x="1347" y="503"/>
                    <a:pt x="1210" y="549"/>
                  </a:cubicBezTo>
                  <a:lnTo>
                    <a:pt x="1210" y="549"/>
                  </a:lnTo>
                  <a:cubicBezTo>
                    <a:pt x="1028" y="594"/>
                    <a:pt x="959" y="480"/>
                    <a:pt x="822" y="343"/>
                  </a:cubicBezTo>
                  <a:lnTo>
                    <a:pt x="822" y="343"/>
                  </a:lnTo>
                  <a:cubicBezTo>
                    <a:pt x="457" y="1"/>
                    <a:pt x="46" y="1"/>
                    <a:pt x="23" y="160"/>
                  </a:cubicBezTo>
                  <a:lnTo>
                    <a:pt x="23" y="160"/>
                  </a:lnTo>
                  <a:cubicBezTo>
                    <a:pt x="1" y="389"/>
                    <a:pt x="594" y="571"/>
                    <a:pt x="389" y="959"/>
                  </a:cubicBezTo>
                  <a:lnTo>
                    <a:pt x="389" y="959"/>
                  </a:lnTo>
                  <a:cubicBezTo>
                    <a:pt x="160" y="1416"/>
                    <a:pt x="366" y="1507"/>
                    <a:pt x="617" y="1279"/>
                  </a:cubicBezTo>
                  <a:lnTo>
                    <a:pt x="617" y="1279"/>
                  </a:lnTo>
                  <a:cubicBezTo>
                    <a:pt x="868" y="1073"/>
                    <a:pt x="891" y="822"/>
                    <a:pt x="1073" y="937"/>
                  </a:cubicBezTo>
                  <a:lnTo>
                    <a:pt x="1073" y="937"/>
                  </a:lnTo>
                  <a:cubicBezTo>
                    <a:pt x="1210" y="1051"/>
                    <a:pt x="1256" y="1096"/>
                    <a:pt x="1051" y="1210"/>
                  </a:cubicBezTo>
                  <a:lnTo>
                    <a:pt x="1051" y="1210"/>
                  </a:lnTo>
                  <a:cubicBezTo>
                    <a:pt x="868" y="1302"/>
                    <a:pt x="1621" y="1781"/>
                    <a:pt x="2283" y="1964"/>
                  </a:cubicBezTo>
                  <a:lnTo>
                    <a:pt x="2283" y="1964"/>
                  </a:lnTo>
                  <a:cubicBezTo>
                    <a:pt x="2945" y="2169"/>
                    <a:pt x="3767" y="1850"/>
                    <a:pt x="3881" y="1576"/>
                  </a:cubicBezTo>
                  <a:lnTo>
                    <a:pt x="3881" y="1576"/>
                  </a:lnTo>
                  <a:cubicBezTo>
                    <a:pt x="3995" y="1325"/>
                    <a:pt x="3927" y="1325"/>
                    <a:pt x="3287" y="594"/>
                  </a:cubicBezTo>
                  <a:lnTo>
                    <a:pt x="3287" y="594"/>
                  </a:lnTo>
                  <a:cubicBezTo>
                    <a:pt x="2899" y="160"/>
                    <a:pt x="2283" y="46"/>
                    <a:pt x="1804" y="46"/>
                  </a:cubicBezTo>
                  <a:lnTo>
                    <a:pt x="1804" y="46"/>
                  </a:lnTo>
                  <a:cubicBezTo>
                    <a:pt x="1484" y="46"/>
                    <a:pt x="1210" y="92"/>
                    <a:pt x="1142" y="13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3387557" y="2716362"/>
              <a:ext cx="78761" cy="54005"/>
            </a:xfrm>
            <a:custGeom>
              <a:rect b="b" l="l" r="r" t="t"/>
              <a:pathLst>
                <a:path extrusionOk="0" h="2740" w="3996">
                  <a:moveTo>
                    <a:pt x="891" y="1142"/>
                  </a:moveTo>
                  <a:cubicBezTo>
                    <a:pt x="823" y="1324"/>
                    <a:pt x="1302" y="1279"/>
                    <a:pt x="1233" y="1393"/>
                  </a:cubicBezTo>
                  <a:lnTo>
                    <a:pt x="1233" y="1393"/>
                  </a:lnTo>
                  <a:cubicBezTo>
                    <a:pt x="1165" y="1530"/>
                    <a:pt x="1051" y="1507"/>
                    <a:pt x="914" y="1507"/>
                  </a:cubicBezTo>
                  <a:lnTo>
                    <a:pt x="914" y="1507"/>
                  </a:lnTo>
                  <a:cubicBezTo>
                    <a:pt x="868" y="1507"/>
                    <a:pt x="845" y="1507"/>
                    <a:pt x="800" y="1507"/>
                  </a:cubicBezTo>
                  <a:lnTo>
                    <a:pt x="800" y="1507"/>
                  </a:lnTo>
                  <a:cubicBezTo>
                    <a:pt x="298" y="1507"/>
                    <a:pt x="1" y="1781"/>
                    <a:pt x="115" y="1918"/>
                  </a:cubicBezTo>
                  <a:lnTo>
                    <a:pt x="115" y="1918"/>
                  </a:lnTo>
                  <a:cubicBezTo>
                    <a:pt x="252" y="2100"/>
                    <a:pt x="800" y="1849"/>
                    <a:pt x="914" y="2260"/>
                  </a:cubicBezTo>
                  <a:lnTo>
                    <a:pt x="914" y="2260"/>
                  </a:lnTo>
                  <a:cubicBezTo>
                    <a:pt x="1074" y="2739"/>
                    <a:pt x="1279" y="2671"/>
                    <a:pt x="1302" y="2329"/>
                  </a:cubicBezTo>
                  <a:lnTo>
                    <a:pt x="1302" y="2329"/>
                  </a:lnTo>
                  <a:cubicBezTo>
                    <a:pt x="1348" y="2009"/>
                    <a:pt x="1188" y="1804"/>
                    <a:pt x="1393" y="1781"/>
                  </a:cubicBezTo>
                  <a:lnTo>
                    <a:pt x="1393" y="1781"/>
                  </a:lnTo>
                  <a:cubicBezTo>
                    <a:pt x="1576" y="1758"/>
                    <a:pt x="1644" y="1735"/>
                    <a:pt x="1553" y="1986"/>
                  </a:cubicBezTo>
                  <a:lnTo>
                    <a:pt x="1553" y="1986"/>
                  </a:lnTo>
                  <a:cubicBezTo>
                    <a:pt x="1485" y="2192"/>
                    <a:pt x="2375" y="2009"/>
                    <a:pt x="2991" y="1689"/>
                  </a:cubicBezTo>
                  <a:lnTo>
                    <a:pt x="2991" y="1689"/>
                  </a:lnTo>
                  <a:cubicBezTo>
                    <a:pt x="3607" y="1370"/>
                    <a:pt x="3995" y="571"/>
                    <a:pt x="3881" y="297"/>
                  </a:cubicBezTo>
                  <a:lnTo>
                    <a:pt x="3881" y="297"/>
                  </a:lnTo>
                  <a:cubicBezTo>
                    <a:pt x="3790" y="46"/>
                    <a:pt x="3744" y="92"/>
                    <a:pt x="2763" y="0"/>
                  </a:cubicBezTo>
                  <a:lnTo>
                    <a:pt x="2763" y="0"/>
                  </a:lnTo>
                  <a:cubicBezTo>
                    <a:pt x="2740" y="0"/>
                    <a:pt x="2694" y="0"/>
                    <a:pt x="2649" y="0"/>
                  </a:cubicBezTo>
                  <a:lnTo>
                    <a:pt x="2649" y="0"/>
                  </a:lnTo>
                  <a:cubicBezTo>
                    <a:pt x="1736" y="0"/>
                    <a:pt x="960" y="959"/>
                    <a:pt x="891" y="114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4325487" y="3038003"/>
              <a:ext cx="82348" cy="37804"/>
            </a:xfrm>
            <a:custGeom>
              <a:rect b="b" l="l" r="r" t="t"/>
              <a:pathLst>
                <a:path extrusionOk="0" h="1918" w="4178">
                  <a:moveTo>
                    <a:pt x="1096" y="389"/>
                  </a:moveTo>
                  <a:cubicBezTo>
                    <a:pt x="959" y="525"/>
                    <a:pt x="1393" y="708"/>
                    <a:pt x="1279" y="777"/>
                  </a:cubicBezTo>
                  <a:lnTo>
                    <a:pt x="1279" y="777"/>
                  </a:lnTo>
                  <a:cubicBezTo>
                    <a:pt x="1119" y="868"/>
                    <a:pt x="1028" y="777"/>
                    <a:pt x="845" y="685"/>
                  </a:cubicBezTo>
                  <a:lnTo>
                    <a:pt x="845" y="685"/>
                  </a:lnTo>
                  <a:cubicBezTo>
                    <a:pt x="389" y="457"/>
                    <a:pt x="1" y="571"/>
                    <a:pt x="23" y="731"/>
                  </a:cubicBezTo>
                  <a:lnTo>
                    <a:pt x="23" y="731"/>
                  </a:lnTo>
                  <a:cubicBezTo>
                    <a:pt x="69" y="959"/>
                    <a:pt x="685" y="982"/>
                    <a:pt x="617" y="1393"/>
                  </a:cubicBezTo>
                  <a:lnTo>
                    <a:pt x="617" y="1393"/>
                  </a:lnTo>
                  <a:cubicBezTo>
                    <a:pt x="526" y="1918"/>
                    <a:pt x="731" y="1918"/>
                    <a:pt x="914" y="1644"/>
                  </a:cubicBezTo>
                  <a:lnTo>
                    <a:pt x="914" y="1644"/>
                  </a:lnTo>
                  <a:cubicBezTo>
                    <a:pt x="1096" y="1370"/>
                    <a:pt x="1051" y="1119"/>
                    <a:pt x="1256" y="1187"/>
                  </a:cubicBezTo>
                  <a:lnTo>
                    <a:pt x="1256" y="1187"/>
                  </a:lnTo>
                  <a:cubicBezTo>
                    <a:pt x="1416" y="1256"/>
                    <a:pt x="1484" y="1279"/>
                    <a:pt x="1302" y="1438"/>
                  </a:cubicBezTo>
                  <a:lnTo>
                    <a:pt x="1302" y="1438"/>
                  </a:lnTo>
                  <a:cubicBezTo>
                    <a:pt x="1165" y="1598"/>
                    <a:pt x="2009" y="1849"/>
                    <a:pt x="2717" y="1826"/>
                  </a:cubicBezTo>
                  <a:lnTo>
                    <a:pt x="2717" y="1826"/>
                  </a:lnTo>
                  <a:cubicBezTo>
                    <a:pt x="3402" y="1826"/>
                    <a:pt x="4109" y="1279"/>
                    <a:pt x="4132" y="1005"/>
                  </a:cubicBezTo>
                  <a:lnTo>
                    <a:pt x="4132" y="1005"/>
                  </a:lnTo>
                  <a:cubicBezTo>
                    <a:pt x="4178" y="731"/>
                    <a:pt x="4109" y="731"/>
                    <a:pt x="3288" y="229"/>
                  </a:cubicBezTo>
                  <a:lnTo>
                    <a:pt x="3288" y="229"/>
                  </a:lnTo>
                  <a:cubicBezTo>
                    <a:pt x="3036" y="69"/>
                    <a:pt x="2740" y="0"/>
                    <a:pt x="2466" y="0"/>
                  </a:cubicBezTo>
                  <a:lnTo>
                    <a:pt x="2466" y="0"/>
                  </a:lnTo>
                  <a:cubicBezTo>
                    <a:pt x="1804" y="0"/>
                    <a:pt x="1188" y="297"/>
                    <a:pt x="1096" y="3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4800532" y="3205800"/>
              <a:ext cx="96737" cy="49058"/>
            </a:xfrm>
            <a:custGeom>
              <a:rect b="b" l="l" r="r" t="t"/>
              <a:pathLst>
                <a:path extrusionOk="0" h="2489" w="4908">
                  <a:moveTo>
                    <a:pt x="1370" y="160"/>
                  </a:moveTo>
                  <a:cubicBezTo>
                    <a:pt x="1164" y="274"/>
                    <a:pt x="1621" y="594"/>
                    <a:pt x="1484" y="662"/>
                  </a:cubicBezTo>
                  <a:lnTo>
                    <a:pt x="1484" y="662"/>
                  </a:lnTo>
                  <a:cubicBezTo>
                    <a:pt x="1256" y="731"/>
                    <a:pt x="1164" y="594"/>
                    <a:pt x="959" y="434"/>
                  </a:cubicBezTo>
                  <a:lnTo>
                    <a:pt x="959" y="434"/>
                  </a:lnTo>
                  <a:cubicBezTo>
                    <a:pt x="502" y="46"/>
                    <a:pt x="0" y="69"/>
                    <a:pt x="0" y="274"/>
                  </a:cubicBezTo>
                  <a:lnTo>
                    <a:pt x="0" y="274"/>
                  </a:lnTo>
                  <a:cubicBezTo>
                    <a:pt x="0" y="525"/>
                    <a:pt x="708" y="731"/>
                    <a:pt x="502" y="1210"/>
                  </a:cubicBezTo>
                  <a:lnTo>
                    <a:pt x="502" y="1210"/>
                  </a:lnTo>
                  <a:cubicBezTo>
                    <a:pt x="251" y="1781"/>
                    <a:pt x="502" y="1872"/>
                    <a:pt x="799" y="1598"/>
                  </a:cubicBezTo>
                  <a:lnTo>
                    <a:pt x="799" y="1598"/>
                  </a:lnTo>
                  <a:cubicBezTo>
                    <a:pt x="1096" y="1324"/>
                    <a:pt x="1096" y="1005"/>
                    <a:pt x="1324" y="1142"/>
                  </a:cubicBezTo>
                  <a:lnTo>
                    <a:pt x="1324" y="1142"/>
                  </a:lnTo>
                  <a:cubicBezTo>
                    <a:pt x="1507" y="1256"/>
                    <a:pt x="1575" y="1301"/>
                    <a:pt x="1301" y="1461"/>
                  </a:cubicBezTo>
                  <a:lnTo>
                    <a:pt x="1301" y="1461"/>
                  </a:lnTo>
                  <a:cubicBezTo>
                    <a:pt x="1096" y="1598"/>
                    <a:pt x="2054" y="2123"/>
                    <a:pt x="2876" y="2306"/>
                  </a:cubicBezTo>
                  <a:lnTo>
                    <a:pt x="2876" y="2306"/>
                  </a:lnTo>
                  <a:cubicBezTo>
                    <a:pt x="3698" y="2488"/>
                    <a:pt x="4679" y="2055"/>
                    <a:pt x="4794" y="1712"/>
                  </a:cubicBezTo>
                  <a:lnTo>
                    <a:pt x="4794" y="1712"/>
                  </a:lnTo>
                  <a:cubicBezTo>
                    <a:pt x="4908" y="1393"/>
                    <a:pt x="4839" y="1393"/>
                    <a:pt x="3995" y="548"/>
                  </a:cubicBezTo>
                  <a:lnTo>
                    <a:pt x="3995" y="548"/>
                  </a:lnTo>
                  <a:cubicBezTo>
                    <a:pt x="3561" y="114"/>
                    <a:pt x="2922" y="0"/>
                    <a:pt x="2374" y="0"/>
                  </a:cubicBezTo>
                  <a:lnTo>
                    <a:pt x="2374" y="0"/>
                  </a:lnTo>
                  <a:cubicBezTo>
                    <a:pt x="1872" y="0"/>
                    <a:pt x="1461" y="92"/>
                    <a:pt x="1370" y="16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4744305" y="3054656"/>
              <a:ext cx="105724" cy="57139"/>
            </a:xfrm>
            <a:custGeom>
              <a:rect b="b" l="l" r="r" t="t"/>
              <a:pathLst>
                <a:path extrusionOk="0" h="2899" w="5364">
                  <a:moveTo>
                    <a:pt x="1529" y="183"/>
                  </a:moveTo>
                  <a:cubicBezTo>
                    <a:pt x="1301" y="297"/>
                    <a:pt x="1803" y="685"/>
                    <a:pt x="1643" y="753"/>
                  </a:cubicBezTo>
                  <a:lnTo>
                    <a:pt x="1643" y="753"/>
                  </a:lnTo>
                  <a:cubicBezTo>
                    <a:pt x="1392" y="822"/>
                    <a:pt x="1301" y="662"/>
                    <a:pt x="1096" y="457"/>
                  </a:cubicBezTo>
                  <a:lnTo>
                    <a:pt x="1096" y="457"/>
                  </a:lnTo>
                  <a:cubicBezTo>
                    <a:pt x="616" y="23"/>
                    <a:pt x="69" y="0"/>
                    <a:pt x="46" y="228"/>
                  </a:cubicBezTo>
                  <a:lnTo>
                    <a:pt x="46" y="228"/>
                  </a:lnTo>
                  <a:cubicBezTo>
                    <a:pt x="0" y="525"/>
                    <a:pt x="799" y="776"/>
                    <a:pt x="525" y="1301"/>
                  </a:cubicBezTo>
                  <a:lnTo>
                    <a:pt x="525" y="1301"/>
                  </a:lnTo>
                  <a:cubicBezTo>
                    <a:pt x="228" y="1917"/>
                    <a:pt x="502" y="2009"/>
                    <a:pt x="822" y="1735"/>
                  </a:cubicBezTo>
                  <a:lnTo>
                    <a:pt x="822" y="1735"/>
                  </a:lnTo>
                  <a:cubicBezTo>
                    <a:pt x="1164" y="1438"/>
                    <a:pt x="1187" y="1096"/>
                    <a:pt x="1438" y="1278"/>
                  </a:cubicBezTo>
                  <a:lnTo>
                    <a:pt x="1438" y="1278"/>
                  </a:lnTo>
                  <a:cubicBezTo>
                    <a:pt x="1643" y="1415"/>
                    <a:pt x="1689" y="1461"/>
                    <a:pt x="1392" y="1621"/>
                  </a:cubicBezTo>
                  <a:lnTo>
                    <a:pt x="1392" y="1621"/>
                  </a:lnTo>
                  <a:cubicBezTo>
                    <a:pt x="1164" y="1758"/>
                    <a:pt x="2168" y="2397"/>
                    <a:pt x="3059" y="2648"/>
                  </a:cubicBezTo>
                  <a:lnTo>
                    <a:pt x="3059" y="2648"/>
                  </a:lnTo>
                  <a:cubicBezTo>
                    <a:pt x="3949" y="2899"/>
                    <a:pt x="5067" y="2488"/>
                    <a:pt x="5204" y="2123"/>
                  </a:cubicBezTo>
                  <a:lnTo>
                    <a:pt x="5204" y="2123"/>
                  </a:lnTo>
                  <a:cubicBezTo>
                    <a:pt x="5364" y="1780"/>
                    <a:pt x="5273" y="1780"/>
                    <a:pt x="4405" y="799"/>
                  </a:cubicBezTo>
                  <a:lnTo>
                    <a:pt x="4405" y="799"/>
                  </a:lnTo>
                  <a:cubicBezTo>
                    <a:pt x="3903" y="228"/>
                    <a:pt x="3059" y="68"/>
                    <a:pt x="2420" y="68"/>
                  </a:cubicBezTo>
                  <a:lnTo>
                    <a:pt x="2420" y="68"/>
                  </a:lnTo>
                  <a:cubicBezTo>
                    <a:pt x="1986" y="68"/>
                    <a:pt x="1643" y="137"/>
                    <a:pt x="1529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3942676" y="2498190"/>
              <a:ext cx="152082" cy="71094"/>
            </a:xfrm>
            <a:custGeom>
              <a:rect b="b" l="l" r="r" t="t"/>
              <a:pathLst>
                <a:path extrusionOk="0" h="3607" w="7716">
                  <a:moveTo>
                    <a:pt x="2032" y="776"/>
                  </a:moveTo>
                  <a:cubicBezTo>
                    <a:pt x="1781" y="1004"/>
                    <a:pt x="2580" y="1324"/>
                    <a:pt x="2374" y="1461"/>
                  </a:cubicBezTo>
                  <a:lnTo>
                    <a:pt x="2374" y="1461"/>
                  </a:lnTo>
                  <a:cubicBezTo>
                    <a:pt x="2100" y="1666"/>
                    <a:pt x="1918" y="1484"/>
                    <a:pt x="1552" y="1324"/>
                  </a:cubicBezTo>
                  <a:lnTo>
                    <a:pt x="1552" y="1324"/>
                  </a:lnTo>
                  <a:cubicBezTo>
                    <a:pt x="731" y="936"/>
                    <a:pt x="0" y="1141"/>
                    <a:pt x="69" y="1438"/>
                  </a:cubicBezTo>
                  <a:lnTo>
                    <a:pt x="69" y="1438"/>
                  </a:lnTo>
                  <a:cubicBezTo>
                    <a:pt x="160" y="1849"/>
                    <a:pt x="1301" y="1872"/>
                    <a:pt x="1164" y="2648"/>
                  </a:cubicBezTo>
                  <a:lnTo>
                    <a:pt x="1164" y="2648"/>
                  </a:lnTo>
                  <a:cubicBezTo>
                    <a:pt x="1005" y="3584"/>
                    <a:pt x="1416" y="3607"/>
                    <a:pt x="1735" y="3082"/>
                  </a:cubicBezTo>
                  <a:lnTo>
                    <a:pt x="1735" y="3082"/>
                  </a:lnTo>
                  <a:cubicBezTo>
                    <a:pt x="2055" y="2579"/>
                    <a:pt x="1963" y="2123"/>
                    <a:pt x="2351" y="2237"/>
                  </a:cubicBezTo>
                  <a:lnTo>
                    <a:pt x="2351" y="2237"/>
                  </a:lnTo>
                  <a:cubicBezTo>
                    <a:pt x="2671" y="2328"/>
                    <a:pt x="2785" y="2397"/>
                    <a:pt x="2443" y="2716"/>
                  </a:cubicBezTo>
                  <a:lnTo>
                    <a:pt x="2443" y="2716"/>
                  </a:lnTo>
                  <a:cubicBezTo>
                    <a:pt x="2192" y="2990"/>
                    <a:pt x="3767" y="3424"/>
                    <a:pt x="5068" y="3378"/>
                  </a:cubicBezTo>
                  <a:lnTo>
                    <a:pt x="5068" y="3378"/>
                  </a:lnTo>
                  <a:cubicBezTo>
                    <a:pt x="6346" y="3333"/>
                    <a:pt x="7624" y="2306"/>
                    <a:pt x="7670" y="1803"/>
                  </a:cubicBezTo>
                  <a:lnTo>
                    <a:pt x="7670" y="1803"/>
                  </a:lnTo>
                  <a:cubicBezTo>
                    <a:pt x="7715" y="1278"/>
                    <a:pt x="7578" y="1301"/>
                    <a:pt x="6049" y="388"/>
                  </a:cubicBezTo>
                  <a:lnTo>
                    <a:pt x="6049" y="388"/>
                  </a:lnTo>
                  <a:cubicBezTo>
                    <a:pt x="5615" y="114"/>
                    <a:pt x="5113" y="0"/>
                    <a:pt x="4611" y="0"/>
                  </a:cubicBezTo>
                  <a:lnTo>
                    <a:pt x="4611" y="0"/>
                  </a:lnTo>
                  <a:cubicBezTo>
                    <a:pt x="3378" y="0"/>
                    <a:pt x="2214" y="594"/>
                    <a:pt x="2032" y="77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3595399" y="2651581"/>
              <a:ext cx="116092" cy="69754"/>
            </a:xfrm>
            <a:custGeom>
              <a:rect b="b" l="l" r="r" t="t"/>
              <a:pathLst>
                <a:path extrusionOk="0" h="3539" w="5890">
                  <a:moveTo>
                    <a:pt x="1096" y="1142"/>
                  </a:moveTo>
                  <a:cubicBezTo>
                    <a:pt x="936" y="1370"/>
                    <a:pt x="1826" y="1507"/>
                    <a:pt x="1689" y="1644"/>
                  </a:cubicBezTo>
                  <a:lnTo>
                    <a:pt x="1689" y="1644"/>
                  </a:lnTo>
                  <a:cubicBezTo>
                    <a:pt x="1507" y="1849"/>
                    <a:pt x="1324" y="1735"/>
                    <a:pt x="1027" y="1667"/>
                  </a:cubicBezTo>
                  <a:lnTo>
                    <a:pt x="1027" y="1667"/>
                  </a:lnTo>
                  <a:cubicBezTo>
                    <a:pt x="343" y="1507"/>
                    <a:pt x="0" y="1804"/>
                    <a:pt x="114" y="2032"/>
                  </a:cubicBezTo>
                  <a:lnTo>
                    <a:pt x="114" y="2032"/>
                  </a:lnTo>
                  <a:cubicBezTo>
                    <a:pt x="228" y="2329"/>
                    <a:pt x="1005" y="2123"/>
                    <a:pt x="868" y="2785"/>
                  </a:cubicBezTo>
                  <a:lnTo>
                    <a:pt x="868" y="2785"/>
                  </a:lnTo>
                  <a:cubicBezTo>
                    <a:pt x="708" y="3538"/>
                    <a:pt x="1096" y="3379"/>
                    <a:pt x="1393" y="2991"/>
                  </a:cubicBezTo>
                  <a:lnTo>
                    <a:pt x="1393" y="2991"/>
                  </a:lnTo>
                  <a:cubicBezTo>
                    <a:pt x="1666" y="2625"/>
                    <a:pt x="1644" y="2397"/>
                    <a:pt x="1803" y="2397"/>
                  </a:cubicBezTo>
                  <a:lnTo>
                    <a:pt x="1803" y="2397"/>
                  </a:lnTo>
                  <a:cubicBezTo>
                    <a:pt x="2054" y="2374"/>
                    <a:pt x="1986" y="2557"/>
                    <a:pt x="1940" y="2762"/>
                  </a:cubicBezTo>
                  <a:lnTo>
                    <a:pt x="1940" y="2762"/>
                  </a:lnTo>
                  <a:cubicBezTo>
                    <a:pt x="1895" y="3059"/>
                    <a:pt x="3264" y="2945"/>
                    <a:pt x="4177" y="2466"/>
                  </a:cubicBezTo>
                  <a:lnTo>
                    <a:pt x="4177" y="2466"/>
                  </a:lnTo>
                  <a:cubicBezTo>
                    <a:pt x="5159" y="1964"/>
                    <a:pt x="5889" y="1073"/>
                    <a:pt x="5843" y="663"/>
                  </a:cubicBezTo>
                  <a:lnTo>
                    <a:pt x="5843" y="663"/>
                  </a:lnTo>
                  <a:cubicBezTo>
                    <a:pt x="5798" y="229"/>
                    <a:pt x="5182" y="69"/>
                    <a:pt x="4269" y="23"/>
                  </a:cubicBezTo>
                  <a:lnTo>
                    <a:pt x="4269" y="23"/>
                  </a:lnTo>
                  <a:cubicBezTo>
                    <a:pt x="4223" y="1"/>
                    <a:pt x="4154" y="1"/>
                    <a:pt x="4109" y="1"/>
                  </a:cubicBezTo>
                  <a:lnTo>
                    <a:pt x="4109" y="1"/>
                  </a:lnTo>
                  <a:cubicBezTo>
                    <a:pt x="2739" y="1"/>
                    <a:pt x="1256" y="914"/>
                    <a:pt x="1096" y="11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4288160" y="2604340"/>
              <a:ext cx="134087" cy="63466"/>
            </a:xfrm>
            <a:custGeom>
              <a:rect b="b" l="l" r="r" t="t"/>
              <a:pathLst>
                <a:path extrusionOk="0" h="3220" w="6803">
                  <a:moveTo>
                    <a:pt x="1370" y="594"/>
                  </a:moveTo>
                  <a:cubicBezTo>
                    <a:pt x="1141" y="845"/>
                    <a:pt x="2146" y="1165"/>
                    <a:pt x="1963" y="1302"/>
                  </a:cubicBezTo>
                  <a:lnTo>
                    <a:pt x="1963" y="1302"/>
                  </a:lnTo>
                  <a:cubicBezTo>
                    <a:pt x="1689" y="1485"/>
                    <a:pt x="1529" y="1325"/>
                    <a:pt x="1187" y="1188"/>
                  </a:cubicBezTo>
                  <a:lnTo>
                    <a:pt x="1187" y="1188"/>
                  </a:lnTo>
                  <a:cubicBezTo>
                    <a:pt x="411" y="845"/>
                    <a:pt x="0" y="1097"/>
                    <a:pt x="69" y="1370"/>
                  </a:cubicBezTo>
                  <a:lnTo>
                    <a:pt x="69" y="1370"/>
                  </a:lnTo>
                  <a:cubicBezTo>
                    <a:pt x="160" y="1736"/>
                    <a:pt x="1050" y="1690"/>
                    <a:pt x="776" y="2398"/>
                  </a:cubicBezTo>
                  <a:lnTo>
                    <a:pt x="776" y="2398"/>
                  </a:lnTo>
                  <a:cubicBezTo>
                    <a:pt x="457" y="3219"/>
                    <a:pt x="936" y="3128"/>
                    <a:pt x="1347" y="2740"/>
                  </a:cubicBezTo>
                  <a:lnTo>
                    <a:pt x="1347" y="2740"/>
                  </a:lnTo>
                  <a:cubicBezTo>
                    <a:pt x="1735" y="2375"/>
                    <a:pt x="1758" y="2124"/>
                    <a:pt x="1917" y="2146"/>
                  </a:cubicBezTo>
                  <a:lnTo>
                    <a:pt x="1917" y="2146"/>
                  </a:lnTo>
                  <a:cubicBezTo>
                    <a:pt x="2237" y="2192"/>
                    <a:pt x="2123" y="2375"/>
                    <a:pt x="2032" y="2603"/>
                  </a:cubicBezTo>
                  <a:lnTo>
                    <a:pt x="2032" y="2603"/>
                  </a:lnTo>
                  <a:cubicBezTo>
                    <a:pt x="1895" y="2923"/>
                    <a:pt x="3401" y="3196"/>
                    <a:pt x="4520" y="2854"/>
                  </a:cubicBezTo>
                  <a:lnTo>
                    <a:pt x="4520" y="2854"/>
                  </a:lnTo>
                  <a:cubicBezTo>
                    <a:pt x="5729" y="2512"/>
                    <a:pt x="6734" y="1895"/>
                    <a:pt x="6779" y="1416"/>
                  </a:cubicBezTo>
                  <a:lnTo>
                    <a:pt x="6779" y="1416"/>
                  </a:lnTo>
                  <a:cubicBezTo>
                    <a:pt x="6802" y="937"/>
                    <a:pt x="5501" y="366"/>
                    <a:pt x="4474" y="115"/>
                  </a:cubicBezTo>
                  <a:lnTo>
                    <a:pt x="4474" y="115"/>
                  </a:lnTo>
                  <a:cubicBezTo>
                    <a:pt x="4109" y="24"/>
                    <a:pt x="3766" y="1"/>
                    <a:pt x="3447" y="1"/>
                  </a:cubicBezTo>
                  <a:lnTo>
                    <a:pt x="3447" y="1"/>
                  </a:lnTo>
                  <a:cubicBezTo>
                    <a:pt x="2351" y="1"/>
                    <a:pt x="1552" y="435"/>
                    <a:pt x="1370" y="59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4335381" y="2737962"/>
              <a:ext cx="145342" cy="79195"/>
            </a:xfrm>
            <a:custGeom>
              <a:rect b="b" l="l" r="r" t="t"/>
              <a:pathLst>
                <a:path extrusionOk="0" h="4018" w="7374">
                  <a:moveTo>
                    <a:pt x="2101" y="274"/>
                  </a:moveTo>
                  <a:cubicBezTo>
                    <a:pt x="1781" y="411"/>
                    <a:pt x="2466" y="959"/>
                    <a:pt x="2238" y="1027"/>
                  </a:cubicBezTo>
                  <a:lnTo>
                    <a:pt x="2238" y="1027"/>
                  </a:lnTo>
                  <a:cubicBezTo>
                    <a:pt x="1895" y="1141"/>
                    <a:pt x="1781" y="913"/>
                    <a:pt x="1484" y="639"/>
                  </a:cubicBezTo>
                  <a:lnTo>
                    <a:pt x="1484" y="639"/>
                  </a:lnTo>
                  <a:cubicBezTo>
                    <a:pt x="823" y="23"/>
                    <a:pt x="69" y="0"/>
                    <a:pt x="46" y="320"/>
                  </a:cubicBezTo>
                  <a:lnTo>
                    <a:pt x="46" y="320"/>
                  </a:lnTo>
                  <a:cubicBezTo>
                    <a:pt x="1" y="730"/>
                    <a:pt x="1074" y="1096"/>
                    <a:pt x="708" y="1803"/>
                  </a:cubicBezTo>
                  <a:lnTo>
                    <a:pt x="708" y="1803"/>
                  </a:lnTo>
                  <a:cubicBezTo>
                    <a:pt x="275" y="2648"/>
                    <a:pt x="663" y="2785"/>
                    <a:pt x="1119" y="2397"/>
                  </a:cubicBezTo>
                  <a:lnTo>
                    <a:pt x="1119" y="2397"/>
                  </a:lnTo>
                  <a:cubicBezTo>
                    <a:pt x="1599" y="1986"/>
                    <a:pt x="1621" y="1529"/>
                    <a:pt x="1964" y="1758"/>
                  </a:cubicBezTo>
                  <a:lnTo>
                    <a:pt x="1964" y="1758"/>
                  </a:lnTo>
                  <a:cubicBezTo>
                    <a:pt x="2238" y="1963"/>
                    <a:pt x="2329" y="2031"/>
                    <a:pt x="1918" y="2237"/>
                  </a:cubicBezTo>
                  <a:lnTo>
                    <a:pt x="1918" y="2237"/>
                  </a:lnTo>
                  <a:cubicBezTo>
                    <a:pt x="1576" y="2420"/>
                    <a:pt x="2968" y="3310"/>
                    <a:pt x="4201" y="3652"/>
                  </a:cubicBezTo>
                  <a:lnTo>
                    <a:pt x="4201" y="3652"/>
                  </a:lnTo>
                  <a:cubicBezTo>
                    <a:pt x="5433" y="4017"/>
                    <a:pt x="6963" y="3424"/>
                    <a:pt x="7168" y="2944"/>
                  </a:cubicBezTo>
                  <a:lnTo>
                    <a:pt x="7168" y="2944"/>
                  </a:lnTo>
                  <a:cubicBezTo>
                    <a:pt x="7373" y="2465"/>
                    <a:pt x="7236" y="2442"/>
                    <a:pt x="6072" y="1118"/>
                  </a:cubicBezTo>
                  <a:lnTo>
                    <a:pt x="6072" y="1118"/>
                  </a:lnTo>
                  <a:cubicBezTo>
                    <a:pt x="5365" y="320"/>
                    <a:pt x="4201" y="114"/>
                    <a:pt x="3310" y="114"/>
                  </a:cubicBezTo>
                  <a:lnTo>
                    <a:pt x="3310" y="114"/>
                  </a:lnTo>
                  <a:cubicBezTo>
                    <a:pt x="2717" y="114"/>
                    <a:pt x="2238" y="205"/>
                    <a:pt x="2101" y="27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4873393" y="2900793"/>
              <a:ext cx="144435" cy="83708"/>
            </a:xfrm>
            <a:custGeom>
              <a:rect b="b" l="l" r="r" t="t"/>
              <a:pathLst>
                <a:path extrusionOk="0" h="4247" w="7328">
                  <a:moveTo>
                    <a:pt x="47" y="457"/>
                  </a:moveTo>
                  <a:cubicBezTo>
                    <a:pt x="1" y="845"/>
                    <a:pt x="1074" y="1256"/>
                    <a:pt x="686" y="1941"/>
                  </a:cubicBezTo>
                  <a:lnTo>
                    <a:pt x="686" y="1941"/>
                  </a:lnTo>
                  <a:cubicBezTo>
                    <a:pt x="229" y="2785"/>
                    <a:pt x="617" y="2922"/>
                    <a:pt x="1097" y="2557"/>
                  </a:cubicBezTo>
                  <a:lnTo>
                    <a:pt x="1097" y="2557"/>
                  </a:lnTo>
                  <a:cubicBezTo>
                    <a:pt x="1553" y="2169"/>
                    <a:pt x="1599" y="1690"/>
                    <a:pt x="1941" y="1941"/>
                  </a:cubicBezTo>
                  <a:lnTo>
                    <a:pt x="1941" y="1941"/>
                  </a:lnTo>
                  <a:cubicBezTo>
                    <a:pt x="2215" y="2124"/>
                    <a:pt x="2283" y="2215"/>
                    <a:pt x="1873" y="2420"/>
                  </a:cubicBezTo>
                  <a:lnTo>
                    <a:pt x="1873" y="2420"/>
                  </a:lnTo>
                  <a:cubicBezTo>
                    <a:pt x="1530" y="2603"/>
                    <a:pt x="2900" y="3516"/>
                    <a:pt x="4132" y="3881"/>
                  </a:cubicBezTo>
                  <a:lnTo>
                    <a:pt x="4132" y="3881"/>
                  </a:lnTo>
                  <a:cubicBezTo>
                    <a:pt x="5365" y="4246"/>
                    <a:pt x="6894" y="3698"/>
                    <a:pt x="7100" y="3219"/>
                  </a:cubicBezTo>
                  <a:lnTo>
                    <a:pt x="7100" y="3219"/>
                  </a:lnTo>
                  <a:cubicBezTo>
                    <a:pt x="7328" y="2763"/>
                    <a:pt x="7191" y="2740"/>
                    <a:pt x="6050" y="1370"/>
                  </a:cubicBezTo>
                  <a:lnTo>
                    <a:pt x="6050" y="1370"/>
                  </a:lnTo>
                  <a:cubicBezTo>
                    <a:pt x="4886" y="1"/>
                    <a:pt x="2443" y="297"/>
                    <a:pt x="2101" y="434"/>
                  </a:cubicBezTo>
                  <a:lnTo>
                    <a:pt x="2101" y="434"/>
                  </a:lnTo>
                  <a:cubicBezTo>
                    <a:pt x="1781" y="594"/>
                    <a:pt x="2466" y="1142"/>
                    <a:pt x="2215" y="1211"/>
                  </a:cubicBezTo>
                  <a:lnTo>
                    <a:pt x="2215" y="1211"/>
                  </a:lnTo>
                  <a:cubicBezTo>
                    <a:pt x="1895" y="1302"/>
                    <a:pt x="1781" y="1074"/>
                    <a:pt x="1485" y="800"/>
                  </a:cubicBezTo>
                  <a:lnTo>
                    <a:pt x="1485" y="800"/>
                  </a:lnTo>
                  <a:cubicBezTo>
                    <a:pt x="1097" y="434"/>
                    <a:pt x="663" y="252"/>
                    <a:pt x="366" y="252"/>
                  </a:cubicBezTo>
                  <a:lnTo>
                    <a:pt x="366" y="252"/>
                  </a:lnTo>
                  <a:cubicBezTo>
                    <a:pt x="183" y="252"/>
                    <a:pt x="47" y="320"/>
                    <a:pt x="47" y="45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4424915" y="2941727"/>
              <a:ext cx="145322" cy="78761"/>
            </a:xfrm>
            <a:custGeom>
              <a:rect b="b" l="l" r="r" t="t"/>
              <a:pathLst>
                <a:path extrusionOk="0" h="3996" w="7373">
                  <a:moveTo>
                    <a:pt x="2123" y="252"/>
                  </a:moveTo>
                  <a:cubicBezTo>
                    <a:pt x="1803" y="412"/>
                    <a:pt x="2465" y="960"/>
                    <a:pt x="2237" y="1028"/>
                  </a:cubicBezTo>
                  <a:lnTo>
                    <a:pt x="2237" y="1028"/>
                  </a:lnTo>
                  <a:cubicBezTo>
                    <a:pt x="1917" y="1119"/>
                    <a:pt x="1780" y="891"/>
                    <a:pt x="1507" y="640"/>
                  </a:cubicBezTo>
                  <a:lnTo>
                    <a:pt x="1507" y="640"/>
                  </a:lnTo>
                  <a:cubicBezTo>
                    <a:pt x="845" y="24"/>
                    <a:pt x="69" y="1"/>
                    <a:pt x="46" y="298"/>
                  </a:cubicBezTo>
                  <a:lnTo>
                    <a:pt x="46" y="298"/>
                  </a:lnTo>
                  <a:cubicBezTo>
                    <a:pt x="0" y="708"/>
                    <a:pt x="1096" y="1074"/>
                    <a:pt x="730" y="1804"/>
                  </a:cubicBezTo>
                  <a:lnTo>
                    <a:pt x="730" y="1804"/>
                  </a:lnTo>
                  <a:cubicBezTo>
                    <a:pt x="297" y="2626"/>
                    <a:pt x="685" y="2786"/>
                    <a:pt x="1141" y="2375"/>
                  </a:cubicBezTo>
                  <a:lnTo>
                    <a:pt x="1141" y="2375"/>
                  </a:lnTo>
                  <a:cubicBezTo>
                    <a:pt x="1598" y="1987"/>
                    <a:pt x="1643" y="1530"/>
                    <a:pt x="1963" y="1758"/>
                  </a:cubicBezTo>
                  <a:lnTo>
                    <a:pt x="1963" y="1758"/>
                  </a:lnTo>
                  <a:cubicBezTo>
                    <a:pt x="2237" y="1941"/>
                    <a:pt x="2328" y="2009"/>
                    <a:pt x="1917" y="2238"/>
                  </a:cubicBezTo>
                  <a:lnTo>
                    <a:pt x="1917" y="2238"/>
                  </a:lnTo>
                  <a:cubicBezTo>
                    <a:pt x="1598" y="2420"/>
                    <a:pt x="2967" y="3311"/>
                    <a:pt x="4223" y="3653"/>
                  </a:cubicBezTo>
                  <a:lnTo>
                    <a:pt x="4223" y="3653"/>
                  </a:lnTo>
                  <a:cubicBezTo>
                    <a:pt x="5432" y="3995"/>
                    <a:pt x="6962" y="3402"/>
                    <a:pt x="7167" y="2945"/>
                  </a:cubicBezTo>
                  <a:lnTo>
                    <a:pt x="7167" y="2945"/>
                  </a:lnTo>
                  <a:cubicBezTo>
                    <a:pt x="7373" y="2466"/>
                    <a:pt x="7259" y="2443"/>
                    <a:pt x="6072" y="1096"/>
                  </a:cubicBezTo>
                  <a:lnTo>
                    <a:pt x="6072" y="1096"/>
                  </a:lnTo>
                  <a:cubicBezTo>
                    <a:pt x="5364" y="298"/>
                    <a:pt x="4200" y="92"/>
                    <a:pt x="3333" y="92"/>
                  </a:cubicBezTo>
                  <a:lnTo>
                    <a:pt x="3333" y="92"/>
                  </a:lnTo>
                  <a:cubicBezTo>
                    <a:pt x="2716" y="92"/>
                    <a:pt x="2237" y="183"/>
                    <a:pt x="2123" y="25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4562556" y="2858972"/>
              <a:ext cx="105744" cy="57593"/>
            </a:xfrm>
            <a:custGeom>
              <a:rect b="b" l="l" r="r" t="t"/>
              <a:pathLst>
                <a:path extrusionOk="0" h="2922" w="5365">
                  <a:moveTo>
                    <a:pt x="1530" y="205"/>
                  </a:moveTo>
                  <a:cubicBezTo>
                    <a:pt x="1302" y="320"/>
                    <a:pt x="1804" y="708"/>
                    <a:pt x="1621" y="753"/>
                  </a:cubicBezTo>
                  <a:lnTo>
                    <a:pt x="1621" y="753"/>
                  </a:lnTo>
                  <a:cubicBezTo>
                    <a:pt x="1393" y="822"/>
                    <a:pt x="1302" y="662"/>
                    <a:pt x="1096" y="479"/>
                  </a:cubicBezTo>
                  <a:lnTo>
                    <a:pt x="1096" y="479"/>
                  </a:lnTo>
                  <a:cubicBezTo>
                    <a:pt x="594" y="23"/>
                    <a:pt x="46" y="0"/>
                    <a:pt x="23" y="228"/>
                  </a:cubicBezTo>
                  <a:lnTo>
                    <a:pt x="23" y="228"/>
                  </a:lnTo>
                  <a:cubicBezTo>
                    <a:pt x="1" y="525"/>
                    <a:pt x="799" y="799"/>
                    <a:pt x="526" y="1324"/>
                  </a:cubicBezTo>
                  <a:lnTo>
                    <a:pt x="526" y="1324"/>
                  </a:lnTo>
                  <a:cubicBezTo>
                    <a:pt x="206" y="1917"/>
                    <a:pt x="503" y="2031"/>
                    <a:pt x="822" y="1735"/>
                  </a:cubicBezTo>
                  <a:lnTo>
                    <a:pt x="822" y="1735"/>
                  </a:lnTo>
                  <a:cubicBezTo>
                    <a:pt x="1165" y="1461"/>
                    <a:pt x="1188" y="1118"/>
                    <a:pt x="1439" y="1278"/>
                  </a:cubicBezTo>
                  <a:lnTo>
                    <a:pt x="1439" y="1278"/>
                  </a:lnTo>
                  <a:cubicBezTo>
                    <a:pt x="1621" y="1415"/>
                    <a:pt x="1690" y="1484"/>
                    <a:pt x="1393" y="1643"/>
                  </a:cubicBezTo>
                  <a:lnTo>
                    <a:pt x="1393" y="1643"/>
                  </a:lnTo>
                  <a:cubicBezTo>
                    <a:pt x="1142" y="1758"/>
                    <a:pt x="2169" y="2419"/>
                    <a:pt x="3059" y="2671"/>
                  </a:cubicBezTo>
                  <a:lnTo>
                    <a:pt x="3059" y="2671"/>
                  </a:lnTo>
                  <a:cubicBezTo>
                    <a:pt x="3949" y="2922"/>
                    <a:pt x="5068" y="2488"/>
                    <a:pt x="5205" y="2146"/>
                  </a:cubicBezTo>
                  <a:lnTo>
                    <a:pt x="5205" y="2146"/>
                  </a:lnTo>
                  <a:cubicBezTo>
                    <a:pt x="5365" y="1803"/>
                    <a:pt x="5273" y="1780"/>
                    <a:pt x="4406" y="822"/>
                  </a:cubicBezTo>
                  <a:lnTo>
                    <a:pt x="4406" y="822"/>
                  </a:lnTo>
                  <a:cubicBezTo>
                    <a:pt x="3904" y="228"/>
                    <a:pt x="3059" y="91"/>
                    <a:pt x="2420" y="91"/>
                  </a:cubicBezTo>
                  <a:lnTo>
                    <a:pt x="2420" y="91"/>
                  </a:lnTo>
                  <a:cubicBezTo>
                    <a:pt x="1964" y="91"/>
                    <a:pt x="1621" y="160"/>
                    <a:pt x="1530" y="20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4114511" y="2873359"/>
              <a:ext cx="105291" cy="57612"/>
            </a:xfrm>
            <a:custGeom>
              <a:rect b="b" l="l" r="r" t="t"/>
              <a:pathLst>
                <a:path extrusionOk="0" h="2923" w="5342">
                  <a:moveTo>
                    <a:pt x="1530" y="206"/>
                  </a:moveTo>
                  <a:cubicBezTo>
                    <a:pt x="1302" y="297"/>
                    <a:pt x="1781" y="708"/>
                    <a:pt x="1621" y="754"/>
                  </a:cubicBezTo>
                  <a:lnTo>
                    <a:pt x="1621" y="754"/>
                  </a:lnTo>
                  <a:cubicBezTo>
                    <a:pt x="1370" y="822"/>
                    <a:pt x="1279" y="662"/>
                    <a:pt x="1073" y="480"/>
                  </a:cubicBezTo>
                  <a:lnTo>
                    <a:pt x="1073" y="480"/>
                  </a:lnTo>
                  <a:cubicBezTo>
                    <a:pt x="594" y="23"/>
                    <a:pt x="46" y="0"/>
                    <a:pt x="23" y="229"/>
                  </a:cubicBezTo>
                  <a:lnTo>
                    <a:pt x="23" y="229"/>
                  </a:lnTo>
                  <a:cubicBezTo>
                    <a:pt x="1" y="525"/>
                    <a:pt x="777" y="799"/>
                    <a:pt x="526" y="1324"/>
                  </a:cubicBezTo>
                  <a:lnTo>
                    <a:pt x="526" y="1324"/>
                  </a:lnTo>
                  <a:cubicBezTo>
                    <a:pt x="206" y="1918"/>
                    <a:pt x="480" y="2032"/>
                    <a:pt x="822" y="1735"/>
                  </a:cubicBezTo>
                  <a:lnTo>
                    <a:pt x="822" y="1735"/>
                  </a:lnTo>
                  <a:cubicBezTo>
                    <a:pt x="1142" y="1461"/>
                    <a:pt x="1188" y="1119"/>
                    <a:pt x="1416" y="1279"/>
                  </a:cubicBezTo>
                  <a:lnTo>
                    <a:pt x="1416" y="1279"/>
                  </a:lnTo>
                  <a:cubicBezTo>
                    <a:pt x="1621" y="1416"/>
                    <a:pt x="1690" y="1484"/>
                    <a:pt x="1393" y="1644"/>
                  </a:cubicBezTo>
                  <a:lnTo>
                    <a:pt x="1393" y="1644"/>
                  </a:lnTo>
                  <a:cubicBezTo>
                    <a:pt x="1142" y="1758"/>
                    <a:pt x="2146" y="2420"/>
                    <a:pt x="3059" y="2671"/>
                  </a:cubicBezTo>
                  <a:lnTo>
                    <a:pt x="3059" y="2671"/>
                  </a:lnTo>
                  <a:cubicBezTo>
                    <a:pt x="3949" y="2922"/>
                    <a:pt x="5045" y="2488"/>
                    <a:pt x="5205" y="2146"/>
                  </a:cubicBezTo>
                  <a:lnTo>
                    <a:pt x="5205" y="2146"/>
                  </a:lnTo>
                  <a:cubicBezTo>
                    <a:pt x="5342" y="1804"/>
                    <a:pt x="5250" y="1781"/>
                    <a:pt x="4406" y="822"/>
                  </a:cubicBezTo>
                  <a:lnTo>
                    <a:pt x="4406" y="822"/>
                  </a:lnTo>
                  <a:cubicBezTo>
                    <a:pt x="3881" y="229"/>
                    <a:pt x="3036" y="92"/>
                    <a:pt x="2397" y="92"/>
                  </a:cubicBezTo>
                  <a:lnTo>
                    <a:pt x="2397" y="92"/>
                  </a:lnTo>
                  <a:cubicBezTo>
                    <a:pt x="1964" y="92"/>
                    <a:pt x="1621" y="160"/>
                    <a:pt x="1530" y="2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1"/>
            <p:cNvSpPr/>
            <p:nvPr/>
          </p:nvSpPr>
          <p:spPr>
            <a:xfrm>
              <a:off x="4240919" y="2850872"/>
              <a:ext cx="152082" cy="75588"/>
            </a:xfrm>
            <a:custGeom>
              <a:rect b="b" l="l" r="r" t="t"/>
              <a:pathLst>
                <a:path extrusionOk="0" h="3835" w="7716">
                  <a:moveTo>
                    <a:pt x="2009" y="936"/>
                  </a:moveTo>
                  <a:cubicBezTo>
                    <a:pt x="1758" y="1210"/>
                    <a:pt x="2603" y="1461"/>
                    <a:pt x="2397" y="1621"/>
                  </a:cubicBezTo>
                  <a:lnTo>
                    <a:pt x="2397" y="1621"/>
                  </a:lnTo>
                  <a:cubicBezTo>
                    <a:pt x="2123" y="1826"/>
                    <a:pt x="1941" y="1666"/>
                    <a:pt x="1575" y="1529"/>
                  </a:cubicBezTo>
                  <a:lnTo>
                    <a:pt x="1575" y="1529"/>
                  </a:lnTo>
                  <a:cubicBezTo>
                    <a:pt x="731" y="1187"/>
                    <a:pt x="1" y="1461"/>
                    <a:pt x="92" y="1758"/>
                  </a:cubicBezTo>
                  <a:lnTo>
                    <a:pt x="92" y="1758"/>
                  </a:lnTo>
                  <a:cubicBezTo>
                    <a:pt x="206" y="2146"/>
                    <a:pt x="1347" y="2100"/>
                    <a:pt x="1279" y="2899"/>
                  </a:cubicBezTo>
                  <a:lnTo>
                    <a:pt x="1279" y="2899"/>
                  </a:lnTo>
                  <a:cubicBezTo>
                    <a:pt x="1187" y="3835"/>
                    <a:pt x="1598" y="3812"/>
                    <a:pt x="1872" y="3287"/>
                  </a:cubicBezTo>
                  <a:lnTo>
                    <a:pt x="1872" y="3287"/>
                  </a:lnTo>
                  <a:cubicBezTo>
                    <a:pt x="2169" y="2739"/>
                    <a:pt x="2009" y="2306"/>
                    <a:pt x="2420" y="2397"/>
                  </a:cubicBezTo>
                  <a:lnTo>
                    <a:pt x="2420" y="2397"/>
                  </a:lnTo>
                  <a:cubicBezTo>
                    <a:pt x="2740" y="2465"/>
                    <a:pt x="2854" y="2511"/>
                    <a:pt x="2557" y="2853"/>
                  </a:cubicBezTo>
                  <a:lnTo>
                    <a:pt x="2557" y="2853"/>
                  </a:lnTo>
                  <a:cubicBezTo>
                    <a:pt x="2306" y="3150"/>
                    <a:pt x="3926" y="3470"/>
                    <a:pt x="5205" y="3333"/>
                  </a:cubicBezTo>
                  <a:lnTo>
                    <a:pt x="5205" y="3333"/>
                  </a:lnTo>
                  <a:cubicBezTo>
                    <a:pt x="6483" y="3196"/>
                    <a:pt x="7670" y="2100"/>
                    <a:pt x="7693" y="1575"/>
                  </a:cubicBezTo>
                  <a:lnTo>
                    <a:pt x="7693" y="1575"/>
                  </a:lnTo>
                  <a:cubicBezTo>
                    <a:pt x="7715" y="1050"/>
                    <a:pt x="7579" y="1096"/>
                    <a:pt x="5981" y="274"/>
                  </a:cubicBezTo>
                  <a:lnTo>
                    <a:pt x="5981" y="274"/>
                  </a:lnTo>
                  <a:cubicBezTo>
                    <a:pt x="5593" y="69"/>
                    <a:pt x="5182" y="0"/>
                    <a:pt x="4771" y="0"/>
                  </a:cubicBezTo>
                  <a:lnTo>
                    <a:pt x="4771" y="0"/>
                  </a:lnTo>
                  <a:cubicBezTo>
                    <a:pt x="3470" y="0"/>
                    <a:pt x="2192" y="753"/>
                    <a:pt x="2009" y="93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1"/>
            <p:cNvSpPr/>
            <p:nvPr/>
          </p:nvSpPr>
          <p:spPr>
            <a:xfrm>
              <a:off x="4750592" y="2727162"/>
              <a:ext cx="140828" cy="86389"/>
            </a:xfrm>
            <a:custGeom>
              <a:rect b="b" l="l" r="r" t="t"/>
              <a:pathLst>
                <a:path extrusionOk="0" h="4383" w="7145">
                  <a:moveTo>
                    <a:pt x="69" y="160"/>
                  </a:moveTo>
                  <a:cubicBezTo>
                    <a:pt x="1" y="571"/>
                    <a:pt x="1051" y="1027"/>
                    <a:pt x="594" y="1712"/>
                  </a:cubicBezTo>
                  <a:lnTo>
                    <a:pt x="594" y="1712"/>
                  </a:lnTo>
                  <a:cubicBezTo>
                    <a:pt x="92" y="2511"/>
                    <a:pt x="457" y="2671"/>
                    <a:pt x="959" y="2328"/>
                  </a:cubicBezTo>
                  <a:lnTo>
                    <a:pt x="959" y="2328"/>
                  </a:lnTo>
                  <a:cubicBezTo>
                    <a:pt x="1461" y="1986"/>
                    <a:pt x="1530" y="1530"/>
                    <a:pt x="1849" y="1781"/>
                  </a:cubicBezTo>
                  <a:lnTo>
                    <a:pt x="1849" y="1781"/>
                  </a:lnTo>
                  <a:cubicBezTo>
                    <a:pt x="2101" y="2009"/>
                    <a:pt x="2192" y="2100"/>
                    <a:pt x="1758" y="2260"/>
                  </a:cubicBezTo>
                  <a:lnTo>
                    <a:pt x="1758" y="2260"/>
                  </a:lnTo>
                  <a:cubicBezTo>
                    <a:pt x="1393" y="2420"/>
                    <a:pt x="2694" y="3447"/>
                    <a:pt x="3881" y="3903"/>
                  </a:cubicBezTo>
                  <a:lnTo>
                    <a:pt x="3881" y="3903"/>
                  </a:lnTo>
                  <a:cubicBezTo>
                    <a:pt x="5068" y="4383"/>
                    <a:pt x="6643" y="3949"/>
                    <a:pt x="6894" y="3492"/>
                  </a:cubicBezTo>
                  <a:lnTo>
                    <a:pt x="6894" y="3492"/>
                  </a:lnTo>
                  <a:cubicBezTo>
                    <a:pt x="7145" y="3036"/>
                    <a:pt x="7031" y="3013"/>
                    <a:pt x="6004" y="1552"/>
                  </a:cubicBezTo>
                  <a:lnTo>
                    <a:pt x="6004" y="1552"/>
                  </a:lnTo>
                  <a:cubicBezTo>
                    <a:pt x="4954" y="114"/>
                    <a:pt x="2466" y="206"/>
                    <a:pt x="2146" y="320"/>
                  </a:cubicBezTo>
                  <a:lnTo>
                    <a:pt x="2146" y="320"/>
                  </a:lnTo>
                  <a:cubicBezTo>
                    <a:pt x="1804" y="434"/>
                    <a:pt x="2420" y="1050"/>
                    <a:pt x="2192" y="1096"/>
                  </a:cubicBezTo>
                  <a:lnTo>
                    <a:pt x="2192" y="1096"/>
                  </a:lnTo>
                  <a:cubicBezTo>
                    <a:pt x="1849" y="1164"/>
                    <a:pt x="1758" y="913"/>
                    <a:pt x="1484" y="617"/>
                  </a:cubicBezTo>
                  <a:lnTo>
                    <a:pt x="1484" y="617"/>
                  </a:lnTo>
                  <a:cubicBezTo>
                    <a:pt x="1096" y="183"/>
                    <a:pt x="640" y="0"/>
                    <a:pt x="366" y="0"/>
                  </a:cubicBezTo>
                  <a:lnTo>
                    <a:pt x="366" y="0"/>
                  </a:lnTo>
                  <a:cubicBezTo>
                    <a:pt x="206" y="0"/>
                    <a:pt x="92" y="46"/>
                    <a:pt x="69" y="1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1"/>
            <p:cNvSpPr/>
            <p:nvPr/>
          </p:nvSpPr>
          <p:spPr>
            <a:xfrm>
              <a:off x="4531063" y="2716815"/>
              <a:ext cx="136334" cy="61653"/>
            </a:xfrm>
            <a:custGeom>
              <a:rect b="b" l="l" r="r" t="t"/>
              <a:pathLst>
                <a:path extrusionOk="0" h="3128" w="6917">
                  <a:moveTo>
                    <a:pt x="1439" y="297"/>
                  </a:moveTo>
                  <a:cubicBezTo>
                    <a:pt x="1188" y="480"/>
                    <a:pt x="2101" y="982"/>
                    <a:pt x="1895" y="1073"/>
                  </a:cubicBezTo>
                  <a:lnTo>
                    <a:pt x="1895" y="1073"/>
                  </a:lnTo>
                  <a:cubicBezTo>
                    <a:pt x="1599" y="1210"/>
                    <a:pt x="1462" y="1027"/>
                    <a:pt x="1165" y="822"/>
                  </a:cubicBezTo>
                  <a:lnTo>
                    <a:pt x="1165" y="822"/>
                  </a:lnTo>
                  <a:cubicBezTo>
                    <a:pt x="457" y="365"/>
                    <a:pt x="1" y="525"/>
                    <a:pt x="24" y="822"/>
                  </a:cubicBezTo>
                  <a:lnTo>
                    <a:pt x="24" y="822"/>
                  </a:lnTo>
                  <a:cubicBezTo>
                    <a:pt x="46" y="1187"/>
                    <a:pt x="937" y="1301"/>
                    <a:pt x="549" y="1940"/>
                  </a:cubicBezTo>
                  <a:lnTo>
                    <a:pt x="549" y="1940"/>
                  </a:lnTo>
                  <a:cubicBezTo>
                    <a:pt x="92" y="2694"/>
                    <a:pt x="571" y="2694"/>
                    <a:pt x="1028" y="2397"/>
                  </a:cubicBezTo>
                  <a:lnTo>
                    <a:pt x="1028" y="2397"/>
                  </a:lnTo>
                  <a:cubicBezTo>
                    <a:pt x="1484" y="2100"/>
                    <a:pt x="1553" y="1849"/>
                    <a:pt x="1713" y="1918"/>
                  </a:cubicBezTo>
                  <a:lnTo>
                    <a:pt x="1713" y="1918"/>
                  </a:lnTo>
                  <a:cubicBezTo>
                    <a:pt x="2009" y="2009"/>
                    <a:pt x="1850" y="2169"/>
                    <a:pt x="1736" y="2351"/>
                  </a:cubicBezTo>
                  <a:lnTo>
                    <a:pt x="1736" y="2351"/>
                  </a:lnTo>
                  <a:cubicBezTo>
                    <a:pt x="1553" y="2648"/>
                    <a:pt x="3105" y="3127"/>
                    <a:pt x="4269" y="2990"/>
                  </a:cubicBezTo>
                  <a:lnTo>
                    <a:pt x="4269" y="2990"/>
                  </a:lnTo>
                  <a:cubicBezTo>
                    <a:pt x="5525" y="2853"/>
                    <a:pt x="6689" y="2191"/>
                    <a:pt x="6803" y="1735"/>
                  </a:cubicBezTo>
                  <a:lnTo>
                    <a:pt x="6803" y="1735"/>
                  </a:lnTo>
                  <a:cubicBezTo>
                    <a:pt x="6917" y="1256"/>
                    <a:pt x="6323" y="822"/>
                    <a:pt x="5342" y="388"/>
                  </a:cubicBezTo>
                  <a:lnTo>
                    <a:pt x="5342" y="388"/>
                  </a:lnTo>
                  <a:cubicBezTo>
                    <a:pt x="4703" y="114"/>
                    <a:pt x="3927" y="0"/>
                    <a:pt x="3265" y="0"/>
                  </a:cubicBezTo>
                  <a:lnTo>
                    <a:pt x="3265" y="0"/>
                  </a:lnTo>
                  <a:cubicBezTo>
                    <a:pt x="2352" y="0"/>
                    <a:pt x="1599" y="183"/>
                    <a:pt x="1439" y="29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1"/>
            <p:cNvSpPr/>
            <p:nvPr/>
          </p:nvSpPr>
          <p:spPr>
            <a:xfrm>
              <a:off x="3876555" y="2640327"/>
              <a:ext cx="134521" cy="63466"/>
            </a:xfrm>
            <a:custGeom>
              <a:rect b="b" l="l" r="r" t="t"/>
              <a:pathLst>
                <a:path extrusionOk="0" h="3220" w="6825">
                  <a:moveTo>
                    <a:pt x="1392" y="617"/>
                  </a:moveTo>
                  <a:cubicBezTo>
                    <a:pt x="1164" y="845"/>
                    <a:pt x="2146" y="1165"/>
                    <a:pt x="1963" y="1302"/>
                  </a:cubicBezTo>
                  <a:lnTo>
                    <a:pt x="1963" y="1302"/>
                  </a:lnTo>
                  <a:cubicBezTo>
                    <a:pt x="1712" y="1485"/>
                    <a:pt x="1529" y="1325"/>
                    <a:pt x="1210" y="1188"/>
                  </a:cubicBezTo>
                  <a:lnTo>
                    <a:pt x="1210" y="1188"/>
                  </a:lnTo>
                  <a:cubicBezTo>
                    <a:pt x="434" y="868"/>
                    <a:pt x="0" y="1097"/>
                    <a:pt x="68" y="1370"/>
                  </a:cubicBezTo>
                  <a:lnTo>
                    <a:pt x="68" y="1370"/>
                  </a:lnTo>
                  <a:cubicBezTo>
                    <a:pt x="160" y="1758"/>
                    <a:pt x="1073" y="1690"/>
                    <a:pt x="799" y="2398"/>
                  </a:cubicBezTo>
                  <a:lnTo>
                    <a:pt x="799" y="2398"/>
                  </a:lnTo>
                  <a:cubicBezTo>
                    <a:pt x="479" y="3219"/>
                    <a:pt x="959" y="3128"/>
                    <a:pt x="1370" y="2740"/>
                  </a:cubicBezTo>
                  <a:lnTo>
                    <a:pt x="1370" y="2740"/>
                  </a:lnTo>
                  <a:cubicBezTo>
                    <a:pt x="1758" y="2398"/>
                    <a:pt x="1780" y="2124"/>
                    <a:pt x="1940" y="2147"/>
                  </a:cubicBezTo>
                  <a:lnTo>
                    <a:pt x="1940" y="2147"/>
                  </a:lnTo>
                  <a:cubicBezTo>
                    <a:pt x="2260" y="2192"/>
                    <a:pt x="2123" y="2375"/>
                    <a:pt x="2031" y="2603"/>
                  </a:cubicBezTo>
                  <a:lnTo>
                    <a:pt x="2031" y="2603"/>
                  </a:lnTo>
                  <a:cubicBezTo>
                    <a:pt x="1917" y="2923"/>
                    <a:pt x="3401" y="3196"/>
                    <a:pt x="4542" y="2877"/>
                  </a:cubicBezTo>
                  <a:lnTo>
                    <a:pt x="4542" y="2877"/>
                  </a:lnTo>
                  <a:cubicBezTo>
                    <a:pt x="5752" y="2512"/>
                    <a:pt x="6756" y="1895"/>
                    <a:pt x="6779" y="1416"/>
                  </a:cubicBezTo>
                  <a:lnTo>
                    <a:pt x="6779" y="1416"/>
                  </a:lnTo>
                  <a:cubicBezTo>
                    <a:pt x="6825" y="937"/>
                    <a:pt x="5524" y="366"/>
                    <a:pt x="4474" y="115"/>
                  </a:cubicBezTo>
                  <a:lnTo>
                    <a:pt x="4474" y="115"/>
                  </a:lnTo>
                  <a:cubicBezTo>
                    <a:pt x="4109" y="24"/>
                    <a:pt x="3766" y="1"/>
                    <a:pt x="3469" y="1"/>
                  </a:cubicBezTo>
                  <a:lnTo>
                    <a:pt x="3469" y="1"/>
                  </a:lnTo>
                  <a:cubicBezTo>
                    <a:pt x="2374" y="1"/>
                    <a:pt x="1575" y="435"/>
                    <a:pt x="1392" y="61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1"/>
            <p:cNvSpPr/>
            <p:nvPr/>
          </p:nvSpPr>
          <p:spPr>
            <a:xfrm>
              <a:off x="3472578" y="2567918"/>
              <a:ext cx="104857" cy="50398"/>
            </a:xfrm>
            <a:custGeom>
              <a:rect b="b" l="l" r="r" t="t"/>
              <a:pathLst>
                <a:path extrusionOk="0" h="2557" w="5320">
                  <a:moveTo>
                    <a:pt x="1119" y="320"/>
                  </a:moveTo>
                  <a:cubicBezTo>
                    <a:pt x="914" y="479"/>
                    <a:pt x="1667" y="845"/>
                    <a:pt x="1507" y="936"/>
                  </a:cubicBezTo>
                  <a:lnTo>
                    <a:pt x="1507" y="936"/>
                  </a:lnTo>
                  <a:cubicBezTo>
                    <a:pt x="1279" y="1050"/>
                    <a:pt x="1165" y="913"/>
                    <a:pt x="914" y="753"/>
                  </a:cubicBezTo>
                  <a:lnTo>
                    <a:pt x="914" y="753"/>
                  </a:lnTo>
                  <a:cubicBezTo>
                    <a:pt x="343" y="434"/>
                    <a:pt x="1" y="594"/>
                    <a:pt x="24" y="822"/>
                  </a:cubicBezTo>
                  <a:lnTo>
                    <a:pt x="24" y="822"/>
                  </a:lnTo>
                  <a:cubicBezTo>
                    <a:pt x="47" y="1119"/>
                    <a:pt x="754" y="1141"/>
                    <a:pt x="480" y="1689"/>
                  </a:cubicBezTo>
                  <a:lnTo>
                    <a:pt x="480" y="1689"/>
                  </a:lnTo>
                  <a:cubicBezTo>
                    <a:pt x="138" y="2283"/>
                    <a:pt x="526" y="2260"/>
                    <a:pt x="891" y="2009"/>
                  </a:cubicBezTo>
                  <a:lnTo>
                    <a:pt x="891" y="2009"/>
                  </a:lnTo>
                  <a:cubicBezTo>
                    <a:pt x="1211" y="1758"/>
                    <a:pt x="1256" y="1552"/>
                    <a:pt x="1393" y="1598"/>
                  </a:cubicBezTo>
                  <a:lnTo>
                    <a:pt x="1393" y="1598"/>
                  </a:lnTo>
                  <a:cubicBezTo>
                    <a:pt x="1621" y="1666"/>
                    <a:pt x="1507" y="1780"/>
                    <a:pt x="1439" y="1940"/>
                  </a:cubicBezTo>
                  <a:lnTo>
                    <a:pt x="1439" y="1940"/>
                  </a:lnTo>
                  <a:cubicBezTo>
                    <a:pt x="1302" y="2191"/>
                    <a:pt x="2420" y="2557"/>
                    <a:pt x="3356" y="2374"/>
                  </a:cubicBezTo>
                  <a:lnTo>
                    <a:pt x="3356" y="2374"/>
                  </a:lnTo>
                  <a:cubicBezTo>
                    <a:pt x="4338" y="2214"/>
                    <a:pt x="5159" y="1803"/>
                    <a:pt x="5251" y="1438"/>
                  </a:cubicBezTo>
                  <a:lnTo>
                    <a:pt x="5251" y="1438"/>
                  </a:lnTo>
                  <a:cubicBezTo>
                    <a:pt x="5319" y="1073"/>
                    <a:pt x="4361" y="502"/>
                    <a:pt x="3562" y="228"/>
                  </a:cubicBezTo>
                  <a:lnTo>
                    <a:pt x="3562" y="228"/>
                  </a:lnTo>
                  <a:cubicBezTo>
                    <a:pt x="3151" y="69"/>
                    <a:pt x="2763" y="0"/>
                    <a:pt x="2420" y="0"/>
                  </a:cubicBezTo>
                  <a:lnTo>
                    <a:pt x="2420" y="0"/>
                  </a:lnTo>
                  <a:cubicBezTo>
                    <a:pt x="1758" y="0"/>
                    <a:pt x="1256" y="228"/>
                    <a:pt x="1119" y="32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1"/>
            <p:cNvSpPr/>
            <p:nvPr/>
          </p:nvSpPr>
          <p:spPr>
            <a:xfrm>
              <a:off x="4706051" y="2927340"/>
              <a:ext cx="134087" cy="63446"/>
            </a:xfrm>
            <a:custGeom>
              <a:rect b="b" l="l" r="r" t="t"/>
              <a:pathLst>
                <a:path extrusionOk="0" h="3219" w="6803">
                  <a:moveTo>
                    <a:pt x="1393" y="617"/>
                  </a:moveTo>
                  <a:cubicBezTo>
                    <a:pt x="1165" y="845"/>
                    <a:pt x="2146" y="1165"/>
                    <a:pt x="1964" y="1302"/>
                  </a:cubicBezTo>
                  <a:lnTo>
                    <a:pt x="1964" y="1302"/>
                  </a:lnTo>
                  <a:cubicBezTo>
                    <a:pt x="1713" y="1484"/>
                    <a:pt x="1530" y="1324"/>
                    <a:pt x="1211" y="1187"/>
                  </a:cubicBezTo>
                  <a:lnTo>
                    <a:pt x="1211" y="1187"/>
                  </a:lnTo>
                  <a:cubicBezTo>
                    <a:pt x="435" y="868"/>
                    <a:pt x="1" y="1096"/>
                    <a:pt x="69" y="1393"/>
                  </a:cubicBezTo>
                  <a:lnTo>
                    <a:pt x="69" y="1393"/>
                  </a:lnTo>
                  <a:cubicBezTo>
                    <a:pt x="161" y="1758"/>
                    <a:pt x="1074" y="1690"/>
                    <a:pt x="800" y="2397"/>
                  </a:cubicBezTo>
                  <a:lnTo>
                    <a:pt x="800" y="2397"/>
                  </a:lnTo>
                  <a:cubicBezTo>
                    <a:pt x="480" y="3219"/>
                    <a:pt x="960" y="3128"/>
                    <a:pt x="1370" y="2739"/>
                  </a:cubicBezTo>
                  <a:lnTo>
                    <a:pt x="1370" y="2739"/>
                  </a:lnTo>
                  <a:cubicBezTo>
                    <a:pt x="1736" y="2397"/>
                    <a:pt x="1781" y="2146"/>
                    <a:pt x="1941" y="2169"/>
                  </a:cubicBezTo>
                  <a:lnTo>
                    <a:pt x="1941" y="2169"/>
                  </a:lnTo>
                  <a:cubicBezTo>
                    <a:pt x="2261" y="2192"/>
                    <a:pt x="2124" y="2374"/>
                    <a:pt x="2032" y="2603"/>
                  </a:cubicBezTo>
                  <a:lnTo>
                    <a:pt x="2032" y="2603"/>
                  </a:lnTo>
                  <a:cubicBezTo>
                    <a:pt x="1895" y="2922"/>
                    <a:pt x="3402" y="3196"/>
                    <a:pt x="4543" y="2876"/>
                  </a:cubicBezTo>
                  <a:lnTo>
                    <a:pt x="4543" y="2876"/>
                  </a:lnTo>
                  <a:cubicBezTo>
                    <a:pt x="5753" y="2511"/>
                    <a:pt x="6757" y="1895"/>
                    <a:pt x="6780" y="1416"/>
                  </a:cubicBezTo>
                  <a:lnTo>
                    <a:pt x="6780" y="1416"/>
                  </a:lnTo>
                  <a:cubicBezTo>
                    <a:pt x="6803" y="936"/>
                    <a:pt x="5525" y="366"/>
                    <a:pt x="4475" y="115"/>
                  </a:cubicBezTo>
                  <a:lnTo>
                    <a:pt x="4475" y="115"/>
                  </a:lnTo>
                  <a:cubicBezTo>
                    <a:pt x="4109" y="46"/>
                    <a:pt x="3767" y="0"/>
                    <a:pt x="3470" y="0"/>
                  </a:cubicBezTo>
                  <a:lnTo>
                    <a:pt x="3470" y="0"/>
                  </a:lnTo>
                  <a:cubicBezTo>
                    <a:pt x="2352" y="0"/>
                    <a:pt x="1576" y="434"/>
                    <a:pt x="1393" y="61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1"/>
            <p:cNvSpPr/>
            <p:nvPr/>
          </p:nvSpPr>
          <p:spPr>
            <a:xfrm>
              <a:off x="5554920" y="3534181"/>
              <a:ext cx="152082" cy="75154"/>
            </a:xfrm>
            <a:custGeom>
              <a:rect b="b" l="l" r="r" t="t"/>
              <a:pathLst>
                <a:path extrusionOk="0" h="3813" w="7716">
                  <a:moveTo>
                    <a:pt x="2009" y="937"/>
                  </a:moveTo>
                  <a:cubicBezTo>
                    <a:pt x="1758" y="1210"/>
                    <a:pt x="2602" y="1462"/>
                    <a:pt x="2397" y="1621"/>
                  </a:cubicBezTo>
                  <a:lnTo>
                    <a:pt x="2397" y="1621"/>
                  </a:lnTo>
                  <a:cubicBezTo>
                    <a:pt x="2123" y="1827"/>
                    <a:pt x="1940" y="1667"/>
                    <a:pt x="1575" y="1507"/>
                  </a:cubicBezTo>
                  <a:lnTo>
                    <a:pt x="1575" y="1507"/>
                  </a:lnTo>
                  <a:cubicBezTo>
                    <a:pt x="731" y="1188"/>
                    <a:pt x="0" y="1439"/>
                    <a:pt x="92" y="1735"/>
                  </a:cubicBezTo>
                  <a:lnTo>
                    <a:pt x="92" y="1735"/>
                  </a:lnTo>
                  <a:cubicBezTo>
                    <a:pt x="206" y="2146"/>
                    <a:pt x="1347" y="2078"/>
                    <a:pt x="1278" y="2877"/>
                  </a:cubicBezTo>
                  <a:lnTo>
                    <a:pt x="1278" y="2877"/>
                  </a:lnTo>
                  <a:cubicBezTo>
                    <a:pt x="1164" y="3813"/>
                    <a:pt x="1575" y="3813"/>
                    <a:pt x="1872" y="3288"/>
                  </a:cubicBezTo>
                  <a:lnTo>
                    <a:pt x="1872" y="3288"/>
                  </a:lnTo>
                  <a:cubicBezTo>
                    <a:pt x="2146" y="2740"/>
                    <a:pt x="2009" y="2283"/>
                    <a:pt x="2420" y="2397"/>
                  </a:cubicBezTo>
                  <a:lnTo>
                    <a:pt x="2420" y="2397"/>
                  </a:lnTo>
                  <a:cubicBezTo>
                    <a:pt x="2739" y="2466"/>
                    <a:pt x="2853" y="2512"/>
                    <a:pt x="2557" y="2854"/>
                  </a:cubicBezTo>
                  <a:lnTo>
                    <a:pt x="2557" y="2854"/>
                  </a:lnTo>
                  <a:cubicBezTo>
                    <a:pt x="2306" y="3151"/>
                    <a:pt x="3926" y="3470"/>
                    <a:pt x="5204" y="3333"/>
                  </a:cubicBezTo>
                  <a:lnTo>
                    <a:pt x="5204" y="3333"/>
                  </a:lnTo>
                  <a:cubicBezTo>
                    <a:pt x="6460" y="3219"/>
                    <a:pt x="7670" y="2101"/>
                    <a:pt x="7692" y="1599"/>
                  </a:cubicBezTo>
                  <a:lnTo>
                    <a:pt x="7692" y="1599"/>
                  </a:lnTo>
                  <a:cubicBezTo>
                    <a:pt x="7715" y="1074"/>
                    <a:pt x="7578" y="1096"/>
                    <a:pt x="6003" y="275"/>
                  </a:cubicBezTo>
                  <a:lnTo>
                    <a:pt x="6003" y="275"/>
                  </a:lnTo>
                  <a:cubicBezTo>
                    <a:pt x="5592" y="92"/>
                    <a:pt x="5182" y="1"/>
                    <a:pt x="4748" y="1"/>
                  </a:cubicBezTo>
                  <a:lnTo>
                    <a:pt x="4748" y="1"/>
                  </a:lnTo>
                  <a:cubicBezTo>
                    <a:pt x="3447" y="1"/>
                    <a:pt x="2191" y="754"/>
                    <a:pt x="2009" y="93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1"/>
            <p:cNvSpPr/>
            <p:nvPr/>
          </p:nvSpPr>
          <p:spPr>
            <a:xfrm>
              <a:off x="5822576" y="3435225"/>
              <a:ext cx="151629" cy="80101"/>
            </a:xfrm>
            <a:custGeom>
              <a:rect b="b" l="l" r="r" t="t"/>
              <a:pathLst>
                <a:path extrusionOk="0" h="4064" w="7693">
                  <a:moveTo>
                    <a:pt x="1963" y="1141"/>
                  </a:moveTo>
                  <a:cubicBezTo>
                    <a:pt x="1735" y="1415"/>
                    <a:pt x="2580" y="1621"/>
                    <a:pt x="2397" y="1781"/>
                  </a:cubicBezTo>
                  <a:lnTo>
                    <a:pt x="2397" y="1781"/>
                  </a:lnTo>
                  <a:cubicBezTo>
                    <a:pt x="2146" y="2009"/>
                    <a:pt x="1940" y="1849"/>
                    <a:pt x="1552" y="1735"/>
                  </a:cubicBezTo>
                  <a:lnTo>
                    <a:pt x="1552" y="1735"/>
                  </a:lnTo>
                  <a:cubicBezTo>
                    <a:pt x="708" y="1484"/>
                    <a:pt x="0" y="1781"/>
                    <a:pt x="114" y="2077"/>
                  </a:cubicBezTo>
                  <a:lnTo>
                    <a:pt x="114" y="2077"/>
                  </a:lnTo>
                  <a:cubicBezTo>
                    <a:pt x="251" y="2465"/>
                    <a:pt x="1393" y="2328"/>
                    <a:pt x="1370" y="3127"/>
                  </a:cubicBezTo>
                  <a:lnTo>
                    <a:pt x="1370" y="3127"/>
                  </a:lnTo>
                  <a:cubicBezTo>
                    <a:pt x="1324" y="4063"/>
                    <a:pt x="1735" y="4040"/>
                    <a:pt x="1986" y="3470"/>
                  </a:cubicBezTo>
                  <a:lnTo>
                    <a:pt x="1986" y="3470"/>
                  </a:lnTo>
                  <a:cubicBezTo>
                    <a:pt x="2237" y="2922"/>
                    <a:pt x="2055" y="2488"/>
                    <a:pt x="2465" y="2557"/>
                  </a:cubicBezTo>
                  <a:lnTo>
                    <a:pt x="2465" y="2557"/>
                  </a:lnTo>
                  <a:cubicBezTo>
                    <a:pt x="2808" y="2602"/>
                    <a:pt x="2922" y="2648"/>
                    <a:pt x="2625" y="3013"/>
                  </a:cubicBezTo>
                  <a:lnTo>
                    <a:pt x="2625" y="3013"/>
                  </a:lnTo>
                  <a:cubicBezTo>
                    <a:pt x="2397" y="3310"/>
                    <a:pt x="4040" y="3515"/>
                    <a:pt x="5319" y="3310"/>
                  </a:cubicBezTo>
                  <a:lnTo>
                    <a:pt x="5319" y="3310"/>
                  </a:lnTo>
                  <a:cubicBezTo>
                    <a:pt x="6574" y="3104"/>
                    <a:pt x="7692" y="1918"/>
                    <a:pt x="7670" y="1393"/>
                  </a:cubicBezTo>
                  <a:lnTo>
                    <a:pt x="7670" y="1393"/>
                  </a:lnTo>
                  <a:cubicBezTo>
                    <a:pt x="7647" y="868"/>
                    <a:pt x="7533" y="913"/>
                    <a:pt x="5889" y="206"/>
                  </a:cubicBezTo>
                  <a:lnTo>
                    <a:pt x="5889" y="206"/>
                  </a:lnTo>
                  <a:cubicBezTo>
                    <a:pt x="5570" y="69"/>
                    <a:pt x="5204" y="0"/>
                    <a:pt x="4862" y="0"/>
                  </a:cubicBezTo>
                  <a:lnTo>
                    <a:pt x="4862" y="0"/>
                  </a:lnTo>
                  <a:cubicBezTo>
                    <a:pt x="3493" y="0"/>
                    <a:pt x="2123" y="913"/>
                    <a:pt x="1963" y="114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1"/>
            <p:cNvSpPr/>
            <p:nvPr/>
          </p:nvSpPr>
          <p:spPr>
            <a:xfrm>
              <a:off x="5119922" y="3114018"/>
              <a:ext cx="105291" cy="57612"/>
            </a:xfrm>
            <a:custGeom>
              <a:rect b="b" l="l" r="r" t="t"/>
              <a:pathLst>
                <a:path extrusionOk="0" h="2923" w="5342">
                  <a:moveTo>
                    <a:pt x="1529" y="206"/>
                  </a:moveTo>
                  <a:cubicBezTo>
                    <a:pt x="1301" y="298"/>
                    <a:pt x="1803" y="709"/>
                    <a:pt x="1621" y="754"/>
                  </a:cubicBezTo>
                  <a:lnTo>
                    <a:pt x="1621" y="754"/>
                  </a:lnTo>
                  <a:cubicBezTo>
                    <a:pt x="1393" y="823"/>
                    <a:pt x="1301" y="663"/>
                    <a:pt x="1073" y="457"/>
                  </a:cubicBezTo>
                  <a:lnTo>
                    <a:pt x="1073" y="457"/>
                  </a:lnTo>
                  <a:cubicBezTo>
                    <a:pt x="594" y="24"/>
                    <a:pt x="46" y="1"/>
                    <a:pt x="23" y="229"/>
                  </a:cubicBezTo>
                  <a:lnTo>
                    <a:pt x="23" y="229"/>
                  </a:lnTo>
                  <a:cubicBezTo>
                    <a:pt x="0" y="526"/>
                    <a:pt x="776" y="800"/>
                    <a:pt x="525" y="1302"/>
                  </a:cubicBezTo>
                  <a:lnTo>
                    <a:pt x="525" y="1302"/>
                  </a:lnTo>
                  <a:cubicBezTo>
                    <a:pt x="206" y="1918"/>
                    <a:pt x="479" y="2032"/>
                    <a:pt x="822" y="1736"/>
                  </a:cubicBezTo>
                  <a:lnTo>
                    <a:pt x="822" y="1736"/>
                  </a:lnTo>
                  <a:cubicBezTo>
                    <a:pt x="1164" y="1462"/>
                    <a:pt x="1187" y="1119"/>
                    <a:pt x="1415" y="1279"/>
                  </a:cubicBezTo>
                  <a:lnTo>
                    <a:pt x="1415" y="1279"/>
                  </a:lnTo>
                  <a:cubicBezTo>
                    <a:pt x="1621" y="1416"/>
                    <a:pt x="1689" y="1485"/>
                    <a:pt x="1393" y="1644"/>
                  </a:cubicBezTo>
                  <a:lnTo>
                    <a:pt x="1393" y="1644"/>
                  </a:lnTo>
                  <a:cubicBezTo>
                    <a:pt x="1141" y="1758"/>
                    <a:pt x="2169" y="2420"/>
                    <a:pt x="3059" y="2671"/>
                  </a:cubicBezTo>
                  <a:lnTo>
                    <a:pt x="3059" y="2671"/>
                  </a:lnTo>
                  <a:cubicBezTo>
                    <a:pt x="3949" y="2923"/>
                    <a:pt x="5045" y="2489"/>
                    <a:pt x="5204" y="2147"/>
                  </a:cubicBezTo>
                  <a:lnTo>
                    <a:pt x="5204" y="2147"/>
                  </a:lnTo>
                  <a:cubicBezTo>
                    <a:pt x="5341" y="1804"/>
                    <a:pt x="5273" y="1781"/>
                    <a:pt x="4405" y="800"/>
                  </a:cubicBezTo>
                  <a:lnTo>
                    <a:pt x="4405" y="800"/>
                  </a:lnTo>
                  <a:cubicBezTo>
                    <a:pt x="3880" y="229"/>
                    <a:pt x="3059" y="92"/>
                    <a:pt x="2397" y="92"/>
                  </a:cubicBezTo>
                  <a:lnTo>
                    <a:pt x="2397" y="92"/>
                  </a:lnTo>
                  <a:cubicBezTo>
                    <a:pt x="1963" y="92"/>
                    <a:pt x="1621" y="161"/>
                    <a:pt x="1529" y="20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1"/>
            <p:cNvSpPr/>
            <p:nvPr/>
          </p:nvSpPr>
          <p:spPr>
            <a:xfrm>
              <a:off x="5168956" y="3355603"/>
              <a:ext cx="105291" cy="57139"/>
            </a:xfrm>
            <a:custGeom>
              <a:rect b="b" l="l" r="r" t="t"/>
              <a:pathLst>
                <a:path extrusionOk="0" h="2899" w="5342">
                  <a:moveTo>
                    <a:pt x="1507" y="183"/>
                  </a:moveTo>
                  <a:cubicBezTo>
                    <a:pt x="1278" y="297"/>
                    <a:pt x="1780" y="685"/>
                    <a:pt x="1621" y="753"/>
                  </a:cubicBezTo>
                  <a:lnTo>
                    <a:pt x="1621" y="753"/>
                  </a:lnTo>
                  <a:cubicBezTo>
                    <a:pt x="1370" y="822"/>
                    <a:pt x="1278" y="639"/>
                    <a:pt x="1073" y="457"/>
                  </a:cubicBezTo>
                  <a:lnTo>
                    <a:pt x="1073" y="457"/>
                  </a:lnTo>
                  <a:cubicBezTo>
                    <a:pt x="594" y="23"/>
                    <a:pt x="46" y="0"/>
                    <a:pt x="23" y="228"/>
                  </a:cubicBezTo>
                  <a:lnTo>
                    <a:pt x="23" y="228"/>
                  </a:lnTo>
                  <a:cubicBezTo>
                    <a:pt x="0" y="525"/>
                    <a:pt x="776" y="776"/>
                    <a:pt x="502" y="1301"/>
                  </a:cubicBezTo>
                  <a:lnTo>
                    <a:pt x="502" y="1301"/>
                  </a:lnTo>
                  <a:cubicBezTo>
                    <a:pt x="206" y="1917"/>
                    <a:pt x="479" y="2009"/>
                    <a:pt x="799" y="1735"/>
                  </a:cubicBezTo>
                  <a:lnTo>
                    <a:pt x="799" y="1735"/>
                  </a:lnTo>
                  <a:cubicBezTo>
                    <a:pt x="1141" y="1438"/>
                    <a:pt x="1164" y="1096"/>
                    <a:pt x="1415" y="1278"/>
                  </a:cubicBezTo>
                  <a:lnTo>
                    <a:pt x="1415" y="1278"/>
                  </a:lnTo>
                  <a:cubicBezTo>
                    <a:pt x="1621" y="1415"/>
                    <a:pt x="1666" y="1461"/>
                    <a:pt x="1370" y="1621"/>
                  </a:cubicBezTo>
                  <a:lnTo>
                    <a:pt x="1370" y="1621"/>
                  </a:lnTo>
                  <a:cubicBezTo>
                    <a:pt x="1141" y="1758"/>
                    <a:pt x="2146" y="2397"/>
                    <a:pt x="3036" y="2648"/>
                  </a:cubicBezTo>
                  <a:lnTo>
                    <a:pt x="3036" y="2648"/>
                  </a:lnTo>
                  <a:cubicBezTo>
                    <a:pt x="3926" y="2899"/>
                    <a:pt x="5045" y="2488"/>
                    <a:pt x="5181" y="2123"/>
                  </a:cubicBezTo>
                  <a:lnTo>
                    <a:pt x="5181" y="2123"/>
                  </a:lnTo>
                  <a:cubicBezTo>
                    <a:pt x="5341" y="1780"/>
                    <a:pt x="5250" y="1780"/>
                    <a:pt x="4383" y="799"/>
                  </a:cubicBezTo>
                  <a:lnTo>
                    <a:pt x="4383" y="799"/>
                  </a:lnTo>
                  <a:cubicBezTo>
                    <a:pt x="3880" y="228"/>
                    <a:pt x="3036" y="69"/>
                    <a:pt x="2397" y="69"/>
                  </a:cubicBezTo>
                  <a:lnTo>
                    <a:pt x="2397" y="69"/>
                  </a:lnTo>
                  <a:cubicBezTo>
                    <a:pt x="1963" y="69"/>
                    <a:pt x="1621" y="137"/>
                    <a:pt x="1507" y="1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1"/>
            <p:cNvSpPr/>
            <p:nvPr/>
          </p:nvSpPr>
          <p:spPr>
            <a:xfrm>
              <a:off x="6146007" y="3551288"/>
              <a:ext cx="110238" cy="54892"/>
            </a:xfrm>
            <a:custGeom>
              <a:rect b="b" l="l" r="r" t="t"/>
              <a:pathLst>
                <a:path extrusionOk="0" h="2785" w="5593">
                  <a:moveTo>
                    <a:pt x="1462" y="685"/>
                  </a:moveTo>
                  <a:cubicBezTo>
                    <a:pt x="1279" y="890"/>
                    <a:pt x="1895" y="1073"/>
                    <a:pt x="1735" y="1187"/>
                  </a:cubicBezTo>
                  <a:lnTo>
                    <a:pt x="1735" y="1187"/>
                  </a:lnTo>
                  <a:cubicBezTo>
                    <a:pt x="1553" y="1324"/>
                    <a:pt x="1416" y="1210"/>
                    <a:pt x="1142" y="1096"/>
                  </a:cubicBezTo>
                  <a:lnTo>
                    <a:pt x="1142" y="1096"/>
                  </a:lnTo>
                  <a:cubicBezTo>
                    <a:pt x="526" y="867"/>
                    <a:pt x="1" y="1050"/>
                    <a:pt x="69" y="1278"/>
                  </a:cubicBezTo>
                  <a:lnTo>
                    <a:pt x="69" y="1278"/>
                  </a:lnTo>
                  <a:cubicBezTo>
                    <a:pt x="160" y="1552"/>
                    <a:pt x="982" y="1529"/>
                    <a:pt x="914" y="2100"/>
                  </a:cubicBezTo>
                  <a:lnTo>
                    <a:pt x="914" y="2100"/>
                  </a:lnTo>
                  <a:cubicBezTo>
                    <a:pt x="845" y="2785"/>
                    <a:pt x="1165" y="2785"/>
                    <a:pt x="1370" y="2397"/>
                  </a:cubicBezTo>
                  <a:lnTo>
                    <a:pt x="1370" y="2397"/>
                  </a:lnTo>
                  <a:cubicBezTo>
                    <a:pt x="1576" y="1986"/>
                    <a:pt x="1462" y="1666"/>
                    <a:pt x="1758" y="1735"/>
                  </a:cubicBezTo>
                  <a:lnTo>
                    <a:pt x="1758" y="1735"/>
                  </a:lnTo>
                  <a:cubicBezTo>
                    <a:pt x="1986" y="1803"/>
                    <a:pt x="2078" y="1826"/>
                    <a:pt x="1850" y="2077"/>
                  </a:cubicBezTo>
                  <a:lnTo>
                    <a:pt x="1850" y="2077"/>
                  </a:lnTo>
                  <a:cubicBezTo>
                    <a:pt x="1667" y="2283"/>
                    <a:pt x="2854" y="2511"/>
                    <a:pt x="3767" y="2420"/>
                  </a:cubicBezTo>
                  <a:lnTo>
                    <a:pt x="3767" y="2420"/>
                  </a:lnTo>
                  <a:cubicBezTo>
                    <a:pt x="4703" y="2328"/>
                    <a:pt x="5570" y="1529"/>
                    <a:pt x="5593" y="1164"/>
                  </a:cubicBezTo>
                  <a:lnTo>
                    <a:pt x="5593" y="1164"/>
                  </a:lnTo>
                  <a:cubicBezTo>
                    <a:pt x="5593" y="776"/>
                    <a:pt x="5502" y="799"/>
                    <a:pt x="4360" y="206"/>
                  </a:cubicBezTo>
                  <a:lnTo>
                    <a:pt x="4360" y="206"/>
                  </a:lnTo>
                  <a:cubicBezTo>
                    <a:pt x="4064" y="69"/>
                    <a:pt x="3767" y="0"/>
                    <a:pt x="3447" y="0"/>
                  </a:cubicBezTo>
                  <a:lnTo>
                    <a:pt x="3447" y="0"/>
                  </a:lnTo>
                  <a:cubicBezTo>
                    <a:pt x="2511" y="0"/>
                    <a:pt x="1576" y="548"/>
                    <a:pt x="1462" y="68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1"/>
            <p:cNvSpPr/>
            <p:nvPr/>
          </p:nvSpPr>
          <p:spPr>
            <a:xfrm>
              <a:off x="4872959" y="3084791"/>
              <a:ext cx="152082" cy="71094"/>
            </a:xfrm>
            <a:custGeom>
              <a:rect b="b" l="l" r="r" t="t"/>
              <a:pathLst>
                <a:path extrusionOk="0" h="3607" w="7716">
                  <a:moveTo>
                    <a:pt x="2032" y="776"/>
                  </a:moveTo>
                  <a:cubicBezTo>
                    <a:pt x="1758" y="1005"/>
                    <a:pt x="2579" y="1324"/>
                    <a:pt x="2374" y="1461"/>
                  </a:cubicBezTo>
                  <a:lnTo>
                    <a:pt x="2374" y="1461"/>
                  </a:lnTo>
                  <a:cubicBezTo>
                    <a:pt x="2100" y="1667"/>
                    <a:pt x="1917" y="1484"/>
                    <a:pt x="1552" y="1324"/>
                  </a:cubicBezTo>
                  <a:lnTo>
                    <a:pt x="1552" y="1324"/>
                  </a:lnTo>
                  <a:cubicBezTo>
                    <a:pt x="730" y="936"/>
                    <a:pt x="0" y="1142"/>
                    <a:pt x="69" y="1438"/>
                  </a:cubicBezTo>
                  <a:lnTo>
                    <a:pt x="69" y="1438"/>
                  </a:lnTo>
                  <a:cubicBezTo>
                    <a:pt x="160" y="1849"/>
                    <a:pt x="1301" y="1872"/>
                    <a:pt x="1164" y="2648"/>
                  </a:cubicBezTo>
                  <a:lnTo>
                    <a:pt x="1164" y="2648"/>
                  </a:lnTo>
                  <a:cubicBezTo>
                    <a:pt x="1004" y="3584"/>
                    <a:pt x="1415" y="3607"/>
                    <a:pt x="1735" y="3105"/>
                  </a:cubicBezTo>
                  <a:lnTo>
                    <a:pt x="1735" y="3105"/>
                  </a:lnTo>
                  <a:cubicBezTo>
                    <a:pt x="2054" y="2580"/>
                    <a:pt x="1940" y="2123"/>
                    <a:pt x="2328" y="2237"/>
                  </a:cubicBezTo>
                  <a:lnTo>
                    <a:pt x="2328" y="2237"/>
                  </a:lnTo>
                  <a:cubicBezTo>
                    <a:pt x="2648" y="2328"/>
                    <a:pt x="2762" y="2397"/>
                    <a:pt x="2442" y="2717"/>
                  </a:cubicBezTo>
                  <a:lnTo>
                    <a:pt x="2442" y="2717"/>
                  </a:lnTo>
                  <a:cubicBezTo>
                    <a:pt x="2168" y="2990"/>
                    <a:pt x="3766" y="3424"/>
                    <a:pt x="5044" y="3378"/>
                  </a:cubicBezTo>
                  <a:lnTo>
                    <a:pt x="5044" y="3378"/>
                  </a:lnTo>
                  <a:cubicBezTo>
                    <a:pt x="6323" y="3333"/>
                    <a:pt x="7601" y="2306"/>
                    <a:pt x="7647" y="1803"/>
                  </a:cubicBezTo>
                  <a:lnTo>
                    <a:pt x="7647" y="1803"/>
                  </a:lnTo>
                  <a:cubicBezTo>
                    <a:pt x="7715" y="1279"/>
                    <a:pt x="7578" y="1301"/>
                    <a:pt x="6049" y="388"/>
                  </a:cubicBezTo>
                  <a:lnTo>
                    <a:pt x="6049" y="388"/>
                  </a:lnTo>
                  <a:cubicBezTo>
                    <a:pt x="5592" y="114"/>
                    <a:pt x="5090" y="0"/>
                    <a:pt x="4588" y="0"/>
                  </a:cubicBezTo>
                  <a:lnTo>
                    <a:pt x="4588" y="0"/>
                  </a:lnTo>
                  <a:cubicBezTo>
                    <a:pt x="3378" y="0"/>
                    <a:pt x="2214" y="594"/>
                    <a:pt x="2032" y="7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1"/>
            <p:cNvSpPr/>
            <p:nvPr/>
          </p:nvSpPr>
          <p:spPr>
            <a:xfrm>
              <a:off x="5310204" y="3239994"/>
              <a:ext cx="141281" cy="86389"/>
            </a:xfrm>
            <a:custGeom>
              <a:rect b="b" l="l" r="r" t="t"/>
              <a:pathLst>
                <a:path extrusionOk="0" h="4383" w="7168">
                  <a:moveTo>
                    <a:pt x="92" y="160"/>
                  </a:moveTo>
                  <a:cubicBezTo>
                    <a:pt x="0" y="571"/>
                    <a:pt x="1050" y="1050"/>
                    <a:pt x="617" y="1712"/>
                  </a:cubicBezTo>
                  <a:lnTo>
                    <a:pt x="617" y="1712"/>
                  </a:lnTo>
                  <a:cubicBezTo>
                    <a:pt x="92" y="2511"/>
                    <a:pt x="480" y="2693"/>
                    <a:pt x="959" y="2351"/>
                  </a:cubicBezTo>
                  <a:lnTo>
                    <a:pt x="959" y="2351"/>
                  </a:lnTo>
                  <a:cubicBezTo>
                    <a:pt x="1461" y="1986"/>
                    <a:pt x="1552" y="1529"/>
                    <a:pt x="1849" y="1803"/>
                  </a:cubicBezTo>
                  <a:lnTo>
                    <a:pt x="1849" y="1803"/>
                  </a:lnTo>
                  <a:cubicBezTo>
                    <a:pt x="2100" y="2009"/>
                    <a:pt x="2191" y="2100"/>
                    <a:pt x="1758" y="2283"/>
                  </a:cubicBezTo>
                  <a:lnTo>
                    <a:pt x="1758" y="2283"/>
                  </a:lnTo>
                  <a:cubicBezTo>
                    <a:pt x="1415" y="2419"/>
                    <a:pt x="2694" y="3447"/>
                    <a:pt x="3903" y="3926"/>
                  </a:cubicBezTo>
                  <a:lnTo>
                    <a:pt x="3903" y="3926"/>
                  </a:lnTo>
                  <a:cubicBezTo>
                    <a:pt x="5090" y="4382"/>
                    <a:pt x="6665" y="3949"/>
                    <a:pt x="6916" y="3492"/>
                  </a:cubicBezTo>
                  <a:lnTo>
                    <a:pt x="6916" y="3492"/>
                  </a:lnTo>
                  <a:cubicBezTo>
                    <a:pt x="7167" y="3059"/>
                    <a:pt x="7030" y="3013"/>
                    <a:pt x="6003" y="1575"/>
                  </a:cubicBezTo>
                  <a:lnTo>
                    <a:pt x="6003" y="1575"/>
                  </a:lnTo>
                  <a:cubicBezTo>
                    <a:pt x="4953" y="114"/>
                    <a:pt x="2488" y="205"/>
                    <a:pt x="2146" y="320"/>
                  </a:cubicBezTo>
                  <a:lnTo>
                    <a:pt x="2146" y="320"/>
                  </a:lnTo>
                  <a:cubicBezTo>
                    <a:pt x="1826" y="434"/>
                    <a:pt x="2443" y="1050"/>
                    <a:pt x="2191" y="1096"/>
                  </a:cubicBezTo>
                  <a:lnTo>
                    <a:pt x="2191" y="1096"/>
                  </a:lnTo>
                  <a:cubicBezTo>
                    <a:pt x="1849" y="1164"/>
                    <a:pt x="1758" y="936"/>
                    <a:pt x="1507" y="639"/>
                  </a:cubicBezTo>
                  <a:lnTo>
                    <a:pt x="1507" y="639"/>
                  </a:lnTo>
                  <a:cubicBezTo>
                    <a:pt x="1119" y="205"/>
                    <a:pt x="662" y="0"/>
                    <a:pt x="365" y="0"/>
                  </a:cubicBezTo>
                  <a:lnTo>
                    <a:pt x="365" y="0"/>
                  </a:lnTo>
                  <a:cubicBezTo>
                    <a:pt x="206" y="0"/>
                    <a:pt x="114" y="68"/>
                    <a:pt x="92" y="16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1"/>
            <p:cNvSpPr/>
            <p:nvPr/>
          </p:nvSpPr>
          <p:spPr>
            <a:xfrm>
              <a:off x="5011054" y="3259328"/>
              <a:ext cx="137241" cy="61653"/>
            </a:xfrm>
            <a:custGeom>
              <a:rect b="b" l="l" r="r" t="t"/>
              <a:pathLst>
                <a:path extrusionOk="0" h="3128" w="6963">
                  <a:moveTo>
                    <a:pt x="1621" y="137"/>
                  </a:moveTo>
                  <a:cubicBezTo>
                    <a:pt x="1324" y="297"/>
                    <a:pt x="2192" y="891"/>
                    <a:pt x="1986" y="959"/>
                  </a:cubicBezTo>
                  <a:lnTo>
                    <a:pt x="1986" y="959"/>
                  </a:lnTo>
                  <a:cubicBezTo>
                    <a:pt x="1667" y="1073"/>
                    <a:pt x="1553" y="868"/>
                    <a:pt x="1279" y="640"/>
                  </a:cubicBezTo>
                  <a:lnTo>
                    <a:pt x="1279" y="640"/>
                  </a:lnTo>
                  <a:cubicBezTo>
                    <a:pt x="617" y="115"/>
                    <a:pt x="137" y="229"/>
                    <a:pt x="137" y="503"/>
                  </a:cubicBezTo>
                  <a:lnTo>
                    <a:pt x="137" y="503"/>
                  </a:lnTo>
                  <a:cubicBezTo>
                    <a:pt x="115" y="891"/>
                    <a:pt x="1005" y="1096"/>
                    <a:pt x="548" y="1690"/>
                  </a:cubicBezTo>
                  <a:lnTo>
                    <a:pt x="548" y="1690"/>
                  </a:lnTo>
                  <a:cubicBezTo>
                    <a:pt x="0" y="2374"/>
                    <a:pt x="480" y="2420"/>
                    <a:pt x="982" y="2169"/>
                  </a:cubicBezTo>
                  <a:lnTo>
                    <a:pt x="982" y="2169"/>
                  </a:lnTo>
                  <a:cubicBezTo>
                    <a:pt x="1461" y="1941"/>
                    <a:pt x="1553" y="1712"/>
                    <a:pt x="1712" y="1781"/>
                  </a:cubicBezTo>
                  <a:lnTo>
                    <a:pt x="1712" y="1781"/>
                  </a:lnTo>
                  <a:cubicBezTo>
                    <a:pt x="1986" y="1895"/>
                    <a:pt x="1826" y="2055"/>
                    <a:pt x="1690" y="2237"/>
                  </a:cubicBezTo>
                  <a:lnTo>
                    <a:pt x="1690" y="2237"/>
                  </a:lnTo>
                  <a:cubicBezTo>
                    <a:pt x="1461" y="2511"/>
                    <a:pt x="2945" y="3128"/>
                    <a:pt x="4132" y="3128"/>
                  </a:cubicBezTo>
                  <a:lnTo>
                    <a:pt x="4132" y="3128"/>
                  </a:lnTo>
                  <a:cubicBezTo>
                    <a:pt x="5410" y="3105"/>
                    <a:pt x="6620" y="2580"/>
                    <a:pt x="6780" y="2146"/>
                  </a:cubicBezTo>
                  <a:lnTo>
                    <a:pt x="6780" y="2146"/>
                  </a:lnTo>
                  <a:cubicBezTo>
                    <a:pt x="6962" y="1690"/>
                    <a:pt x="6414" y="1187"/>
                    <a:pt x="5479" y="662"/>
                  </a:cubicBezTo>
                  <a:lnTo>
                    <a:pt x="5479" y="662"/>
                  </a:lnTo>
                  <a:cubicBezTo>
                    <a:pt x="4611" y="160"/>
                    <a:pt x="3493" y="1"/>
                    <a:pt x="2671" y="1"/>
                  </a:cubicBezTo>
                  <a:lnTo>
                    <a:pt x="2671" y="1"/>
                  </a:lnTo>
                  <a:cubicBezTo>
                    <a:pt x="2123" y="1"/>
                    <a:pt x="1735" y="69"/>
                    <a:pt x="1621" y="13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1"/>
            <p:cNvSpPr/>
            <p:nvPr/>
          </p:nvSpPr>
          <p:spPr>
            <a:xfrm>
              <a:off x="5859450" y="3635403"/>
              <a:ext cx="136787" cy="61653"/>
            </a:xfrm>
            <a:custGeom>
              <a:rect b="b" l="l" r="r" t="t"/>
              <a:pathLst>
                <a:path extrusionOk="0" h="3128" w="6940">
                  <a:moveTo>
                    <a:pt x="1599" y="137"/>
                  </a:moveTo>
                  <a:cubicBezTo>
                    <a:pt x="1302" y="297"/>
                    <a:pt x="2169" y="891"/>
                    <a:pt x="1964" y="959"/>
                  </a:cubicBezTo>
                  <a:lnTo>
                    <a:pt x="1964" y="959"/>
                  </a:lnTo>
                  <a:cubicBezTo>
                    <a:pt x="1667" y="1073"/>
                    <a:pt x="1530" y="868"/>
                    <a:pt x="1256" y="640"/>
                  </a:cubicBezTo>
                  <a:lnTo>
                    <a:pt x="1256" y="640"/>
                  </a:lnTo>
                  <a:cubicBezTo>
                    <a:pt x="617" y="115"/>
                    <a:pt x="138" y="229"/>
                    <a:pt x="115" y="503"/>
                  </a:cubicBezTo>
                  <a:lnTo>
                    <a:pt x="115" y="503"/>
                  </a:lnTo>
                  <a:cubicBezTo>
                    <a:pt x="115" y="891"/>
                    <a:pt x="982" y="1073"/>
                    <a:pt x="526" y="1689"/>
                  </a:cubicBezTo>
                  <a:lnTo>
                    <a:pt x="526" y="1689"/>
                  </a:lnTo>
                  <a:cubicBezTo>
                    <a:pt x="1" y="2374"/>
                    <a:pt x="457" y="2420"/>
                    <a:pt x="960" y="2169"/>
                  </a:cubicBezTo>
                  <a:lnTo>
                    <a:pt x="960" y="2169"/>
                  </a:lnTo>
                  <a:cubicBezTo>
                    <a:pt x="1439" y="1941"/>
                    <a:pt x="1530" y="1712"/>
                    <a:pt x="1690" y="1781"/>
                  </a:cubicBezTo>
                  <a:lnTo>
                    <a:pt x="1690" y="1781"/>
                  </a:lnTo>
                  <a:cubicBezTo>
                    <a:pt x="1987" y="1895"/>
                    <a:pt x="1804" y="2032"/>
                    <a:pt x="1667" y="2214"/>
                  </a:cubicBezTo>
                  <a:lnTo>
                    <a:pt x="1667" y="2214"/>
                  </a:lnTo>
                  <a:cubicBezTo>
                    <a:pt x="1439" y="2511"/>
                    <a:pt x="2945" y="3127"/>
                    <a:pt x="4132" y="3127"/>
                  </a:cubicBezTo>
                  <a:lnTo>
                    <a:pt x="4132" y="3127"/>
                  </a:lnTo>
                  <a:cubicBezTo>
                    <a:pt x="5388" y="3105"/>
                    <a:pt x="6620" y="2580"/>
                    <a:pt x="6780" y="2123"/>
                  </a:cubicBezTo>
                  <a:lnTo>
                    <a:pt x="6780" y="2123"/>
                  </a:lnTo>
                  <a:cubicBezTo>
                    <a:pt x="6940" y="1689"/>
                    <a:pt x="6392" y="1187"/>
                    <a:pt x="5456" y="640"/>
                  </a:cubicBezTo>
                  <a:lnTo>
                    <a:pt x="5456" y="640"/>
                  </a:lnTo>
                  <a:cubicBezTo>
                    <a:pt x="4589" y="160"/>
                    <a:pt x="3470" y="0"/>
                    <a:pt x="2649" y="0"/>
                  </a:cubicBezTo>
                  <a:lnTo>
                    <a:pt x="2649" y="0"/>
                  </a:lnTo>
                  <a:cubicBezTo>
                    <a:pt x="2124" y="0"/>
                    <a:pt x="1713" y="69"/>
                    <a:pt x="1599" y="1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1"/>
            <p:cNvSpPr/>
            <p:nvPr/>
          </p:nvSpPr>
          <p:spPr>
            <a:xfrm>
              <a:off x="5419506" y="3455919"/>
              <a:ext cx="137241" cy="62106"/>
            </a:xfrm>
            <a:custGeom>
              <a:rect b="b" l="l" r="r" t="t"/>
              <a:pathLst>
                <a:path extrusionOk="0" h="3151" w="6963">
                  <a:moveTo>
                    <a:pt x="1416" y="525"/>
                  </a:moveTo>
                  <a:cubicBezTo>
                    <a:pt x="1165" y="731"/>
                    <a:pt x="2124" y="1141"/>
                    <a:pt x="1941" y="1256"/>
                  </a:cubicBezTo>
                  <a:lnTo>
                    <a:pt x="1941" y="1256"/>
                  </a:lnTo>
                  <a:cubicBezTo>
                    <a:pt x="1667" y="1415"/>
                    <a:pt x="1507" y="1256"/>
                    <a:pt x="1188" y="1073"/>
                  </a:cubicBezTo>
                  <a:lnTo>
                    <a:pt x="1188" y="1073"/>
                  </a:lnTo>
                  <a:cubicBezTo>
                    <a:pt x="434" y="708"/>
                    <a:pt x="1" y="913"/>
                    <a:pt x="46" y="1210"/>
                  </a:cubicBezTo>
                  <a:lnTo>
                    <a:pt x="46" y="1210"/>
                  </a:lnTo>
                  <a:cubicBezTo>
                    <a:pt x="115" y="1575"/>
                    <a:pt x="1028" y="1575"/>
                    <a:pt x="686" y="2260"/>
                  </a:cubicBezTo>
                  <a:lnTo>
                    <a:pt x="686" y="2260"/>
                  </a:lnTo>
                  <a:cubicBezTo>
                    <a:pt x="320" y="3059"/>
                    <a:pt x="800" y="2990"/>
                    <a:pt x="1233" y="2648"/>
                  </a:cubicBezTo>
                  <a:lnTo>
                    <a:pt x="1233" y="2648"/>
                  </a:lnTo>
                  <a:cubicBezTo>
                    <a:pt x="1644" y="2328"/>
                    <a:pt x="1690" y="2054"/>
                    <a:pt x="1850" y="2100"/>
                  </a:cubicBezTo>
                  <a:lnTo>
                    <a:pt x="1850" y="2100"/>
                  </a:lnTo>
                  <a:cubicBezTo>
                    <a:pt x="2146" y="2169"/>
                    <a:pt x="2032" y="2328"/>
                    <a:pt x="1918" y="2557"/>
                  </a:cubicBezTo>
                  <a:lnTo>
                    <a:pt x="1918" y="2557"/>
                  </a:lnTo>
                  <a:cubicBezTo>
                    <a:pt x="1758" y="2853"/>
                    <a:pt x="3356" y="3150"/>
                    <a:pt x="4520" y="2899"/>
                  </a:cubicBezTo>
                  <a:lnTo>
                    <a:pt x="4520" y="2899"/>
                  </a:lnTo>
                  <a:cubicBezTo>
                    <a:pt x="5753" y="2625"/>
                    <a:pt x="6826" y="1849"/>
                    <a:pt x="6894" y="1370"/>
                  </a:cubicBezTo>
                  <a:lnTo>
                    <a:pt x="6894" y="1370"/>
                  </a:lnTo>
                  <a:cubicBezTo>
                    <a:pt x="6963" y="890"/>
                    <a:pt x="6323" y="525"/>
                    <a:pt x="5296" y="206"/>
                  </a:cubicBezTo>
                  <a:lnTo>
                    <a:pt x="5296" y="206"/>
                  </a:lnTo>
                  <a:cubicBezTo>
                    <a:pt x="4863" y="69"/>
                    <a:pt x="4383" y="0"/>
                    <a:pt x="3904" y="0"/>
                  </a:cubicBezTo>
                  <a:lnTo>
                    <a:pt x="3904" y="0"/>
                  </a:lnTo>
                  <a:cubicBezTo>
                    <a:pt x="2717" y="0"/>
                    <a:pt x="1599" y="365"/>
                    <a:pt x="1416" y="5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3210775" y="2806331"/>
              <a:ext cx="130480" cy="92696"/>
            </a:xfrm>
            <a:custGeom>
              <a:rect b="b" l="l" r="r" t="t"/>
              <a:pathLst>
                <a:path extrusionOk="0" h="4703" w="6620">
                  <a:moveTo>
                    <a:pt x="4543" y="69"/>
                  </a:moveTo>
                  <a:cubicBezTo>
                    <a:pt x="2899" y="252"/>
                    <a:pt x="1279" y="1644"/>
                    <a:pt x="1142" y="1941"/>
                  </a:cubicBezTo>
                  <a:lnTo>
                    <a:pt x="1142" y="1941"/>
                  </a:lnTo>
                  <a:cubicBezTo>
                    <a:pt x="1005" y="2237"/>
                    <a:pt x="2055" y="2215"/>
                    <a:pt x="1918" y="2397"/>
                  </a:cubicBezTo>
                  <a:lnTo>
                    <a:pt x="1918" y="2397"/>
                  </a:lnTo>
                  <a:cubicBezTo>
                    <a:pt x="1735" y="2671"/>
                    <a:pt x="1530" y="2580"/>
                    <a:pt x="1165" y="2557"/>
                  </a:cubicBezTo>
                  <a:lnTo>
                    <a:pt x="1165" y="2557"/>
                  </a:lnTo>
                  <a:cubicBezTo>
                    <a:pt x="320" y="2511"/>
                    <a:pt x="1" y="2899"/>
                    <a:pt x="183" y="3128"/>
                  </a:cubicBezTo>
                  <a:lnTo>
                    <a:pt x="183" y="3128"/>
                  </a:lnTo>
                  <a:cubicBezTo>
                    <a:pt x="389" y="3447"/>
                    <a:pt x="1210" y="3082"/>
                    <a:pt x="1210" y="3835"/>
                  </a:cubicBezTo>
                  <a:lnTo>
                    <a:pt x="1210" y="3835"/>
                  </a:lnTo>
                  <a:cubicBezTo>
                    <a:pt x="1187" y="4702"/>
                    <a:pt x="1598" y="4474"/>
                    <a:pt x="1849" y="3972"/>
                  </a:cubicBezTo>
                  <a:lnTo>
                    <a:pt x="1849" y="3972"/>
                  </a:lnTo>
                  <a:cubicBezTo>
                    <a:pt x="2100" y="3493"/>
                    <a:pt x="2032" y="3242"/>
                    <a:pt x="2192" y="3219"/>
                  </a:cubicBezTo>
                  <a:lnTo>
                    <a:pt x="2192" y="3219"/>
                  </a:lnTo>
                  <a:cubicBezTo>
                    <a:pt x="2489" y="3150"/>
                    <a:pt x="2443" y="3356"/>
                    <a:pt x="2443" y="3584"/>
                  </a:cubicBezTo>
                  <a:lnTo>
                    <a:pt x="2443" y="3584"/>
                  </a:lnTo>
                  <a:cubicBezTo>
                    <a:pt x="2420" y="3949"/>
                    <a:pt x="3995" y="3561"/>
                    <a:pt x="4954" y="2831"/>
                  </a:cubicBezTo>
                  <a:lnTo>
                    <a:pt x="4954" y="2831"/>
                  </a:lnTo>
                  <a:cubicBezTo>
                    <a:pt x="5958" y="2078"/>
                    <a:pt x="6620" y="936"/>
                    <a:pt x="6483" y="480"/>
                  </a:cubicBezTo>
                  <a:lnTo>
                    <a:pt x="6483" y="480"/>
                  </a:lnTo>
                  <a:cubicBezTo>
                    <a:pt x="6392" y="137"/>
                    <a:pt x="5981" y="0"/>
                    <a:pt x="5342" y="0"/>
                  </a:cubicBezTo>
                  <a:lnTo>
                    <a:pt x="5342" y="0"/>
                  </a:lnTo>
                  <a:cubicBezTo>
                    <a:pt x="5113" y="0"/>
                    <a:pt x="4840" y="23"/>
                    <a:pt x="4543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4562556" y="3075331"/>
              <a:ext cx="132747" cy="67507"/>
            </a:xfrm>
            <a:custGeom>
              <a:rect b="b" l="l" r="r" t="t"/>
              <a:pathLst>
                <a:path extrusionOk="0" h="3425" w="6735">
                  <a:moveTo>
                    <a:pt x="1781" y="115"/>
                  </a:moveTo>
                  <a:cubicBezTo>
                    <a:pt x="1484" y="229"/>
                    <a:pt x="2283" y="914"/>
                    <a:pt x="2078" y="960"/>
                  </a:cubicBezTo>
                  <a:lnTo>
                    <a:pt x="2078" y="960"/>
                  </a:lnTo>
                  <a:cubicBezTo>
                    <a:pt x="1758" y="1051"/>
                    <a:pt x="1667" y="823"/>
                    <a:pt x="1393" y="572"/>
                  </a:cubicBezTo>
                  <a:lnTo>
                    <a:pt x="1393" y="572"/>
                  </a:lnTo>
                  <a:cubicBezTo>
                    <a:pt x="799" y="1"/>
                    <a:pt x="297" y="69"/>
                    <a:pt x="275" y="366"/>
                  </a:cubicBezTo>
                  <a:lnTo>
                    <a:pt x="275" y="366"/>
                  </a:lnTo>
                  <a:cubicBezTo>
                    <a:pt x="229" y="731"/>
                    <a:pt x="1096" y="1005"/>
                    <a:pt x="571" y="1553"/>
                  </a:cubicBezTo>
                  <a:lnTo>
                    <a:pt x="571" y="1553"/>
                  </a:lnTo>
                  <a:cubicBezTo>
                    <a:pt x="1" y="2215"/>
                    <a:pt x="457" y="2306"/>
                    <a:pt x="982" y="2101"/>
                  </a:cubicBezTo>
                  <a:lnTo>
                    <a:pt x="982" y="2101"/>
                  </a:lnTo>
                  <a:cubicBezTo>
                    <a:pt x="1484" y="1895"/>
                    <a:pt x="1598" y="1667"/>
                    <a:pt x="1735" y="1736"/>
                  </a:cubicBezTo>
                  <a:lnTo>
                    <a:pt x="1735" y="1736"/>
                  </a:lnTo>
                  <a:cubicBezTo>
                    <a:pt x="2009" y="1895"/>
                    <a:pt x="1827" y="2032"/>
                    <a:pt x="1667" y="2192"/>
                  </a:cubicBezTo>
                  <a:lnTo>
                    <a:pt x="1667" y="2192"/>
                  </a:lnTo>
                  <a:cubicBezTo>
                    <a:pt x="1439" y="2443"/>
                    <a:pt x="2740" y="3242"/>
                    <a:pt x="3904" y="3333"/>
                  </a:cubicBezTo>
                  <a:lnTo>
                    <a:pt x="3904" y="3333"/>
                  </a:lnTo>
                  <a:cubicBezTo>
                    <a:pt x="5182" y="3425"/>
                    <a:pt x="6323" y="3219"/>
                    <a:pt x="6529" y="2786"/>
                  </a:cubicBezTo>
                  <a:lnTo>
                    <a:pt x="6529" y="2786"/>
                  </a:lnTo>
                  <a:cubicBezTo>
                    <a:pt x="6734" y="2352"/>
                    <a:pt x="5707" y="1348"/>
                    <a:pt x="4840" y="754"/>
                  </a:cubicBezTo>
                  <a:lnTo>
                    <a:pt x="4840" y="754"/>
                  </a:lnTo>
                  <a:cubicBezTo>
                    <a:pt x="3972" y="161"/>
                    <a:pt x="3105" y="1"/>
                    <a:pt x="2489" y="1"/>
                  </a:cubicBezTo>
                  <a:lnTo>
                    <a:pt x="2489" y="1"/>
                  </a:lnTo>
                  <a:cubicBezTo>
                    <a:pt x="2146" y="1"/>
                    <a:pt x="1895" y="47"/>
                    <a:pt x="1781" y="11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1"/>
            <p:cNvSpPr/>
            <p:nvPr/>
          </p:nvSpPr>
          <p:spPr>
            <a:xfrm>
              <a:off x="4135205" y="2739303"/>
              <a:ext cx="132294" cy="73361"/>
            </a:xfrm>
            <a:custGeom>
              <a:rect b="b" l="l" r="r" t="t"/>
              <a:pathLst>
                <a:path extrusionOk="0" h="3722" w="6712">
                  <a:moveTo>
                    <a:pt x="1941" y="160"/>
                  </a:moveTo>
                  <a:cubicBezTo>
                    <a:pt x="1621" y="274"/>
                    <a:pt x="2374" y="1005"/>
                    <a:pt x="2169" y="1050"/>
                  </a:cubicBezTo>
                  <a:lnTo>
                    <a:pt x="2169" y="1050"/>
                  </a:lnTo>
                  <a:cubicBezTo>
                    <a:pt x="1849" y="1096"/>
                    <a:pt x="1758" y="891"/>
                    <a:pt x="1507" y="617"/>
                  </a:cubicBezTo>
                  <a:lnTo>
                    <a:pt x="1507" y="617"/>
                  </a:lnTo>
                  <a:cubicBezTo>
                    <a:pt x="959" y="1"/>
                    <a:pt x="457" y="23"/>
                    <a:pt x="411" y="320"/>
                  </a:cubicBezTo>
                  <a:lnTo>
                    <a:pt x="411" y="320"/>
                  </a:lnTo>
                  <a:cubicBezTo>
                    <a:pt x="343" y="685"/>
                    <a:pt x="1187" y="1005"/>
                    <a:pt x="640" y="1530"/>
                  </a:cubicBezTo>
                  <a:lnTo>
                    <a:pt x="640" y="1530"/>
                  </a:lnTo>
                  <a:cubicBezTo>
                    <a:pt x="1" y="2146"/>
                    <a:pt x="457" y="2260"/>
                    <a:pt x="1005" y="2100"/>
                  </a:cubicBezTo>
                  <a:lnTo>
                    <a:pt x="1005" y="2100"/>
                  </a:lnTo>
                  <a:cubicBezTo>
                    <a:pt x="1507" y="1941"/>
                    <a:pt x="1621" y="1712"/>
                    <a:pt x="1758" y="1804"/>
                  </a:cubicBezTo>
                  <a:lnTo>
                    <a:pt x="1758" y="1804"/>
                  </a:lnTo>
                  <a:cubicBezTo>
                    <a:pt x="2032" y="1963"/>
                    <a:pt x="1849" y="2078"/>
                    <a:pt x="1667" y="2237"/>
                  </a:cubicBezTo>
                  <a:lnTo>
                    <a:pt x="1667" y="2237"/>
                  </a:lnTo>
                  <a:cubicBezTo>
                    <a:pt x="1416" y="2488"/>
                    <a:pt x="2648" y="3379"/>
                    <a:pt x="3835" y="3538"/>
                  </a:cubicBezTo>
                  <a:lnTo>
                    <a:pt x="3835" y="3538"/>
                  </a:lnTo>
                  <a:cubicBezTo>
                    <a:pt x="5068" y="3721"/>
                    <a:pt x="6232" y="3607"/>
                    <a:pt x="6460" y="3173"/>
                  </a:cubicBezTo>
                  <a:lnTo>
                    <a:pt x="6460" y="3173"/>
                  </a:lnTo>
                  <a:cubicBezTo>
                    <a:pt x="6711" y="2762"/>
                    <a:pt x="5775" y="1712"/>
                    <a:pt x="4931" y="1028"/>
                  </a:cubicBezTo>
                  <a:lnTo>
                    <a:pt x="4931" y="1028"/>
                  </a:lnTo>
                  <a:cubicBezTo>
                    <a:pt x="3995" y="297"/>
                    <a:pt x="3014" y="115"/>
                    <a:pt x="2420" y="115"/>
                  </a:cubicBezTo>
                  <a:lnTo>
                    <a:pt x="2420" y="115"/>
                  </a:lnTo>
                  <a:cubicBezTo>
                    <a:pt x="2192" y="115"/>
                    <a:pt x="2009" y="137"/>
                    <a:pt x="1941" y="16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1"/>
            <p:cNvSpPr/>
            <p:nvPr/>
          </p:nvSpPr>
          <p:spPr>
            <a:xfrm>
              <a:off x="4772645" y="2454556"/>
              <a:ext cx="28796" cy="28796"/>
            </a:xfrm>
            <a:custGeom>
              <a:rect b="b" l="l" r="r" t="t"/>
              <a:pathLst>
                <a:path extrusionOk="0" h="1461" w="1461">
                  <a:moveTo>
                    <a:pt x="0" y="731"/>
                  </a:moveTo>
                  <a:cubicBezTo>
                    <a:pt x="0" y="1119"/>
                    <a:pt x="320" y="1461"/>
                    <a:pt x="730" y="1461"/>
                  </a:cubicBezTo>
                  <a:lnTo>
                    <a:pt x="730" y="1461"/>
                  </a:lnTo>
                  <a:cubicBezTo>
                    <a:pt x="1118" y="1461"/>
                    <a:pt x="1461" y="1119"/>
                    <a:pt x="1461" y="731"/>
                  </a:cubicBezTo>
                  <a:lnTo>
                    <a:pt x="1461" y="731"/>
                  </a:lnTo>
                  <a:cubicBezTo>
                    <a:pt x="1461" y="320"/>
                    <a:pt x="1118" y="0"/>
                    <a:pt x="730" y="0"/>
                  </a:cubicBezTo>
                  <a:lnTo>
                    <a:pt x="730" y="0"/>
                  </a:lnTo>
                  <a:cubicBezTo>
                    <a:pt x="320" y="0"/>
                    <a:pt x="0" y="320"/>
                    <a:pt x="0" y="7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1" name="Google Shape;1371;p41"/>
          <p:cNvGrpSpPr/>
          <p:nvPr/>
        </p:nvGrpSpPr>
        <p:grpSpPr>
          <a:xfrm>
            <a:off x="6654300" y="4123900"/>
            <a:ext cx="2022350" cy="859650"/>
            <a:chOff x="6654300" y="4352500"/>
            <a:chExt cx="2022350" cy="859650"/>
          </a:xfrm>
        </p:grpSpPr>
        <p:sp>
          <p:nvSpPr>
            <p:cNvPr id="1372" name="Google Shape;1372;p41"/>
            <p:cNvSpPr/>
            <p:nvPr/>
          </p:nvSpPr>
          <p:spPr>
            <a:xfrm>
              <a:off x="8263475" y="4358775"/>
              <a:ext cx="271650" cy="759525"/>
            </a:xfrm>
            <a:custGeom>
              <a:rect b="b" l="l" r="r" t="t"/>
              <a:pathLst>
                <a:path extrusionOk="0" h="30381" w="10866">
                  <a:moveTo>
                    <a:pt x="3174" y="14494"/>
                  </a:moveTo>
                  <a:cubicBezTo>
                    <a:pt x="549" y="19904"/>
                    <a:pt x="1" y="23579"/>
                    <a:pt x="3402" y="30381"/>
                  </a:cubicBezTo>
                  <a:lnTo>
                    <a:pt x="3402" y="30381"/>
                  </a:lnTo>
                  <a:cubicBezTo>
                    <a:pt x="1028" y="24492"/>
                    <a:pt x="5137" y="19767"/>
                    <a:pt x="7168" y="15978"/>
                  </a:cubicBezTo>
                  <a:lnTo>
                    <a:pt x="7168" y="15978"/>
                  </a:lnTo>
                  <a:cubicBezTo>
                    <a:pt x="9222" y="12212"/>
                    <a:pt x="10866" y="6049"/>
                    <a:pt x="5616" y="0"/>
                  </a:cubicBezTo>
                  <a:lnTo>
                    <a:pt x="5616" y="0"/>
                  </a:lnTo>
                  <a:cubicBezTo>
                    <a:pt x="6871" y="5204"/>
                    <a:pt x="5159" y="10431"/>
                    <a:pt x="3174" y="144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1"/>
            <p:cNvSpPr/>
            <p:nvPr/>
          </p:nvSpPr>
          <p:spPr>
            <a:xfrm>
              <a:off x="8167625" y="4439800"/>
              <a:ext cx="203175" cy="585500"/>
            </a:xfrm>
            <a:custGeom>
              <a:rect b="b" l="l" r="r" t="t"/>
              <a:pathLst>
                <a:path extrusionOk="0" h="23420" w="8127">
                  <a:moveTo>
                    <a:pt x="2579" y="12851"/>
                  </a:moveTo>
                  <a:cubicBezTo>
                    <a:pt x="3698" y="16366"/>
                    <a:pt x="5478" y="18238"/>
                    <a:pt x="3036" y="23419"/>
                  </a:cubicBezTo>
                  <a:lnTo>
                    <a:pt x="3036" y="23419"/>
                  </a:lnTo>
                  <a:cubicBezTo>
                    <a:pt x="7304" y="18306"/>
                    <a:pt x="8126" y="15567"/>
                    <a:pt x="6551" y="11185"/>
                  </a:cubicBezTo>
                  <a:lnTo>
                    <a:pt x="6551" y="11185"/>
                  </a:lnTo>
                  <a:cubicBezTo>
                    <a:pt x="5204" y="7487"/>
                    <a:pt x="4588" y="4223"/>
                    <a:pt x="4702" y="1"/>
                  </a:cubicBezTo>
                  <a:lnTo>
                    <a:pt x="4702" y="1"/>
                  </a:lnTo>
                  <a:cubicBezTo>
                    <a:pt x="0" y="3904"/>
                    <a:pt x="1461" y="9359"/>
                    <a:pt x="2579" y="128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8336525" y="4504275"/>
              <a:ext cx="302450" cy="597475"/>
            </a:xfrm>
            <a:custGeom>
              <a:rect b="b" l="l" r="r" t="t"/>
              <a:pathLst>
                <a:path extrusionOk="0" h="23899" w="12098">
                  <a:moveTo>
                    <a:pt x="4315" y="9679"/>
                  </a:moveTo>
                  <a:cubicBezTo>
                    <a:pt x="2625" y="11847"/>
                    <a:pt x="1416" y="13947"/>
                    <a:pt x="936" y="15339"/>
                  </a:cubicBezTo>
                  <a:lnTo>
                    <a:pt x="936" y="15339"/>
                  </a:lnTo>
                  <a:cubicBezTo>
                    <a:pt x="1" y="18078"/>
                    <a:pt x="480" y="20521"/>
                    <a:pt x="1439" y="23899"/>
                  </a:cubicBezTo>
                  <a:lnTo>
                    <a:pt x="1439" y="23899"/>
                  </a:lnTo>
                  <a:cubicBezTo>
                    <a:pt x="1530" y="18854"/>
                    <a:pt x="4451" y="15134"/>
                    <a:pt x="6666" y="12281"/>
                  </a:cubicBezTo>
                  <a:lnTo>
                    <a:pt x="6666" y="12281"/>
                  </a:lnTo>
                  <a:cubicBezTo>
                    <a:pt x="8857" y="9428"/>
                    <a:pt x="12098" y="4908"/>
                    <a:pt x="10546" y="1"/>
                  </a:cubicBezTo>
                  <a:lnTo>
                    <a:pt x="10546" y="1"/>
                  </a:lnTo>
                  <a:cubicBezTo>
                    <a:pt x="8880" y="3881"/>
                    <a:pt x="6643" y="6689"/>
                    <a:pt x="4315" y="96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1"/>
            <p:cNvSpPr/>
            <p:nvPr/>
          </p:nvSpPr>
          <p:spPr>
            <a:xfrm>
              <a:off x="8380475" y="4676600"/>
              <a:ext cx="296175" cy="426875"/>
            </a:xfrm>
            <a:custGeom>
              <a:rect b="b" l="l" r="r" t="t"/>
              <a:pathLst>
                <a:path extrusionOk="0" h="17075" w="11847">
                  <a:moveTo>
                    <a:pt x="4017" y="6940"/>
                  </a:moveTo>
                  <a:cubicBezTo>
                    <a:pt x="822" y="9268"/>
                    <a:pt x="0" y="11573"/>
                    <a:pt x="251" y="17074"/>
                  </a:cubicBezTo>
                  <a:lnTo>
                    <a:pt x="251" y="17074"/>
                  </a:lnTo>
                  <a:cubicBezTo>
                    <a:pt x="1233" y="12349"/>
                    <a:pt x="3287" y="11847"/>
                    <a:pt x="5752" y="9907"/>
                  </a:cubicBezTo>
                  <a:lnTo>
                    <a:pt x="5752" y="9907"/>
                  </a:lnTo>
                  <a:cubicBezTo>
                    <a:pt x="8217" y="7990"/>
                    <a:pt x="11846" y="4840"/>
                    <a:pt x="10705" y="1"/>
                  </a:cubicBezTo>
                  <a:lnTo>
                    <a:pt x="10705" y="1"/>
                  </a:lnTo>
                  <a:cubicBezTo>
                    <a:pt x="8697" y="2991"/>
                    <a:pt x="6688" y="4977"/>
                    <a:pt x="4017" y="69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1"/>
            <p:cNvSpPr/>
            <p:nvPr/>
          </p:nvSpPr>
          <p:spPr>
            <a:xfrm>
              <a:off x="7923950" y="4669200"/>
              <a:ext cx="370950" cy="455950"/>
            </a:xfrm>
            <a:custGeom>
              <a:rect b="b" l="l" r="r" t="t"/>
              <a:pathLst>
                <a:path extrusionOk="0" h="18238" w="14838">
                  <a:moveTo>
                    <a:pt x="7647" y="10751"/>
                  </a:moveTo>
                  <a:cubicBezTo>
                    <a:pt x="10706" y="12645"/>
                    <a:pt x="13171" y="12942"/>
                    <a:pt x="14837" y="18238"/>
                  </a:cubicBezTo>
                  <a:lnTo>
                    <a:pt x="14837" y="18238"/>
                  </a:lnTo>
                  <a:cubicBezTo>
                    <a:pt x="14518" y="11847"/>
                    <a:pt x="13285" y="9336"/>
                    <a:pt x="9314" y="7076"/>
                  </a:cubicBezTo>
                  <a:lnTo>
                    <a:pt x="9314" y="7076"/>
                  </a:lnTo>
                  <a:cubicBezTo>
                    <a:pt x="6004" y="5204"/>
                    <a:pt x="3447" y="3173"/>
                    <a:pt x="777" y="0"/>
                  </a:cubicBezTo>
                  <a:lnTo>
                    <a:pt x="777" y="0"/>
                  </a:lnTo>
                  <a:cubicBezTo>
                    <a:pt x="1" y="5752"/>
                    <a:pt x="4589" y="8879"/>
                    <a:pt x="7647" y="107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1"/>
            <p:cNvSpPr/>
            <p:nvPr/>
          </p:nvSpPr>
          <p:spPr>
            <a:xfrm>
              <a:off x="7990725" y="4352500"/>
              <a:ext cx="321850" cy="769800"/>
            </a:xfrm>
            <a:custGeom>
              <a:rect b="b" l="l" r="r" t="t"/>
              <a:pathLst>
                <a:path extrusionOk="0" h="30792" w="12874">
                  <a:moveTo>
                    <a:pt x="5182" y="16434"/>
                  </a:moveTo>
                  <a:cubicBezTo>
                    <a:pt x="7715" y="20109"/>
                    <a:pt x="12166" y="24583"/>
                    <a:pt x="11367" y="30792"/>
                  </a:cubicBezTo>
                  <a:lnTo>
                    <a:pt x="11367" y="30792"/>
                  </a:lnTo>
                  <a:cubicBezTo>
                    <a:pt x="12874" y="23556"/>
                    <a:pt x="11641" y="19835"/>
                    <a:pt x="8286" y="14563"/>
                  </a:cubicBezTo>
                  <a:lnTo>
                    <a:pt x="8286" y="14563"/>
                  </a:lnTo>
                  <a:cubicBezTo>
                    <a:pt x="5752" y="10591"/>
                    <a:pt x="3219" y="5433"/>
                    <a:pt x="3219" y="0"/>
                  </a:cubicBezTo>
                  <a:lnTo>
                    <a:pt x="3219" y="0"/>
                  </a:lnTo>
                  <a:cubicBezTo>
                    <a:pt x="0" y="6642"/>
                    <a:pt x="2671" y="12760"/>
                    <a:pt x="5182" y="16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1"/>
            <p:cNvSpPr/>
            <p:nvPr/>
          </p:nvSpPr>
          <p:spPr>
            <a:xfrm>
              <a:off x="7821825" y="4769625"/>
              <a:ext cx="445675" cy="337275"/>
            </a:xfrm>
            <a:custGeom>
              <a:rect b="b" l="l" r="r" t="t"/>
              <a:pathLst>
                <a:path extrusionOk="0" h="13491" w="17827">
                  <a:moveTo>
                    <a:pt x="7829" y="9405"/>
                  </a:moveTo>
                  <a:cubicBezTo>
                    <a:pt x="8377" y="9427"/>
                    <a:pt x="8993" y="9427"/>
                    <a:pt x="9610" y="9427"/>
                  </a:cubicBezTo>
                  <a:lnTo>
                    <a:pt x="9610" y="9427"/>
                  </a:lnTo>
                  <a:cubicBezTo>
                    <a:pt x="12645" y="9405"/>
                    <a:pt x="16275" y="9359"/>
                    <a:pt x="17827" y="13490"/>
                  </a:cubicBezTo>
                  <a:lnTo>
                    <a:pt x="17827" y="13490"/>
                  </a:lnTo>
                  <a:cubicBezTo>
                    <a:pt x="16046" y="7168"/>
                    <a:pt x="13718" y="5775"/>
                    <a:pt x="9290" y="5273"/>
                  </a:cubicBezTo>
                  <a:lnTo>
                    <a:pt x="9290" y="5273"/>
                  </a:lnTo>
                  <a:cubicBezTo>
                    <a:pt x="5957" y="4862"/>
                    <a:pt x="2123" y="3698"/>
                    <a:pt x="0" y="1"/>
                  </a:cubicBezTo>
                  <a:lnTo>
                    <a:pt x="0" y="1"/>
                  </a:lnTo>
                  <a:cubicBezTo>
                    <a:pt x="320" y="7487"/>
                    <a:pt x="4611" y="9199"/>
                    <a:pt x="7829" y="940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1"/>
            <p:cNvSpPr/>
            <p:nvPr/>
          </p:nvSpPr>
          <p:spPr>
            <a:xfrm>
              <a:off x="7020650" y="4480575"/>
              <a:ext cx="466225" cy="636850"/>
            </a:xfrm>
            <a:custGeom>
              <a:rect b="b" l="l" r="r" t="t"/>
              <a:pathLst>
                <a:path extrusionOk="0" h="25474" w="18649">
                  <a:moveTo>
                    <a:pt x="7076" y="24"/>
                  </a:moveTo>
                  <a:cubicBezTo>
                    <a:pt x="6711" y="46"/>
                    <a:pt x="6163" y="92"/>
                    <a:pt x="5958" y="503"/>
                  </a:cubicBezTo>
                  <a:lnTo>
                    <a:pt x="5958" y="503"/>
                  </a:lnTo>
                  <a:cubicBezTo>
                    <a:pt x="5661" y="1165"/>
                    <a:pt x="6346" y="2101"/>
                    <a:pt x="6734" y="2603"/>
                  </a:cubicBezTo>
                  <a:lnTo>
                    <a:pt x="6734" y="2603"/>
                  </a:lnTo>
                  <a:cubicBezTo>
                    <a:pt x="7373" y="3402"/>
                    <a:pt x="7761" y="4178"/>
                    <a:pt x="7966" y="5228"/>
                  </a:cubicBezTo>
                  <a:lnTo>
                    <a:pt x="7966" y="5228"/>
                  </a:lnTo>
                  <a:cubicBezTo>
                    <a:pt x="8035" y="5570"/>
                    <a:pt x="8012" y="5821"/>
                    <a:pt x="8126" y="6186"/>
                  </a:cubicBezTo>
                  <a:lnTo>
                    <a:pt x="8126" y="6186"/>
                  </a:lnTo>
                  <a:cubicBezTo>
                    <a:pt x="8309" y="6711"/>
                    <a:pt x="8606" y="7236"/>
                    <a:pt x="8720" y="7807"/>
                  </a:cubicBezTo>
                  <a:lnTo>
                    <a:pt x="8720" y="7807"/>
                  </a:lnTo>
                  <a:cubicBezTo>
                    <a:pt x="8811" y="8149"/>
                    <a:pt x="8765" y="8583"/>
                    <a:pt x="8400" y="8400"/>
                  </a:cubicBezTo>
                  <a:lnTo>
                    <a:pt x="8400" y="8400"/>
                  </a:lnTo>
                  <a:cubicBezTo>
                    <a:pt x="8149" y="8286"/>
                    <a:pt x="7807" y="7716"/>
                    <a:pt x="7624" y="7465"/>
                  </a:cubicBezTo>
                  <a:lnTo>
                    <a:pt x="7624" y="7465"/>
                  </a:lnTo>
                  <a:cubicBezTo>
                    <a:pt x="7419" y="7191"/>
                    <a:pt x="7236" y="6871"/>
                    <a:pt x="7031" y="6574"/>
                  </a:cubicBezTo>
                  <a:lnTo>
                    <a:pt x="7031" y="6574"/>
                  </a:lnTo>
                  <a:cubicBezTo>
                    <a:pt x="6643" y="6049"/>
                    <a:pt x="6140" y="5616"/>
                    <a:pt x="5638" y="5319"/>
                  </a:cubicBezTo>
                  <a:lnTo>
                    <a:pt x="5638" y="5319"/>
                  </a:lnTo>
                  <a:cubicBezTo>
                    <a:pt x="5022" y="4954"/>
                    <a:pt x="4474" y="4360"/>
                    <a:pt x="3903" y="3858"/>
                  </a:cubicBezTo>
                  <a:lnTo>
                    <a:pt x="3903" y="3858"/>
                  </a:lnTo>
                  <a:cubicBezTo>
                    <a:pt x="3470" y="3447"/>
                    <a:pt x="3036" y="2968"/>
                    <a:pt x="2648" y="2466"/>
                  </a:cubicBezTo>
                  <a:lnTo>
                    <a:pt x="2648" y="2466"/>
                  </a:lnTo>
                  <a:cubicBezTo>
                    <a:pt x="2329" y="2032"/>
                    <a:pt x="2077" y="1781"/>
                    <a:pt x="1621" y="1804"/>
                  </a:cubicBezTo>
                  <a:lnTo>
                    <a:pt x="1621" y="1804"/>
                  </a:lnTo>
                  <a:cubicBezTo>
                    <a:pt x="1210" y="1827"/>
                    <a:pt x="548" y="2032"/>
                    <a:pt x="251" y="2375"/>
                  </a:cubicBezTo>
                  <a:lnTo>
                    <a:pt x="251" y="2375"/>
                  </a:lnTo>
                  <a:cubicBezTo>
                    <a:pt x="0" y="2694"/>
                    <a:pt x="229" y="3128"/>
                    <a:pt x="206" y="3561"/>
                  </a:cubicBezTo>
                  <a:lnTo>
                    <a:pt x="206" y="3561"/>
                  </a:lnTo>
                  <a:cubicBezTo>
                    <a:pt x="183" y="3927"/>
                    <a:pt x="69" y="4086"/>
                    <a:pt x="251" y="4497"/>
                  </a:cubicBezTo>
                  <a:lnTo>
                    <a:pt x="251" y="4497"/>
                  </a:lnTo>
                  <a:cubicBezTo>
                    <a:pt x="388" y="4794"/>
                    <a:pt x="708" y="5433"/>
                    <a:pt x="936" y="5639"/>
                  </a:cubicBezTo>
                  <a:lnTo>
                    <a:pt x="936" y="5639"/>
                  </a:lnTo>
                  <a:cubicBezTo>
                    <a:pt x="1119" y="5821"/>
                    <a:pt x="1484" y="5867"/>
                    <a:pt x="1689" y="5958"/>
                  </a:cubicBezTo>
                  <a:lnTo>
                    <a:pt x="1689" y="5958"/>
                  </a:lnTo>
                  <a:cubicBezTo>
                    <a:pt x="2077" y="6141"/>
                    <a:pt x="2443" y="6437"/>
                    <a:pt x="2831" y="6552"/>
                  </a:cubicBezTo>
                  <a:lnTo>
                    <a:pt x="2831" y="6552"/>
                  </a:lnTo>
                  <a:cubicBezTo>
                    <a:pt x="3173" y="6666"/>
                    <a:pt x="3561" y="6643"/>
                    <a:pt x="3903" y="6871"/>
                  </a:cubicBezTo>
                  <a:lnTo>
                    <a:pt x="3903" y="6871"/>
                  </a:lnTo>
                  <a:cubicBezTo>
                    <a:pt x="4223" y="7054"/>
                    <a:pt x="4451" y="7419"/>
                    <a:pt x="4794" y="7533"/>
                  </a:cubicBezTo>
                  <a:lnTo>
                    <a:pt x="4794" y="7533"/>
                  </a:lnTo>
                  <a:cubicBezTo>
                    <a:pt x="5022" y="7624"/>
                    <a:pt x="5182" y="7624"/>
                    <a:pt x="5387" y="7853"/>
                  </a:cubicBezTo>
                  <a:lnTo>
                    <a:pt x="5387" y="7853"/>
                  </a:lnTo>
                  <a:cubicBezTo>
                    <a:pt x="5684" y="8172"/>
                    <a:pt x="6026" y="8583"/>
                    <a:pt x="6254" y="9017"/>
                  </a:cubicBezTo>
                  <a:lnTo>
                    <a:pt x="6254" y="9017"/>
                  </a:lnTo>
                  <a:cubicBezTo>
                    <a:pt x="6369" y="9222"/>
                    <a:pt x="6437" y="9473"/>
                    <a:pt x="6551" y="9679"/>
                  </a:cubicBezTo>
                  <a:lnTo>
                    <a:pt x="6551" y="9679"/>
                  </a:lnTo>
                  <a:cubicBezTo>
                    <a:pt x="6757" y="9998"/>
                    <a:pt x="7236" y="10249"/>
                    <a:pt x="7304" y="10660"/>
                  </a:cubicBezTo>
                  <a:lnTo>
                    <a:pt x="7304" y="10660"/>
                  </a:lnTo>
                  <a:cubicBezTo>
                    <a:pt x="7464" y="11527"/>
                    <a:pt x="6254" y="10980"/>
                    <a:pt x="5912" y="10866"/>
                  </a:cubicBezTo>
                  <a:lnTo>
                    <a:pt x="5912" y="10866"/>
                  </a:lnTo>
                  <a:cubicBezTo>
                    <a:pt x="5638" y="10774"/>
                    <a:pt x="5433" y="10592"/>
                    <a:pt x="5159" y="10432"/>
                  </a:cubicBezTo>
                  <a:lnTo>
                    <a:pt x="5159" y="10432"/>
                  </a:lnTo>
                  <a:cubicBezTo>
                    <a:pt x="4885" y="10249"/>
                    <a:pt x="4520" y="9998"/>
                    <a:pt x="4223" y="9953"/>
                  </a:cubicBezTo>
                  <a:lnTo>
                    <a:pt x="4223" y="9953"/>
                  </a:lnTo>
                  <a:cubicBezTo>
                    <a:pt x="3949" y="9930"/>
                    <a:pt x="3675" y="10112"/>
                    <a:pt x="3401" y="10204"/>
                  </a:cubicBezTo>
                  <a:lnTo>
                    <a:pt x="3401" y="10204"/>
                  </a:lnTo>
                  <a:cubicBezTo>
                    <a:pt x="2785" y="10432"/>
                    <a:pt x="2055" y="10295"/>
                    <a:pt x="1370" y="10249"/>
                  </a:cubicBezTo>
                  <a:lnTo>
                    <a:pt x="1370" y="10249"/>
                  </a:lnTo>
                  <a:cubicBezTo>
                    <a:pt x="913" y="10226"/>
                    <a:pt x="503" y="10204"/>
                    <a:pt x="548" y="10888"/>
                  </a:cubicBezTo>
                  <a:lnTo>
                    <a:pt x="548" y="10888"/>
                  </a:lnTo>
                  <a:cubicBezTo>
                    <a:pt x="594" y="11505"/>
                    <a:pt x="1164" y="12212"/>
                    <a:pt x="1552" y="12577"/>
                  </a:cubicBezTo>
                  <a:lnTo>
                    <a:pt x="1552" y="12577"/>
                  </a:lnTo>
                  <a:cubicBezTo>
                    <a:pt x="2055" y="13011"/>
                    <a:pt x="2534" y="12851"/>
                    <a:pt x="3013" y="12806"/>
                  </a:cubicBezTo>
                  <a:lnTo>
                    <a:pt x="3013" y="12806"/>
                  </a:lnTo>
                  <a:cubicBezTo>
                    <a:pt x="3447" y="12760"/>
                    <a:pt x="3881" y="12509"/>
                    <a:pt x="4314" y="12828"/>
                  </a:cubicBezTo>
                  <a:lnTo>
                    <a:pt x="4314" y="12828"/>
                  </a:lnTo>
                  <a:cubicBezTo>
                    <a:pt x="4611" y="13057"/>
                    <a:pt x="4771" y="13285"/>
                    <a:pt x="5090" y="13331"/>
                  </a:cubicBezTo>
                  <a:lnTo>
                    <a:pt x="5090" y="13331"/>
                  </a:lnTo>
                  <a:cubicBezTo>
                    <a:pt x="5501" y="13399"/>
                    <a:pt x="5866" y="13422"/>
                    <a:pt x="6277" y="13513"/>
                  </a:cubicBezTo>
                  <a:lnTo>
                    <a:pt x="6277" y="13513"/>
                  </a:lnTo>
                  <a:cubicBezTo>
                    <a:pt x="7670" y="13856"/>
                    <a:pt x="9016" y="14746"/>
                    <a:pt x="10226" y="15864"/>
                  </a:cubicBezTo>
                  <a:lnTo>
                    <a:pt x="10226" y="15864"/>
                  </a:lnTo>
                  <a:cubicBezTo>
                    <a:pt x="10728" y="16344"/>
                    <a:pt x="11208" y="16709"/>
                    <a:pt x="11641" y="17279"/>
                  </a:cubicBezTo>
                  <a:lnTo>
                    <a:pt x="11641" y="17279"/>
                  </a:lnTo>
                  <a:cubicBezTo>
                    <a:pt x="11870" y="17576"/>
                    <a:pt x="12212" y="17896"/>
                    <a:pt x="12509" y="18101"/>
                  </a:cubicBezTo>
                  <a:lnTo>
                    <a:pt x="12509" y="18101"/>
                  </a:lnTo>
                  <a:cubicBezTo>
                    <a:pt x="12828" y="18352"/>
                    <a:pt x="13034" y="18626"/>
                    <a:pt x="13285" y="19014"/>
                  </a:cubicBezTo>
                  <a:lnTo>
                    <a:pt x="13285" y="19014"/>
                  </a:lnTo>
                  <a:cubicBezTo>
                    <a:pt x="13718" y="19767"/>
                    <a:pt x="15841" y="25474"/>
                    <a:pt x="16298" y="25268"/>
                  </a:cubicBezTo>
                  <a:lnTo>
                    <a:pt x="16298" y="25268"/>
                  </a:lnTo>
                  <a:cubicBezTo>
                    <a:pt x="16549" y="25154"/>
                    <a:pt x="17211" y="24583"/>
                    <a:pt x="17416" y="24401"/>
                  </a:cubicBezTo>
                  <a:lnTo>
                    <a:pt x="17416" y="24401"/>
                  </a:lnTo>
                  <a:cubicBezTo>
                    <a:pt x="17553" y="24264"/>
                    <a:pt x="18466" y="23534"/>
                    <a:pt x="18535" y="23305"/>
                  </a:cubicBezTo>
                  <a:lnTo>
                    <a:pt x="18535" y="23305"/>
                  </a:lnTo>
                  <a:cubicBezTo>
                    <a:pt x="18649" y="22803"/>
                    <a:pt x="15910" y="17759"/>
                    <a:pt x="15818" y="17485"/>
                  </a:cubicBezTo>
                  <a:lnTo>
                    <a:pt x="15818" y="17485"/>
                  </a:lnTo>
                  <a:cubicBezTo>
                    <a:pt x="15727" y="17188"/>
                    <a:pt x="15590" y="16914"/>
                    <a:pt x="15522" y="16595"/>
                  </a:cubicBezTo>
                  <a:lnTo>
                    <a:pt x="15522" y="16595"/>
                  </a:lnTo>
                  <a:cubicBezTo>
                    <a:pt x="15476" y="16321"/>
                    <a:pt x="15522" y="16070"/>
                    <a:pt x="15522" y="15796"/>
                  </a:cubicBezTo>
                  <a:lnTo>
                    <a:pt x="15522" y="15796"/>
                  </a:lnTo>
                  <a:cubicBezTo>
                    <a:pt x="15544" y="15271"/>
                    <a:pt x="15750" y="14883"/>
                    <a:pt x="15773" y="14381"/>
                  </a:cubicBezTo>
                  <a:lnTo>
                    <a:pt x="15773" y="14381"/>
                  </a:lnTo>
                  <a:cubicBezTo>
                    <a:pt x="15818" y="13856"/>
                    <a:pt x="15841" y="13308"/>
                    <a:pt x="15773" y="12760"/>
                  </a:cubicBezTo>
                  <a:lnTo>
                    <a:pt x="15773" y="12760"/>
                  </a:lnTo>
                  <a:cubicBezTo>
                    <a:pt x="15636" y="11779"/>
                    <a:pt x="15773" y="10797"/>
                    <a:pt x="15932" y="9884"/>
                  </a:cubicBezTo>
                  <a:lnTo>
                    <a:pt x="15932" y="9884"/>
                  </a:lnTo>
                  <a:cubicBezTo>
                    <a:pt x="16092" y="8994"/>
                    <a:pt x="16047" y="8104"/>
                    <a:pt x="16001" y="7145"/>
                  </a:cubicBezTo>
                  <a:lnTo>
                    <a:pt x="16001" y="7145"/>
                  </a:lnTo>
                  <a:cubicBezTo>
                    <a:pt x="15955" y="6460"/>
                    <a:pt x="16069" y="5890"/>
                    <a:pt x="16184" y="5273"/>
                  </a:cubicBezTo>
                  <a:lnTo>
                    <a:pt x="16184" y="5273"/>
                  </a:lnTo>
                  <a:cubicBezTo>
                    <a:pt x="16229" y="4977"/>
                    <a:pt x="16343" y="4771"/>
                    <a:pt x="16320" y="4474"/>
                  </a:cubicBezTo>
                  <a:lnTo>
                    <a:pt x="16320" y="4474"/>
                  </a:lnTo>
                  <a:cubicBezTo>
                    <a:pt x="16275" y="3721"/>
                    <a:pt x="15818" y="2854"/>
                    <a:pt x="15476" y="2215"/>
                  </a:cubicBezTo>
                  <a:lnTo>
                    <a:pt x="15476" y="2215"/>
                  </a:lnTo>
                  <a:cubicBezTo>
                    <a:pt x="15179" y="1644"/>
                    <a:pt x="14905" y="959"/>
                    <a:pt x="14494" y="457"/>
                  </a:cubicBezTo>
                  <a:lnTo>
                    <a:pt x="14494" y="457"/>
                  </a:lnTo>
                  <a:cubicBezTo>
                    <a:pt x="14198" y="69"/>
                    <a:pt x="13969" y="1"/>
                    <a:pt x="13627" y="138"/>
                  </a:cubicBezTo>
                  <a:lnTo>
                    <a:pt x="13627" y="138"/>
                  </a:lnTo>
                  <a:cubicBezTo>
                    <a:pt x="13376" y="229"/>
                    <a:pt x="13216" y="366"/>
                    <a:pt x="13171" y="731"/>
                  </a:cubicBezTo>
                  <a:lnTo>
                    <a:pt x="13171" y="731"/>
                  </a:lnTo>
                  <a:cubicBezTo>
                    <a:pt x="13125" y="1188"/>
                    <a:pt x="13193" y="1644"/>
                    <a:pt x="13308" y="2101"/>
                  </a:cubicBezTo>
                  <a:lnTo>
                    <a:pt x="13308" y="2101"/>
                  </a:lnTo>
                  <a:cubicBezTo>
                    <a:pt x="13444" y="2557"/>
                    <a:pt x="13718" y="2968"/>
                    <a:pt x="13833" y="3424"/>
                  </a:cubicBezTo>
                  <a:lnTo>
                    <a:pt x="13833" y="3424"/>
                  </a:lnTo>
                  <a:cubicBezTo>
                    <a:pt x="13924" y="3721"/>
                    <a:pt x="13901" y="4018"/>
                    <a:pt x="13924" y="4315"/>
                  </a:cubicBezTo>
                  <a:lnTo>
                    <a:pt x="13924" y="4315"/>
                  </a:lnTo>
                  <a:cubicBezTo>
                    <a:pt x="13992" y="4908"/>
                    <a:pt x="14106" y="5479"/>
                    <a:pt x="14129" y="6072"/>
                  </a:cubicBezTo>
                  <a:lnTo>
                    <a:pt x="14129" y="6072"/>
                  </a:lnTo>
                  <a:cubicBezTo>
                    <a:pt x="14152" y="6803"/>
                    <a:pt x="14061" y="7487"/>
                    <a:pt x="14038" y="8195"/>
                  </a:cubicBezTo>
                  <a:lnTo>
                    <a:pt x="14038" y="8195"/>
                  </a:lnTo>
                  <a:cubicBezTo>
                    <a:pt x="14038" y="8629"/>
                    <a:pt x="14084" y="9039"/>
                    <a:pt x="14061" y="9450"/>
                  </a:cubicBezTo>
                  <a:lnTo>
                    <a:pt x="14061" y="9450"/>
                  </a:lnTo>
                  <a:cubicBezTo>
                    <a:pt x="14061" y="9861"/>
                    <a:pt x="13901" y="10249"/>
                    <a:pt x="13787" y="10592"/>
                  </a:cubicBezTo>
                  <a:lnTo>
                    <a:pt x="13787" y="10592"/>
                  </a:lnTo>
                  <a:cubicBezTo>
                    <a:pt x="13444" y="11642"/>
                    <a:pt x="13559" y="12692"/>
                    <a:pt x="13650" y="13878"/>
                  </a:cubicBezTo>
                  <a:lnTo>
                    <a:pt x="13650" y="13878"/>
                  </a:lnTo>
                  <a:cubicBezTo>
                    <a:pt x="13696" y="14449"/>
                    <a:pt x="13992" y="15910"/>
                    <a:pt x="13513" y="16184"/>
                  </a:cubicBezTo>
                  <a:lnTo>
                    <a:pt x="13513" y="16184"/>
                  </a:lnTo>
                  <a:cubicBezTo>
                    <a:pt x="13285" y="16321"/>
                    <a:pt x="12965" y="16161"/>
                    <a:pt x="12760" y="15887"/>
                  </a:cubicBezTo>
                  <a:lnTo>
                    <a:pt x="12760" y="15887"/>
                  </a:lnTo>
                  <a:cubicBezTo>
                    <a:pt x="12554" y="15590"/>
                    <a:pt x="12509" y="15157"/>
                    <a:pt x="12463" y="14837"/>
                  </a:cubicBezTo>
                  <a:lnTo>
                    <a:pt x="12463" y="14837"/>
                  </a:lnTo>
                  <a:cubicBezTo>
                    <a:pt x="12372" y="14266"/>
                    <a:pt x="12029" y="13650"/>
                    <a:pt x="11710" y="13171"/>
                  </a:cubicBezTo>
                  <a:lnTo>
                    <a:pt x="11710" y="13171"/>
                  </a:lnTo>
                  <a:cubicBezTo>
                    <a:pt x="11367" y="12646"/>
                    <a:pt x="11002" y="12052"/>
                    <a:pt x="10728" y="11482"/>
                  </a:cubicBezTo>
                  <a:lnTo>
                    <a:pt x="10728" y="11482"/>
                  </a:lnTo>
                  <a:cubicBezTo>
                    <a:pt x="10454" y="10957"/>
                    <a:pt x="10112" y="10409"/>
                    <a:pt x="9884" y="9838"/>
                  </a:cubicBezTo>
                  <a:lnTo>
                    <a:pt x="9884" y="9838"/>
                  </a:lnTo>
                  <a:cubicBezTo>
                    <a:pt x="9747" y="9473"/>
                    <a:pt x="9724" y="9359"/>
                    <a:pt x="9884" y="9062"/>
                  </a:cubicBezTo>
                  <a:lnTo>
                    <a:pt x="9884" y="9062"/>
                  </a:lnTo>
                  <a:cubicBezTo>
                    <a:pt x="10135" y="8537"/>
                    <a:pt x="10454" y="7875"/>
                    <a:pt x="10454" y="7191"/>
                  </a:cubicBezTo>
                  <a:lnTo>
                    <a:pt x="10454" y="7191"/>
                  </a:lnTo>
                  <a:cubicBezTo>
                    <a:pt x="10432" y="6552"/>
                    <a:pt x="10089" y="5912"/>
                    <a:pt x="9884" y="5296"/>
                  </a:cubicBezTo>
                  <a:lnTo>
                    <a:pt x="9884" y="5296"/>
                  </a:lnTo>
                  <a:cubicBezTo>
                    <a:pt x="9587" y="4520"/>
                    <a:pt x="9153" y="3607"/>
                    <a:pt x="9085" y="2785"/>
                  </a:cubicBezTo>
                  <a:lnTo>
                    <a:pt x="9085" y="2785"/>
                  </a:lnTo>
                  <a:cubicBezTo>
                    <a:pt x="8994" y="1941"/>
                    <a:pt x="8948" y="1142"/>
                    <a:pt x="8400" y="457"/>
                  </a:cubicBezTo>
                  <a:lnTo>
                    <a:pt x="8400" y="457"/>
                  </a:lnTo>
                  <a:cubicBezTo>
                    <a:pt x="8081" y="69"/>
                    <a:pt x="7692" y="24"/>
                    <a:pt x="7304" y="24"/>
                  </a:cubicBezTo>
                  <a:lnTo>
                    <a:pt x="7304" y="24"/>
                  </a:lnTo>
                  <a:cubicBezTo>
                    <a:pt x="7236" y="24"/>
                    <a:pt x="7168" y="24"/>
                    <a:pt x="7076" y="2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6654300" y="4760750"/>
              <a:ext cx="444550" cy="451400"/>
            </a:xfrm>
            <a:custGeom>
              <a:rect b="b" l="l" r="r" t="t"/>
              <a:pathLst>
                <a:path extrusionOk="0" h="18056" w="17782">
                  <a:moveTo>
                    <a:pt x="8172" y="24"/>
                  </a:moveTo>
                  <a:cubicBezTo>
                    <a:pt x="7967" y="69"/>
                    <a:pt x="7670" y="47"/>
                    <a:pt x="7464" y="138"/>
                  </a:cubicBezTo>
                  <a:lnTo>
                    <a:pt x="7464" y="138"/>
                  </a:lnTo>
                  <a:cubicBezTo>
                    <a:pt x="7259" y="252"/>
                    <a:pt x="7168" y="594"/>
                    <a:pt x="7099" y="800"/>
                  </a:cubicBezTo>
                  <a:lnTo>
                    <a:pt x="7099" y="800"/>
                  </a:lnTo>
                  <a:cubicBezTo>
                    <a:pt x="7008" y="982"/>
                    <a:pt x="6939" y="1165"/>
                    <a:pt x="6939" y="1393"/>
                  </a:cubicBezTo>
                  <a:lnTo>
                    <a:pt x="6939" y="1393"/>
                  </a:lnTo>
                  <a:cubicBezTo>
                    <a:pt x="6917" y="1462"/>
                    <a:pt x="6939" y="1553"/>
                    <a:pt x="6962" y="1621"/>
                  </a:cubicBezTo>
                  <a:lnTo>
                    <a:pt x="6962" y="1621"/>
                  </a:lnTo>
                  <a:cubicBezTo>
                    <a:pt x="6962" y="1781"/>
                    <a:pt x="6939" y="1941"/>
                    <a:pt x="6939" y="2101"/>
                  </a:cubicBezTo>
                  <a:lnTo>
                    <a:pt x="6939" y="2101"/>
                  </a:lnTo>
                  <a:cubicBezTo>
                    <a:pt x="6939" y="2489"/>
                    <a:pt x="7076" y="2877"/>
                    <a:pt x="7145" y="3242"/>
                  </a:cubicBezTo>
                  <a:lnTo>
                    <a:pt x="7145" y="3242"/>
                  </a:lnTo>
                  <a:cubicBezTo>
                    <a:pt x="7168" y="3448"/>
                    <a:pt x="7738" y="4657"/>
                    <a:pt x="7533" y="4817"/>
                  </a:cubicBezTo>
                  <a:lnTo>
                    <a:pt x="7533" y="4817"/>
                  </a:lnTo>
                  <a:cubicBezTo>
                    <a:pt x="7373" y="4749"/>
                    <a:pt x="6917" y="3950"/>
                    <a:pt x="6802" y="3813"/>
                  </a:cubicBezTo>
                  <a:lnTo>
                    <a:pt x="6802" y="3813"/>
                  </a:lnTo>
                  <a:cubicBezTo>
                    <a:pt x="6643" y="3584"/>
                    <a:pt x="6506" y="3448"/>
                    <a:pt x="6300" y="3265"/>
                  </a:cubicBezTo>
                  <a:lnTo>
                    <a:pt x="6300" y="3265"/>
                  </a:lnTo>
                  <a:cubicBezTo>
                    <a:pt x="6141" y="3105"/>
                    <a:pt x="5958" y="2968"/>
                    <a:pt x="5798" y="2808"/>
                  </a:cubicBezTo>
                  <a:lnTo>
                    <a:pt x="5798" y="2808"/>
                  </a:lnTo>
                  <a:cubicBezTo>
                    <a:pt x="5638" y="2671"/>
                    <a:pt x="5593" y="2512"/>
                    <a:pt x="5456" y="2375"/>
                  </a:cubicBezTo>
                  <a:lnTo>
                    <a:pt x="5456" y="2375"/>
                  </a:lnTo>
                  <a:cubicBezTo>
                    <a:pt x="5136" y="2055"/>
                    <a:pt x="4839" y="1850"/>
                    <a:pt x="4406" y="1736"/>
                  </a:cubicBezTo>
                  <a:lnTo>
                    <a:pt x="4406" y="1736"/>
                  </a:lnTo>
                  <a:cubicBezTo>
                    <a:pt x="4132" y="1667"/>
                    <a:pt x="3995" y="1827"/>
                    <a:pt x="3721" y="1964"/>
                  </a:cubicBezTo>
                  <a:lnTo>
                    <a:pt x="3721" y="1964"/>
                  </a:lnTo>
                  <a:cubicBezTo>
                    <a:pt x="3584" y="2032"/>
                    <a:pt x="3401" y="2078"/>
                    <a:pt x="3287" y="2169"/>
                  </a:cubicBezTo>
                  <a:lnTo>
                    <a:pt x="3287" y="2169"/>
                  </a:lnTo>
                  <a:cubicBezTo>
                    <a:pt x="2968" y="2398"/>
                    <a:pt x="2671" y="2877"/>
                    <a:pt x="2511" y="3219"/>
                  </a:cubicBezTo>
                  <a:lnTo>
                    <a:pt x="2511" y="3219"/>
                  </a:lnTo>
                  <a:cubicBezTo>
                    <a:pt x="2443" y="3379"/>
                    <a:pt x="2352" y="3584"/>
                    <a:pt x="2352" y="3767"/>
                  </a:cubicBezTo>
                  <a:lnTo>
                    <a:pt x="2352" y="3767"/>
                  </a:lnTo>
                  <a:cubicBezTo>
                    <a:pt x="2352" y="3995"/>
                    <a:pt x="2466" y="4041"/>
                    <a:pt x="2625" y="4178"/>
                  </a:cubicBezTo>
                  <a:lnTo>
                    <a:pt x="2625" y="4178"/>
                  </a:lnTo>
                  <a:cubicBezTo>
                    <a:pt x="3059" y="4566"/>
                    <a:pt x="3630" y="4885"/>
                    <a:pt x="4200" y="5091"/>
                  </a:cubicBezTo>
                  <a:lnTo>
                    <a:pt x="4200" y="5091"/>
                  </a:lnTo>
                  <a:cubicBezTo>
                    <a:pt x="4474" y="5182"/>
                    <a:pt x="4634" y="5365"/>
                    <a:pt x="4862" y="5547"/>
                  </a:cubicBezTo>
                  <a:lnTo>
                    <a:pt x="4862" y="5547"/>
                  </a:lnTo>
                  <a:cubicBezTo>
                    <a:pt x="4999" y="5684"/>
                    <a:pt x="5433" y="6095"/>
                    <a:pt x="5547" y="6255"/>
                  </a:cubicBezTo>
                  <a:lnTo>
                    <a:pt x="5547" y="6255"/>
                  </a:lnTo>
                  <a:cubicBezTo>
                    <a:pt x="5342" y="6552"/>
                    <a:pt x="4976" y="6757"/>
                    <a:pt x="4976" y="7145"/>
                  </a:cubicBezTo>
                  <a:lnTo>
                    <a:pt x="4976" y="7145"/>
                  </a:lnTo>
                  <a:cubicBezTo>
                    <a:pt x="4976" y="7351"/>
                    <a:pt x="5068" y="7396"/>
                    <a:pt x="4931" y="7579"/>
                  </a:cubicBezTo>
                  <a:lnTo>
                    <a:pt x="4931" y="7579"/>
                  </a:lnTo>
                  <a:cubicBezTo>
                    <a:pt x="4817" y="7716"/>
                    <a:pt x="4680" y="7761"/>
                    <a:pt x="4497" y="7761"/>
                  </a:cubicBezTo>
                  <a:lnTo>
                    <a:pt x="4497" y="7761"/>
                  </a:lnTo>
                  <a:cubicBezTo>
                    <a:pt x="4292" y="7761"/>
                    <a:pt x="4155" y="7602"/>
                    <a:pt x="3949" y="7556"/>
                  </a:cubicBezTo>
                  <a:lnTo>
                    <a:pt x="3949" y="7556"/>
                  </a:lnTo>
                  <a:cubicBezTo>
                    <a:pt x="3744" y="7465"/>
                    <a:pt x="3561" y="7373"/>
                    <a:pt x="3333" y="7282"/>
                  </a:cubicBezTo>
                  <a:lnTo>
                    <a:pt x="3333" y="7282"/>
                  </a:lnTo>
                  <a:cubicBezTo>
                    <a:pt x="3150" y="7214"/>
                    <a:pt x="2945" y="7191"/>
                    <a:pt x="2740" y="7100"/>
                  </a:cubicBezTo>
                  <a:lnTo>
                    <a:pt x="2740" y="7100"/>
                  </a:lnTo>
                  <a:cubicBezTo>
                    <a:pt x="2511" y="6985"/>
                    <a:pt x="2397" y="6917"/>
                    <a:pt x="2146" y="6871"/>
                  </a:cubicBezTo>
                  <a:lnTo>
                    <a:pt x="2146" y="6871"/>
                  </a:lnTo>
                  <a:cubicBezTo>
                    <a:pt x="1918" y="6848"/>
                    <a:pt x="1712" y="6848"/>
                    <a:pt x="1484" y="6826"/>
                  </a:cubicBezTo>
                  <a:lnTo>
                    <a:pt x="1484" y="6826"/>
                  </a:lnTo>
                  <a:cubicBezTo>
                    <a:pt x="1393" y="6826"/>
                    <a:pt x="1233" y="6803"/>
                    <a:pt x="1142" y="6826"/>
                  </a:cubicBezTo>
                  <a:lnTo>
                    <a:pt x="1142" y="6826"/>
                  </a:lnTo>
                  <a:cubicBezTo>
                    <a:pt x="959" y="6894"/>
                    <a:pt x="640" y="7328"/>
                    <a:pt x="548" y="7510"/>
                  </a:cubicBezTo>
                  <a:lnTo>
                    <a:pt x="548" y="7510"/>
                  </a:lnTo>
                  <a:cubicBezTo>
                    <a:pt x="160" y="8264"/>
                    <a:pt x="1" y="9314"/>
                    <a:pt x="936" y="9702"/>
                  </a:cubicBezTo>
                  <a:lnTo>
                    <a:pt x="936" y="9702"/>
                  </a:lnTo>
                  <a:cubicBezTo>
                    <a:pt x="1302" y="9839"/>
                    <a:pt x="1598" y="9770"/>
                    <a:pt x="1963" y="9724"/>
                  </a:cubicBezTo>
                  <a:lnTo>
                    <a:pt x="1963" y="9724"/>
                  </a:lnTo>
                  <a:cubicBezTo>
                    <a:pt x="2100" y="9724"/>
                    <a:pt x="2237" y="9679"/>
                    <a:pt x="2374" y="9702"/>
                  </a:cubicBezTo>
                  <a:lnTo>
                    <a:pt x="2374" y="9702"/>
                  </a:lnTo>
                  <a:cubicBezTo>
                    <a:pt x="2511" y="9724"/>
                    <a:pt x="2557" y="9816"/>
                    <a:pt x="2694" y="9884"/>
                  </a:cubicBezTo>
                  <a:lnTo>
                    <a:pt x="2694" y="9884"/>
                  </a:lnTo>
                  <a:cubicBezTo>
                    <a:pt x="3265" y="10181"/>
                    <a:pt x="3858" y="10181"/>
                    <a:pt x="4451" y="10249"/>
                  </a:cubicBezTo>
                  <a:lnTo>
                    <a:pt x="4451" y="10249"/>
                  </a:lnTo>
                  <a:cubicBezTo>
                    <a:pt x="4680" y="10272"/>
                    <a:pt x="5091" y="10227"/>
                    <a:pt x="5228" y="10432"/>
                  </a:cubicBezTo>
                  <a:lnTo>
                    <a:pt x="5228" y="10432"/>
                  </a:lnTo>
                  <a:cubicBezTo>
                    <a:pt x="5273" y="10523"/>
                    <a:pt x="5273" y="10660"/>
                    <a:pt x="5273" y="10774"/>
                  </a:cubicBezTo>
                  <a:lnTo>
                    <a:pt x="5273" y="10774"/>
                  </a:lnTo>
                  <a:cubicBezTo>
                    <a:pt x="5273" y="10911"/>
                    <a:pt x="5342" y="10957"/>
                    <a:pt x="5364" y="11094"/>
                  </a:cubicBezTo>
                  <a:lnTo>
                    <a:pt x="5364" y="11094"/>
                  </a:lnTo>
                  <a:cubicBezTo>
                    <a:pt x="5410" y="11345"/>
                    <a:pt x="5456" y="11596"/>
                    <a:pt x="5570" y="11847"/>
                  </a:cubicBezTo>
                  <a:lnTo>
                    <a:pt x="5570" y="11847"/>
                  </a:lnTo>
                  <a:cubicBezTo>
                    <a:pt x="5684" y="12144"/>
                    <a:pt x="5844" y="12395"/>
                    <a:pt x="5958" y="12692"/>
                  </a:cubicBezTo>
                  <a:lnTo>
                    <a:pt x="5958" y="12692"/>
                  </a:lnTo>
                  <a:cubicBezTo>
                    <a:pt x="6049" y="12988"/>
                    <a:pt x="6209" y="13354"/>
                    <a:pt x="6369" y="13650"/>
                  </a:cubicBezTo>
                  <a:lnTo>
                    <a:pt x="6369" y="13650"/>
                  </a:lnTo>
                  <a:cubicBezTo>
                    <a:pt x="6620" y="14107"/>
                    <a:pt x="6871" y="14609"/>
                    <a:pt x="7213" y="15020"/>
                  </a:cubicBezTo>
                  <a:lnTo>
                    <a:pt x="7213" y="15020"/>
                  </a:lnTo>
                  <a:cubicBezTo>
                    <a:pt x="7396" y="15248"/>
                    <a:pt x="7601" y="15408"/>
                    <a:pt x="7761" y="15659"/>
                  </a:cubicBezTo>
                  <a:lnTo>
                    <a:pt x="7761" y="15659"/>
                  </a:lnTo>
                  <a:cubicBezTo>
                    <a:pt x="7921" y="15887"/>
                    <a:pt x="8035" y="16093"/>
                    <a:pt x="8195" y="16321"/>
                  </a:cubicBezTo>
                  <a:lnTo>
                    <a:pt x="8195" y="16321"/>
                  </a:lnTo>
                  <a:cubicBezTo>
                    <a:pt x="8377" y="16572"/>
                    <a:pt x="8560" y="16800"/>
                    <a:pt x="8743" y="17029"/>
                  </a:cubicBezTo>
                  <a:lnTo>
                    <a:pt x="8743" y="17029"/>
                  </a:lnTo>
                  <a:cubicBezTo>
                    <a:pt x="8834" y="17143"/>
                    <a:pt x="8925" y="17348"/>
                    <a:pt x="9039" y="17417"/>
                  </a:cubicBezTo>
                  <a:lnTo>
                    <a:pt x="9039" y="17417"/>
                  </a:lnTo>
                  <a:cubicBezTo>
                    <a:pt x="9199" y="17690"/>
                    <a:pt x="9473" y="17827"/>
                    <a:pt x="9861" y="17850"/>
                  </a:cubicBezTo>
                  <a:lnTo>
                    <a:pt x="9861" y="17850"/>
                  </a:lnTo>
                  <a:cubicBezTo>
                    <a:pt x="10614" y="17896"/>
                    <a:pt x="11368" y="18056"/>
                    <a:pt x="12098" y="17782"/>
                  </a:cubicBezTo>
                  <a:lnTo>
                    <a:pt x="12098" y="17782"/>
                  </a:lnTo>
                  <a:cubicBezTo>
                    <a:pt x="13833" y="17165"/>
                    <a:pt x="15522" y="16435"/>
                    <a:pt x="17097" y="15499"/>
                  </a:cubicBezTo>
                  <a:lnTo>
                    <a:pt x="17097" y="15499"/>
                  </a:lnTo>
                  <a:cubicBezTo>
                    <a:pt x="17599" y="15225"/>
                    <a:pt x="17599" y="14426"/>
                    <a:pt x="17667" y="13901"/>
                  </a:cubicBezTo>
                  <a:lnTo>
                    <a:pt x="17667" y="13901"/>
                  </a:lnTo>
                  <a:cubicBezTo>
                    <a:pt x="17781" y="13103"/>
                    <a:pt x="17713" y="12349"/>
                    <a:pt x="17302" y="11642"/>
                  </a:cubicBezTo>
                  <a:lnTo>
                    <a:pt x="17302" y="11642"/>
                  </a:lnTo>
                  <a:cubicBezTo>
                    <a:pt x="17119" y="11322"/>
                    <a:pt x="16868" y="11071"/>
                    <a:pt x="16709" y="10752"/>
                  </a:cubicBezTo>
                  <a:lnTo>
                    <a:pt x="16709" y="10752"/>
                  </a:lnTo>
                  <a:cubicBezTo>
                    <a:pt x="16549" y="10455"/>
                    <a:pt x="16343" y="10181"/>
                    <a:pt x="16184" y="9907"/>
                  </a:cubicBezTo>
                  <a:lnTo>
                    <a:pt x="16184" y="9907"/>
                  </a:lnTo>
                  <a:cubicBezTo>
                    <a:pt x="15978" y="9588"/>
                    <a:pt x="15682" y="9336"/>
                    <a:pt x="15567" y="8994"/>
                  </a:cubicBezTo>
                  <a:lnTo>
                    <a:pt x="15567" y="8994"/>
                  </a:lnTo>
                  <a:cubicBezTo>
                    <a:pt x="15362" y="8355"/>
                    <a:pt x="16640" y="8218"/>
                    <a:pt x="16983" y="7967"/>
                  </a:cubicBezTo>
                  <a:lnTo>
                    <a:pt x="16983" y="7967"/>
                  </a:lnTo>
                  <a:cubicBezTo>
                    <a:pt x="17211" y="7761"/>
                    <a:pt x="17462" y="7465"/>
                    <a:pt x="17576" y="7168"/>
                  </a:cubicBezTo>
                  <a:lnTo>
                    <a:pt x="17576" y="7168"/>
                  </a:lnTo>
                  <a:cubicBezTo>
                    <a:pt x="17781" y="6666"/>
                    <a:pt x="17393" y="6209"/>
                    <a:pt x="17005" y="5913"/>
                  </a:cubicBezTo>
                  <a:lnTo>
                    <a:pt x="17005" y="5913"/>
                  </a:lnTo>
                  <a:cubicBezTo>
                    <a:pt x="16777" y="5753"/>
                    <a:pt x="16503" y="5525"/>
                    <a:pt x="16229" y="5616"/>
                  </a:cubicBezTo>
                  <a:lnTo>
                    <a:pt x="16229" y="5616"/>
                  </a:lnTo>
                  <a:cubicBezTo>
                    <a:pt x="16070" y="5662"/>
                    <a:pt x="15933" y="5776"/>
                    <a:pt x="15796" y="5844"/>
                  </a:cubicBezTo>
                  <a:lnTo>
                    <a:pt x="15796" y="5844"/>
                  </a:lnTo>
                  <a:cubicBezTo>
                    <a:pt x="15499" y="6004"/>
                    <a:pt x="15179" y="6209"/>
                    <a:pt x="14860" y="6255"/>
                  </a:cubicBezTo>
                  <a:lnTo>
                    <a:pt x="14860" y="6255"/>
                  </a:lnTo>
                  <a:cubicBezTo>
                    <a:pt x="14472" y="6301"/>
                    <a:pt x="14084" y="6575"/>
                    <a:pt x="13764" y="6415"/>
                  </a:cubicBezTo>
                  <a:lnTo>
                    <a:pt x="13764" y="6415"/>
                  </a:lnTo>
                  <a:cubicBezTo>
                    <a:pt x="13445" y="6278"/>
                    <a:pt x="13308" y="5821"/>
                    <a:pt x="13057" y="5593"/>
                  </a:cubicBezTo>
                  <a:lnTo>
                    <a:pt x="13057" y="5593"/>
                  </a:lnTo>
                  <a:cubicBezTo>
                    <a:pt x="12806" y="5365"/>
                    <a:pt x="12600" y="5159"/>
                    <a:pt x="12897" y="4931"/>
                  </a:cubicBezTo>
                  <a:lnTo>
                    <a:pt x="12897" y="4931"/>
                  </a:lnTo>
                  <a:cubicBezTo>
                    <a:pt x="13194" y="4703"/>
                    <a:pt x="13559" y="4589"/>
                    <a:pt x="13878" y="4406"/>
                  </a:cubicBezTo>
                  <a:lnTo>
                    <a:pt x="13878" y="4406"/>
                  </a:lnTo>
                  <a:cubicBezTo>
                    <a:pt x="14312" y="4155"/>
                    <a:pt x="14609" y="3858"/>
                    <a:pt x="14883" y="3425"/>
                  </a:cubicBezTo>
                  <a:lnTo>
                    <a:pt x="14883" y="3425"/>
                  </a:lnTo>
                  <a:cubicBezTo>
                    <a:pt x="15157" y="2945"/>
                    <a:pt x="15020" y="2603"/>
                    <a:pt x="14654" y="2215"/>
                  </a:cubicBezTo>
                  <a:lnTo>
                    <a:pt x="14654" y="2215"/>
                  </a:lnTo>
                  <a:cubicBezTo>
                    <a:pt x="14358" y="1873"/>
                    <a:pt x="13878" y="1416"/>
                    <a:pt x="13467" y="1188"/>
                  </a:cubicBezTo>
                  <a:lnTo>
                    <a:pt x="13467" y="1188"/>
                  </a:lnTo>
                  <a:cubicBezTo>
                    <a:pt x="13216" y="1028"/>
                    <a:pt x="12783" y="823"/>
                    <a:pt x="12486" y="960"/>
                  </a:cubicBezTo>
                  <a:lnTo>
                    <a:pt x="12486" y="960"/>
                  </a:lnTo>
                  <a:cubicBezTo>
                    <a:pt x="12303" y="1028"/>
                    <a:pt x="12098" y="1279"/>
                    <a:pt x="12007" y="1462"/>
                  </a:cubicBezTo>
                  <a:lnTo>
                    <a:pt x="12007" y="1462"/>
                  </a:lnTo>
                  <a:cubicBezTo>
                    <a:pt x="11870" y="1713"/>
                    <a:pt x="11664" y="1918"/>
                    <a:pt x="11527" y="2192"/>
                  </a:cubicBezTo>
                  <a:lnTo>
                    <a:pt x="11527" y="2192"/>
                  </a:lnTo>
                  <a:cubicBezTo>
                    <a:pt x="11459" y="2329"/>
                    <a:pt x="11345" y="2443"/>
                    <a:pt x="11276" y="2580"/>
                  </a:cubicBezTo>
                  <a:lnTo>
                    <a:pt x="11276" y="2580"/>
                  </a:lnTo>
                  <a:cubicBezTo>
                    <a:pt x="11231" y="2740"/>
                    <a:pt x="11276" y="2877"/>
                    <a:pt x="11276" y="3037"/>
                  </a:cubicBezTo>
                  <a:lnTo>
                    <a:pt x="11276" y="3037"/>
                  </a:lnTo>
                  <a:cubicBezTo>
                    <a:pt x="11299" y="3242"/>
                    <a:pt x="11231" y="3448"/>
                    <a:pt x="11231" y="3630"/>
                  </a:cubicBezTo>
                  <a:lnTo>
                    <a:pt x="11231" y="3630"/>
                  </a:lnTo>
                  <a:cubicBezTo>
                    <a:pt x="11231" y="3790"/>
                    <a:pt x="11253" y="3904"/>
                    <a:pt x="11185" y="4041"/>
                  </a:cubicBezTo>
                  <a:lnTo>
                    <a:pt x="11185" y="4041"/>
                  </a:lnTo>
                  <a:cubicBezTo>
                    <a:pt x="10979" y="4383"/>
                    <a:pt x="10888" y="4224"/>
                    <a:pt x="10591" y="4155"/>
                  </a:cubicBezTo>
                  <a:lnTo>
                    <a:pt x="10591" y="4155"/>
                  </a:lnTo>
                  <a:cubicBezTo>
                    <a:pt x="10500" y="4132"/>
                    <a:pt x="10409" y="4132"/>
                    <a:pt x="10340" y="4132"/>
                  </a:cubicBezTo>
                  <a:lnTo>
                    <a:pt x="10340" y="4132"/>
                  </a:lnTo>
                  <a:cubicBezTo>
                    <a:pt x="10203" y="4155"/>
                    <a:pt x="10066" y="4155"/>
                    <a:pt x="9930" y="4041"/>
                  </a:cubicBezTo>
                  <a:lnTo>
                    <a:pt x="9930" y="4041"/>
                  </a:lnTo>
                  <a:cubicBezTo>
                    <a:pt x="9747" y="3904"/>
                    <a:pt x="9724" y="3721"/>
                    <a:pt x="9656" y="3516"/>
                  </a:cubicBezTo>
                  <a:lnTo>
                    <a:pt x="9656" y="3516"/>
                  </a:lnTo>
                  <a:cubicBezTo>
                    <a:pt x="9541" y="3151"/>
                    <a:pt x="9678" y="3174"/>
                    <a:pt x="9861" y="2877"/>
                  </a:cubicBezTo>
                  <a:lnTo>
                    <a:pt x="9861" y="2877"/>
                  </a:lnTo>
                  <a:cubicBezTo>
                    <a:pt x="10021" y="2626"/>
                    <a:pt x="10203" y="2329"/>
                    <a:pt x="10340" y="2055"/>
                  </a:cubicBezTo>
                  <a:lnTo>
                    <a:pt x="10340" y="2055"/>
                  </a:lnTo>
                  <a:cubicBezTo>
                    <a:pt x="10523" y="1690"/>
                    <a:pt x="10181" y="1119"/>
                    <a:pt x="9975" y="823"/>
                  </a:cubicBezTo>
                  <a:lnTo>
                    <a:pt x="9975" y="823"/>
                  </a:lnTo>
                  <a:cubicBezTo>
                    <a:pt x="9610" y="320"/>
                    <a:pt x="9039" y="1"/>
                    <a:pt x="8446" y="1"/>
                  </a:cubicBezTo>
                  <a:lnTo>
                    <a:pt x="8446" y="1"/>
                  </a:lnTo>
                  <a:cubicBezTo>
                    <a:pt x="8355" y="1"/>
                    <a:pt x="8263" y="24"/>
                    <a:pt x="8172" y="2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7659175" y="5039225"/>
              <a:ext cx="90775" cy="90750"/>
            </a:xfrm>
            <a:custGeom>
              <a:rect b="b" l="l" r="r" t="t"/>
              <a:pathLst>
                <a:path extrusionOk="0" h="3630" w="3631">
                  <a:moveTo>
                    <a:pt x="1" y="1804"/>
                  </a:moveTo>
                  <a:cubicBezTo>
                    <a:pt x="1" y="2808"/>
                    <a:pt x="823" y="3630"/>
                    <a:pt x="1827" y="3630"/>
                  </a:cubicBezTo>
                  <a:lnTo>
                    <a:pt x="1827" y="3630"/>
                  </a:lnTo>
                  <a:cubicBezTo>
                    <a:pt x="2808" y="3630"/>
                    <a:pt x="3630" y="2808"/>
                    <a:pt x="3630" y="1804"/>
                  </a:cubicBezTo>
                  <a:lnTo>
                    <a:pt x="3630" y="1804"/>
                  </a:lnTo>
                  <a:cubicBezTo>
                    <a:pt x="3630" y="800"/>
                    <a:pt x="2808" y="1"/>
                    <a:pt x="1827" y="1"/>
                  </a:cubicBezTo>
                  <a:lnTo>
                    <a:pt x="1827" y="1"/>
                  </a:lnTo>
                  <a:cubicBezTo>
                    <a:pt x="823" y="1"/>
                    <a:pt x="1" y="800"/>
                    <a:pt x="1" y="18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2" name="Google Shape;1382;p41"/>
          <p:cNvSpPr/>
          <p:nvPr/>
        </p:nvSpPr>
        <p:spPr>
          <a:xfrm flipH="1">
            <a:off x="5499925" y="4500850"/>
            <a:ext cx="3785241" cy="665950"/>
          </a:xfrm>
          <a:custGeom>
            <a:rect b="b" l="l" r="r" t="t"/>
            <a:pathLst>
              <a:path extrusionOk="0" h="26638" w="146516">
                <a:moveTo>
                  <a:pt x="12782" y="1"/>
                </a:moveTo>
                <a:cubicBezTo>
                  <a:pt x="8582" y="1"/>
                  <a:pt x="3378" y="1736"/>
                  <a:pt x="0" y="3676"/>
                </a:cubicBezTo>
                <a:lnTo>
                  <a:pt x="0" y="3676"/>
                </a:lnTo>
                <a:lnTo>
                  <a:pt x="0" y="26638"/>
                </a:lnTo>
                <a:lnTo>
                  <a:pt x="146516" y="26638"/>
                </a:lnTo>
                <a:cubicBezTo>
                  <a:pt x="143959" y="17827"/>
                  <a:pt x="133391" y="19014"/>
                  <a:pt x="124581" y="20201"/>
                </a:cubicBezTo>
                <a:lnTo>
                  <a:pt x="124581" y="20201"/>
                </a:lnTo>
                <a:cubicBezTo>
                  <a:pt x="120358" y="20772"/>
                  <a:pt x="116523" y="21342"/>
                  <a:pt x="114172" y="20817"/>
                </a:cubicBezTo>
                <a:lnTo>
                  <a:pt x="114172" y="20817"/>
                </a:lnTo>
                <a:cubicBezTo>
                  <a:pt x="106115" y="18991"/>
                  <a:pt x="106959" y="13719"/>
                  <a:pt x="94748" y="12463"/>
                </a:cubicBezTo>
                <a:lnTo>
                  <a:pt x="94748" y="12463"/>
                </a:lnTo>
                <a:cubicBezTo>
                  <a:pt x="88859" y="11847"/>
                  <a:pt x="85070" y="12555"/>
                  <a:pt x="81532" y="13262"/>
                </a:cubicBezTo>
                <a:lnTo>
                  <a:pt x="81532" y="13262"/>
                </a:lnTo>
                <a:cubicBezTo>
                  <a:pt x="76145" y="14335"/>
                  <a:pt x="71283" y="15431"/>
                  <a:pt x="60350" y="11824"/>
                </a:cubicBezTo>
                <a:lnTo>
                  <a:pt x="60350" y="11824"/>
                </a:lnTo>
                <a:cubicBezTo>
                  <a:pt x="55876" y="10341"/>
                  <a:pt x="52270" y="10797"/>
                  <a:pt x="48869" y="11231"/>
                </a:cubicBezTo>
                <a:lnTo>
                  <a:pt x="48869" y="11231"/>
                </a:lnTo>
                <a:cubicBezTo>
                  <a:pt x="44509" y="11824"/>
                  <a:pt x="40492" y="12395"/>
                  <a:pt x="35448" y="8880"/>
                </a:cubicBezTo>
                <a:lnTo>
                  <a:pt x="35448" y="8880"/>
                </a:lnTo>
                <a:cubicBezTo>
                  <a:pt x="31864" y="6392"/>
                  <a:pt x="23282" y="1"/>
                  <a:pt x="12851" y="1"/>
                </a:cubicBezTo>
                <a:lnTo>
                  <a:pt x="12851" y="1"/>
                </a:lnTo>
                <a:cubicBezTo>
                  <a:pt x="12828" y="1"/>
                  <a:pt x="12805" y="1"/>
                  <a:pt x="12782" y="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42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pic>
        <p:nvPicPr>
          <p:cNvPr id="1388" name="Google Shape;1388;p42" title="Ch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21562" t="0"/>
          <a:stretch/>
        </p:blipFill>
        <p:spPr>
          <a:xfrm flipH="1">
            <a:off x="4724400" y="1266075"/>
            <a:ext cx="3676926" cy="28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42"/>
          <p:cNvSpPr txBox="1"/>
          <p:nvPr/>
        </p:nvSpPr>
        <p:spPr>
          <a:xfrm>
            <a:off x="713225" y="4475075"/>
            <a:ext cx="77175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</a:t>
            </a:r>
            <a:r>
              <a:rPr lang="en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en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then paste the new one here. </a:t>
            </a:r>
            <a:r>
              <a:rPr b="1" lang="en" sz="100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 more info, click here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0" name="Google Shape;1390;p42"/>
          <p:cNvSpPr/>
          <p:nvPr/>
        </p:nvSpPr>
        <p:spPr>
          <a:xfrm flipH="1" rot="10800000">
            <a:off x="1851525" y="3787725"/>
            <a:ext cx="699900" cy="348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42"/>
          <p:cNvSpPr/>
          <p:nvPr/>
        </p:nvSpPr>
        <p:spPr>
          <a:xfrm flipH="1" rot="10800000">
            <a:off x="1851525" y="3290119"/>
            <a:ext cx="699900" cy="362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42"/>
          <p:cNvSpPr/>
          <p:nvPr/>
        </p:nvSpPr>
        <p:spPr>
          <a:xfrm flipH="1" rot="10800000">
            <a:off x="1851525" y="2792512"/>
            <a:ext cx="699900" cy="362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42"/>
          <p:cNvSpPr/>
          <p:nvPr/>
        </p:nvSpPr>
        <p:spPr>
          <a:xfrm flipH="1" rot="10800000">
            <a:off x="1851525" y="1307400"/>
            <a:ext cx="699900" cy="3621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42"/>
          <p:cNvSpPr/>
          <p:nvPr/>
        </p:nvSpPr>
        <p:spPr>
          <a:xfrm flipH="1" rot="10800000">
            <a:off x="1851525" y="1797300"/>
            <a:ext cx="699900" cy="3624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42"/>
          <p:cNvSpPr/>
          <p:nvPr/>
        </p:nvSpPr>
        <p:spPr>
          <a:xfrm flipH="1" rot="10800000">
            <a:off x="1851525" y="2294906"/>
            <a:ext cx="699900" cy="3624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p42"/>
          <p:cNvSpPr/>
          <p:nvPr/>
        </p:nvSpPr>
        <p:spPr>
          <a:xfrm flipH="1">
            <a:off x="5485626" y="1551263"/>
            <a:ext cx="2328300" cy="2328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42"/>
          <p:cNvSpPr/>
          <p:nvPr/>
        </p:nvSpPr>
        <p:spPr>
          <a:xfrm rot="-599646">
            <a:off x="5729366" y="2213242"/>
            <a:ext cx="1667004" cy="1160791"/>
          </a:xfrm>
          <a:custGeom>
            <a:rect b="b" l="l" r="r" t="t"/>
            <a:pathLst>
              <a:path extrusionOk="0" h="30803" w="44236">
                <a:moveTo>
                  <a:pt x="28553" y="1"/>
                </a:moveTo>
                <a:cubicBezTo>
                  <a:pt x="24902" y="1"/>
                  <a:pt x="21358" y="1119"/>
                  <a:pt x="18443" y="3413"/>
                </a:cubicBezTo>
                <a:cubicBezTo>
                  <a:pt x="17258" y="3249"/>
                  <a:pt x="16062" y="3167"/>
                  <a:pt x="14868" y="3167"/>
                </a:cubicBezTo>
                <a:cubicBezTo>
                  <a:pt x="11233" y="3167"/>
                  <a:pt x="7607" y="3921"/>
                  <a:pt x="4291" y="5398"/>
                </a:cubicBezTo>
                <a:cubicBezTo>
                  <a:pt x="3333" y="5809"/>
                  <a:pt x="2397" y="6311"/>
                  <a:pt x="1621" y="6996"/>
                </a:cubicBezTo>
                <a:cubicBezTo>
                  <a:pt x="845" y="7681"/>
                  <a:pt x="251" y="8617"/>
                  <a:pt x="137" y="9644"/>
                </a:cubicBezTo>
                <a:cubicBezTo>
                  <a:pt x="0" y="10625"/>
                  <a:pt x="1027" y="11538"/>
                  <a:pt x="1849" y="12040"/>
                </a:cubicBezTo>
                <a:cubicBezTo>
                  <a:pt x="2694" y="12565"/>
                  <a:pt x="3652" y="12839"/>
                  <a:pt x="4588" y="13068"/>
                </a:cubicBezTo>
                <a:cubicBezTo>
                  <a:pt x="7533" y="13798"/>
                  <a:pt x="10386" y="13912"/>
                  <a:pt x="13422" y="13935"/>
                </a:cubicBezTo>
                <a:cubicBezTo>
                  <a:pt x="14882" y="15807"/>
                  <a:pt x="17096" y="16902"/>
                  <a:pt x="19425" y="17336"/>
                </a:cubicBezTo>
                <a:cubicBezTo>
                  <a:pt x="18489" y="16240"/>
                  <a:pt x="18169" y="14597"/>
                  <a:pt x="18009" y="13159"/>
                </a:cubicBezTo>
                <a:cubicBezTo>
                  <a:pt x="20977" y="13136"/>
                  <a:pt x="24218" y="12725"/>
                  <a:pt x="27094" y="11995"/>
                </a:cubicBezTo>
                <a:cubicBezTo>
                  <a:pt x="28167" y="12246"/>
                  <a:pt x="29217" y="12680"/>
                  <a:pt x="30153" y="13250"/>
                </a:cubicBezTo>
                <a:cubicBezTo>
                  <a:pt x="30423" y="13419"/>
                  <a:pt x="30730" y="13600"/>
                  <a:pt x="31019" y="13600"/>
                </a:cubicBezTo>
                <a:cubicBezTo>
                  <a:pt x="31122" y="13600"/>
                  <a:pt x="31221" y="13578"/>
                  <a:pt x="31317" y="13524"/>
                </a:cubicBezTo>
                <a:cubicBezTo>
                  <a:pt x="31727" y="13273"/>
                  <a:pt x="31750" y="12451"/>
                  <a:pt x="32184" y="12292"/>
                </a:cubicBezTo>
                <a:cubicBezTo>
                  <a:pt x="34215" y="12999"/>
                  <a:pt x="36041" y="14323"/>
                  <a:pt x="37342" y="16035"/>
                </a:cubicBezTo>
                <a:cubicBezTo>
                  <a:pt x="37959" y="16811"/>
                  <a:pt x="38461" y="17815"/>
                  <a:pt x="38233" y="18774"/>
                </a:cubicBezTo>
                <a:cubicBezTo>
                  <a:pt x="38027" y="19618"/>
                  <a:pt x="37274" y="20212"/>
                  <a:pt x="36475" y="20554"/>
                </a:cubicBezTo>
                <a:cubicBezTo>
                  <a:pt x="35676" y="20874"/>
                  <a:pt x="34809" y="20988"/>
                  <a:pt x="33964" y="21193"/>
                </a:cubicBezTo>
                <a:cubicBezTo>
                  <a:pt x="32663" y="21536"/>
                  <a:pt x="31362" y="22152"/>
                  <a:pt x="30609" y="23248"/>
                </a:cubicBezTo>
                <a:cubicBezTo>
                  <a:pt x="29833" y="24366"/>
                  <a:pt x="29856" y="26238"/>
                  <a:pt x="30814" y="27174"/>
                </a:cubicBezTo>
                <a:cubicBezTo>
                  <a:pt x="30700" y="26352"/>
                  <a:pt x="31225" y="25576"/>
                  <a:pt x="31933" y="25165"/>
                </a:cubicBezTo>
                <a:cubicBezTo>
                  <a:pt x="32640" y="24754"/>
                  <a:pt x="33485" y="24663"/>
                  <a:pt x="34284" y="24663"/>
                </a:cubicBezTo>
                <a:cubicBezTo>
                  <a:pt x="34695" y="24663"/>
                  <a:pt x="35106" y="24680"/>
                  <a:pt x="35514" y="24680"/>
                </a:cubicBezTo>
                <a:cubicBezTo>
                  <a:pt x="35922" y="24680"/>
                  <a:pt x="36327" y="24663"/>
                  <a:pt x="36726" y="24594"/>
                </a:cubicBezTo>
                <a:cubicBezTo>
                  <a:pt x="37525" y="24435"/>
                  <a:pt x="38507" y="24138"/>
                  <a:pt x="38940" y="23430"/>
                </a:cubicBezTo>
                <a:lnTo>
                  <a:pt x="38940" y="23430"/>
                </a:lnTo>
                <a:cubicBezTo>
                  <a:pt x="38644" y="24366"/>
                  <a:pt x="39077" y="25370"/>
                  <a:pt x="39671" y="26146"/>
                </a:cubicBezTo>
                <a:cubicBezTo>
                  <a:pt x="40264" y="26900"/>
                  <a:pt x="41040" y="27516"/>
                  <a:pt x="41634" y="28269"/>
                </a:cubicBezTo>
                <a:cubicBezTo>
                  <a:pt x="42250" y="29045"/>
                  <a:pt x="42889" y="29867"/>
                  <a:pt x="42615" y="30803"/>
                </a:cubicBezTo>
                <a:cubicBezTo>
                  <a:pt x="43756" y="28977"/>
                  <a:pt x="44236" y="26740"/>
                  <a:pt x="43893" y="24594"/>
                </a:cubicBezTo>
                <a:cubicBezTo>
                  <a:pt x="43574" y="22449"/>
                  <a:pt x="42706" y="20486"/>
                  <a:pt x="41063" y="19071"/>
                </a:cubicBezTo>
                <a:cubicBezTo>
                  <a:pt x="39077" y="12406"/>
                  <a:pt x="33508" y="6791"/>
                  <a:pt x="26888" y="4645"/>
                </a:cubicBezTo>
                <a:cubicBezTo>
                  <a:pt x="27733" y="2910"/>
                  <a:pt x="28943" y="1267"/>
                  <a:pt x="30472" y="103"/>
                </a:cubicBezTo>
                <a:cubicBezTo>
                  <a:pt x="29831" y="35"/>
                  <a:pt x="29190" y="1"/>
                  <a:pt x="285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42"/>
          <p:cNvSpPr/>
          <p:nvPr/>
        </p:nvSpPr>
        <p:spPr>
          <a:xfrm>
            <a:off x="2629825" y="2787700"/>
            <a:ext cx="16833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Threatened species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9" name="Google Shape;1399;p42"/>
          <p:cNvSpPr/>
          <p:nvPr/>
        </p:nvSpPr>
        <p:spPr>
          <a:xfrm>
            <a:off x="2629825" y="2293838"/>
            <a:ext cx="16833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Vulnerable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0" name="Google Shape;1400;p42"/>
          <p:cNvSpPr/>
          <p:nvPr/>
        </p:nvSpPr>
        <p:spPr>
          <a:xfrm>
            <a:off x="2629825" y="1797875"/>
            <a:ext cx="16833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danger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1" name="Google Shape;1401;p42"/>
          <p:cNvSpPr/>
          <p:nvPr/>
        </p:nvSpPr>
        <p:spPr>
          <a:xfrm>
            <a:off x="2629825" y="1307400"/>
            <a:ext cx="16833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critical danger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2" name="Google Shape;1402;p42"/>
          <p:cNvSpPr/>
          <p:nvPr/>
        </p:nvSpPr>
        <p:spPr>
          <a:xfrm>
            <a:off x="2629825" y="3281563"/>
            <a:ext cx="16833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Minor concern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3" name="Google Shape;1403;p42"/>
          <p:cNvSpPr/>
          <p:nvPr/>
        </p:nvSpPr>
        <p:spPr>
          <a:xfrm>
            <a:off x="2629825" y="3775425"/>
            <a:ext cx="16833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Insufficient data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4" name="Google Shape;1404;p42"/>
          <p:cNvSpPr txBox="1"/>
          <p:nvPr/>
        </p:nvSpPr>
        <p:spPr>
          <a:xfrm rot="-5400000">
            <a:off x="128950" y="2546975"/>
            <a:ext cx="2834400" cy="33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Species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05" name="Google Shape;1405;p42"/>
          <p:cNvSpPr txBox="1"/>
          <p:nvPr/>
        </p:nvSpPr>
        <p:spPr>
          <a:xfrm>
            <a:off x="1859825" y="1312200"/>
            <a:ext cx="6999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%</a:t>
            </a:r>
            <a:endParaRPr sz="2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06" name="Google Shape;1406;p42"/>
          <p:cNvSpPr txBox="1"/>
          <p:nvPr/>
        </p:nvSpPr>
        <p:spPr>
          <a:xfrm>
            <a:off x="1859825" y="1803150"/>
            <a:ext cx="6999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%</a:t>
            </a:r>
            <a:endParaRPr sz="2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07" name="Google Shape;1407;p42"/>
          <p:cNvSpPr txBox="1"/>
          <p:nvPr/>
        </p:nvSpPr>
        <p:spPr>
          <a:xfrm>
            <a:off x="1859825" y="2294100"/>
            <a:ext cx="6999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11</a:t>
            </a: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%</a:t>
            </a:r>
            <a:endParaRPr sz="2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08" name="Google Shape;1408;p42"/>
          <p:cNvSpPr txBox="1"/>
          <p:nvPr/>
        </p:nvSpPr>
        <p:spPr>
          <a:xfrm>
            <a:off x="1859825" y="2785050"/>
            <a:ext cx="6999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13</a:t>
            </a: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%</a:t>
            </a:r>
            <a:endParaRPr sz="2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09" name="Google Shape;1409;p42"/>
          <p:cNvSpPr txBox="1"/>
          <p:nvPr/>
        </p:nvSpPr>
        <p:spPr>
          <a:xfrm>
            <a:off x="1859825" y="3276000"/>
            <a:ext cx="6999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23</a:t>
            </a: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%</a:t>
            </a:r>
            <a:endParaRPr sz="2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10" name="Google Shape;1410;p42"/>
          <p:cNvSpPr txBox="1"/>
          <p:nvPr/>
        </p:nvSpPr>
        <p:spPr>
          <a:xfrm>
            <a:off x="1859825" y="3786375"/>
            <a:ext cx="6999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47%</a:t>
            </a:r>
            <a:endParaRPr sz="25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11" name="Google Shape;1411;p42"/>
          <p:cNvSpPr/>
          <p:nvPr/>
        </p:nvSpPr>
        <p:spPr>
          <a:xfrm>
            <a:off x="4617694" y="2223869"/>
            <a:ext cx="847122" cy="1567795"/>
          </a:xfrm>
          <a:custGeom>
            <a:rect b="b" l="l" r="r" t="t"/>
            <a:pathLst>
              <a:path extrusionOk="0" h="22346" w="12075">
                <a:moveTo>
                  <a:pt x="9209" y="1"/>
                </a:moveTo>
                <a:cubicBezTo>
                  <a:pt x="8933" y="1"/>
                  <a:pt x="8656" y="47"/>
                  <a:pt x="8400" y="137"/>
                </a:cubicBezTo>
                <a:cubicBezTo>
                  <a:pt x="7555" y="456"/>
                  <a:pt x="6893" y="1141"/>
                  <a:pt x="6391" y="1894"/>
                </a:cubicBezTo>
                <a:cubicBezTo>
                  <a:pt x="5182" y="3674"/>
                  <a:pt x="4634" y="5889"/>
                  <a:pt x="4702" y="8057"/>
                </a:cubicBezTo>
                <a:cubicBezTo>
                  <a:pt x="4771" y="10203"/>
                  <a:pt x="5387" y="12325"/>
                  <a:pt x="6300" y="14288"/>
                </a:cubicBezTo>
                <a:cubicBezTo>
                  <a:pt x="6437" y="14585"/>
                  <a:pt x="6597" y="14927"/>
                  <a:pt x="6528" y="15247"/>
                </a:cubicBezTo>
                <a:cubicBezTo>
                  <a:pt x="6492" y="15517"/>
                  <a:pt x="6243" y="15759"/>
                  <a:pt x="5993" y="15759"/>
                </a:cubicBezTo>
                <a:cubicBezTo>
                  <a:pt x="5927" y="15759"/>
                  <a:pt x="5860" y="15742"/>
                  <a:pt x="5798" y="15703"/>
                </a:cubicBezTo>
                <a:cubicBezTo>
                  <a:pt x="5707" y="15658"/>
                  <a:pt x="5638" y="15566"/>
                  <a:pt x="5570" y="15452"/>
                </a:cubicBezTo>
                <a:cubicBezTo>
                  <a:pt x="4976" y="14471"/>
                  <a:pt x="5067" y="13215"/>
                  <a:pt x="4885" y="12074"/>
                </a:cubicBezTo>
                <a:cubicBezTo>
                  <a:pt x="4793" y="11481"/>
                  <a:pt x="4611" y="10910"/>
                  <a:pt x="4360" y="10362"/>
                </a:cubicBezTo>
                <a:cubicBezTo>
                  <a:pt x="4154" y="9906"/>
                  <a:pt x="3880" y="9472"/>
                  <a:pt x="3492" y="9153"/>
                </a:cubicBezTo>
                <a:cubicBezTo>
                  <a:pt x="3184" y="8917"/>
                  <a:pt x="2789" y="8753"/>
                  <a:pt x="2399" y="8753"/>
                </a:cubicBezTo>
                <a:cubicBezTo>
                  <a:pt x="2299" y="8753"/>
                  <a:pt x="2199" y="8764"/>
                  <a:pt x="2100" y="8787"/>
                </a:cubicBezTo>
                <a:cubicBezTo>
                  <a:pt x="1438" y="8947"/>
                  <a:pt x="1004" y="9609"/>
                  <a:pt x="799" y="10294"/>
                </a:cubicBezTo>
                <a:cubicBezTo>
                  <a:pt x="502" y="11344"/>
                  <a:pt x="639" y="12531"/>
                  <a:pt x="1210" y="13467"/>
                </a:cubicBezTo>
                <a:cubicBezTo>
                  <a:pt x="2283" y="15270"/>
                  <a:pt x="4565" y="16023"/>
                  <a:pt x="5798" y="17712"/>
                </a:cubicBezTo>
                <a:cubicBezTo>
                  <a:pt x="5980" y="17963"/>
                  <a:pt x="6117" y="18351"/>
                  <a:pt x="5889" y="18557"/>
                </a:cubicBezTo>
                <a:cubicBezTo>
                  <a:pt x="5817" y="18629"/>
                  <a:pt x="5719" y="18657"/>
                  <a:pt x="5616" y="18657"/>
                </a:cubicBezTo>
                <a:cubicBezTo>
                  <a:pt x="5524" y="18657"/>
                  <a:pt x="5427" y="18635"/>
                  <a:pt x="5341" y="18602"/>
                </a:cubicBezTo>
                <a:cubicBezTo>
                  <a:pt x="4611" y="18351"/>
                  <a:pt x="4200" y="17598"/>
                  <a:pt x="3721" y="16959"/>
                </a:cubicBezTo>
                <a:cubicBezTo>
                  <a:pt x="3310" y="16388"/>
                  <a:pt x="2785" y="15886"/>
                  <a:pt x="2191" y="15521"/>
                </a:cubicBezTo>
                <a:cubicBezTo>
                  <a:pt x="1845" y="15299"/>
                  <a:pt x="1407" y="15120"/>
                  <a:pt x="1013" y="15120"/>
                </a:cubicBezTo>
                <a:cubicBezTo>
                  <a:pt x="758" y="15120"/>
                  <a:pt x="522" y="15195"/>
                  <a:pt x="343" y="15384"/>
                </a:cubicBezTo>
                <a:cubicBezTo>
                  <a:pt x="46" y="15681"/>
                  <a:pt x="0" y="16160"/>
                  <a:pt x="160" y="16548"/>
                </a:cubicBezTo>
                <a:cubicBezTo>
                  <a:pt x="320" y="16936"/>
                  <a:pt x="616" y="17233"/>
                  <a:pt x="959" y="17484"/>
                </a:cubicBezTo>
                <a:cubicBezTo>
                  <a:pt x="1507" y="17940"/>
                  <a:pt x="2169" y="18260"/>
                  <a:pt x="2853" y="18442"/>
                </a:cubicBezTo>
                <a:cubicBezTo>
                  <a:pt x="3515" y="18648"/>
                  <a:pt x="4200" y="18694"/>
                  <a:pt x="4839" y="18967"/>
                </a:cubicBezTo>
                <a:cubicBezTo>
                  <a:pt x="5455" y="19241"/>
                  <a:pt x="6985" y="21661"/>
                  <a:pt x="7030" y="22346"/>
                </a:cubicBezTo>
                <a:lnTo>
                  <a:pt x="8217" y="21706"/>
                </a:lnTo>
                <a:cubicBezTo>
                  <a:pt x="7829" y="19926"/>
                  <a:pt x="8126" y="17895"/>
                  <a:pt x="9450" y="16685"/>
                </a:cubicBezTo>
                <a:cubicBezTo>
                  <a:pt x="9884" y="16297"/>
                  <a:pt x="10409" y="16000"/>
                  <a:pt x="10819" y="15589"/>
                </a:cubicBezTo>
                <a:cubicBezTo>
                  <a:pt x="11755" y="14653"/>
                  <a:pt x="12075" y="13238"/>
                  <a:pt x="12052" y="11892"/>
                </a:cubicBezTo>
                <a:cubicBezTo>
                  <a:pt x="12029" y="11230"/>
                  <a:pt x="11938" y="10499"/>
                  <a:pt x="11504" y="9997"/>
                </a:cubicBezTo>
                <a:cubicBezTo>
                  <a:pt x="11244" y="9683"/>
                  <a:pt x="10829" y="9491"/>
                  <a:pt x="10434" y="9491"/>
                </a:cubicBezTo>
                <a:cubicBezTo>
                  <a:pt x="10170" y="9491"/>
                  <a:pt x="9916" y="9577"/>
                  <a:pt x="9724" y="9769"/>
                </a:cubicBezTo>
                <a:cubicBezTo>
                  <a:pt x="9541" y="9951"/>
                  <a:pt x="9450" y="10180"/>
                  <a:pt x="9359" y="10408"/>
                </a:cubicBezTo>
                <a:cubicBezTo>
                  <a:pt x="9176" y="11070"/>
                  <a:pt x="9107" y="11755"/>
                  <a:pt x="9222" y="12417"/>
                </a:cubicBezTo>
                <a:cubicBezTo>
                  <a:pt x="9359" y="13215"/>
                  <a:pt x="9701" y="13992"/>
                  <a:pt x="9655" y="14790"/>
                </a:cubicBezTo>
                <a:cubicBezTo>
                  <a:pt x="9610" y="15452"/>
                  <a:pt x="9176" y="16137"/>
                  <a:pt x="8537" y="16160"/>
                </a:cubicBezTo>
                <a:cubicBezTo>
                  <a:pt x="8035" y="16160"/>
                  <a:pt x="7624" y="15749"/>
                  <a:pt x="7464" y="15293"/>
                </a:cubicBezTo>
                <a:cubicBezTo>
                  <a:pt x="7304" y="14813"/>
                  <a:pt x="7373" y="14311"/>
                  <a:pt x="7464" y="13809"/>
                </a:cubicBezTo>
                <a:cubicBezTo>
                  <a:pt x="7624" y="12987"/>
                  <a:pt x="7829" y="12165"/>
                  <a:pt x="8058" y="11367"/>
                </a:cubicBezTo>
                <a:cubicBezTo>
                  <a:pt x="8628" y="9198"/>
                  <a:pt x="9222" y="7053"/>
                  <a:pt x="10203" y="5044"/>
                </a:cubicBezTo>
                <a:cubicBezTo>
                  <a:pt x="10545" y="4291"/>
                  <a:pt x="10979" y="3560"/>
                  <a:pt x="11162" y="2739"/>
                </a:cubicBezTo>
                <a:cubicBezTo>
                  <a:pt x="11322" y="2054"/>
                  <a:pt x="11276" y="1301"/>
                  <a:pt x="10865" y="753"/>
                </a:cubicBezTo>
                <a:cubicBezTo>
                  <a:pt x="10483" y="244"/>
                  <a:pt x="9846" y="1"/>
                  <a:pt x="92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2" name="Google Shape;1412;p42"/>
          <p:cNvGrpSpPr/>
          <p:nvPr/>
        </p:nvGrpSpPr>
        <p:grpSpPr>
          <a:xfrm>
            <a:off x="4666000" y="3572425"/>
            <a:ext cx="825150" cy="490200"/>
            <a:chOff x="7350300" y="659100"/>
            <a:chExt cx="825150" cy="490200"/>
          </a:xfrm>
        </p:grpSpPr>
        <p:sp>
          <p:nvSpPr>
            <p:cNvPr id="1413" name="Google Shape;1413;p42"/>
            <p:cNvSpPr/>
            <p:nvPr/>
          </p:nvSpPr>
          <p:spPr>
            <a:xfrm>
              <a:off x="7410225" y="659100"/>
              <a:ext cx="170075" cy="80500"/>
            </a:xfrm>
            <a:custGeom>
              <a:rect b="b" l="l" r="r" t="t"/>
              <a:pathLst>
                <a:path extrusionOk="0" h="3220" w="6803">
                  <a:moveTo>
                    <a:pt x="1370" y="594"/>
                  </a:moveTo>
                  <a:cubicBezTo>
                    <a:pt x="1141" y="845"/>
                    <a:pt x="2146" y="1165"/>
                    <a:pt x="1963" y="1302"/>
                  </a:cubicBezTo>
                  <a:lnTo>
                    <a:pt x="1963" y="1302"/>
                  </a:lnTo>
                  <a:cubicBezTo>
                    <a:pt x="1689" y="1485"/>
                    <a:pt x="1529" y="1325"/>
                    <a:pt x="1187" y="1188"/>
                  </a:cubicBezTo>
                  <a:lnTo>
                    <a:pt x="1187" y="1188"/>
                  </a:lnTo>
                  <a:cubicBezTo>
                    <a:pt x="411" y="845"/>
                    <a:pt x="0" y="1097"/>
                    <a:pt x="69" y="1370"/>
                  </a:cubicBezTo>
                  <a:lnTo>
                    <a:pt x="69" y="1370"/>
                  </a:lnTo>
                  <a:cubicBezTo>
                    <a:pt x="160" y="1736"/>
                    <a:pt x="1050" y="1690"/>
                    <a:pt x="776" y="2398"/>
                  </a:cubicBezTo>
                  <a:lnTo>
                    <a:pt x="776" y="2398"/>
                  </a:lnTo>
                  <a:cubicBezTo>
                    <a:pt x="457" y="3219"/>
                    <a:pt x="936" y="3128"/>
                    <a:pt x="1347" y="2740"/>
                  </a:cubicBezTo>
                  <a:lnTo>
                    <a:pt x="1347" y="2740"/>
                  </a:lnTo>
                  <a:cubicBezTo>
                    <a:pt x="1735" y="2375"/>
                    <a:pt x="1758" y="2124"/>
                    <a:pt x="1917" y="2146"/>
                  </a:cubicBezTo>
                  <a:lnTo>
                    <a:pt x="1917" y="2146"/>
                  </a:lnTo>
                  <a:cubicBezTo>
                    <a:pt x="2237" y="2192"/>
                    <a:pt x="2123" y="2375"/>
                    <a:pt x="2032" y="2603"/>
                  </a:cubicBezTo>
                  <a:lnTo>
                    <a:pt x="2032" y="2603"/>
                  </a:lnTo>
                  <a:cubicBezTo>
                    <a:pt x="1895" y="2923"/>
                    <a:pt x="3401" y="3196"/>
                    <a:pt x="4520" y="2854"/>
                  </a:cubicBezTo>
                  <a:lnTo>
                    <a:pt x="4520" y="2854"/>
                  </a:lnTo>
                  <a:cubicBezTo>
                    <a:pt x="5729" y="2512"/>
                    <a:pt x="6734" y="1895"/>
                    <a:pt x="6779" y="1416"/>
                  </a:cubicBezTo>
                  <a:lnTo>
                    <a:pt x="6779" y="1416"/>
                  </a:lnTo>
                  <a:cubicBezTo>
                    <a:pt x="6802" y="937"/>
                    <a:pt x="5501" y="366"/>
                    <a:pt x="4474" y="115"/>
                  </a:cubicBezTo>
                  <a:lnTo>
                    <a:pt x="4474" y="115"/>
                  </a:lnTo>
                  <a:cubicBezTo>
                    <a:pt x="4109" y="24"/>
                    <a:pt x="3766" y="1"/>
                    <a:pt x="3447" y="1"/>
                  </a:cubicBezTo>
                  <a:lnTo>
                    <a:pt x="3447" y="1"/>
                  </a:lnTo>
                  <a:cubicBezTo>
                    <a:pt x="2351" y="1"/>
                    <a:pt x="1552" y="435"/>
                    <a:pt x="1370" y="59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7470125" y="828600"/>
              <a:ext cx="184350" cy="100450"/>
            </a:xfrm>
            <a:custGeom>
              <a:rect b="b" l="l" r="r" t="t"/>
              <a:pathLst>
                <a:path extrusionOk="0" h="4018" w="7374">
                  <a:moveTo>
                    <a:pt x="2101" y="274"/>
                  </a:moveTo>
                  <a:cubicBezTo>
                    <a:pt x="1781" y="411"/>
                    <a:pt x="2466" y="959"/>
                    <a:pt x="2238" y="1027"/>
                  </a:cubicBezTo>
                  <a:lnTo>
                    <a:pt x="2238" y="1027"/>
                  </a:lnTo>
                  <a:cubicBezTo>
                    <a:pt x="1895" y="1141"/>
                    <a:pt x="1781" y="913"/>
                    <a:pt x="1484" y="639"/>
                  </a:cubicBezTo>
                  <a:lnTo>
                    <a:pt x="1484" y="639"/>
                  </a:lnTo>
                  <a:cubicBezTo>
                    <a:pt x="823" y="23"/>
                    <a:pt x="69" y="0"/>
                    <a:pt x="46" y="320"/>
                  </a:cubicBezTo>
                  <a:lnTo>
                    <a:pt x="46" y="320"/>
                  </a:lnTo>
                  <a:cubicBezTo>
                    <a:pt x="1" y="730"/>
                    <a:pt x="1074" y="1096"/>
                    <a:pt x="708" y="1803"/>
                  </a:cubicBezTo>
                  <a:lnTo>
                    <a:pt x="708" y="1803"/>
                  </a:lnTo>
                  <a:cubicBezTo>
                    <a:pt x="275" y="2648"/>
                    <a:pt x="663" y="2785"/>
                    <a:pt x="1119" y="2397"/>
                  </a:cubicBezTo>
                  <a:lnTo>
                    <a:pt x="1119" y="2397"/>
                  </a:lnTo>
                  <a:cubicBezTo>
                    <a:pt x="1599" y="1986"/>
                    <a:pt x="1621" y="1529"/>
                    <a:pt x="1964" y="1758"/>
                  </a:cubicBezTo>
                  <a:lnTo>
                    <a:pt x="1964" y="1758"/>
                  </a:lnTo>
                  <a:cubicBezTo>
                    <a:pt x="2238" y="1963"/>
                    <a:pt x="2329" y="2031"/>
                    <a:pt x="1918" y="2237"/>
                  </a:cubicBezTo>
                  <a:lnTo>
                    <a:pt x="1918" y="2237"/>
                  </a:lnTo>
                  <a:cubicBezTo>
                    <a:pt x="1576" y="2420"/>
                    <a:pt x="2968" y="3310"/>
                    <a:pt x="4201" y="3652"/>
                  </a:cubicBezTo>
                  <a:lnTo>
                    <a:pt x="4201" y="3652"/>
                  </a:lnTo>
                  <a:cubicBezTo>
                    <a:pt x="5433" y="4017"/>
                    <a:pt x="6963" y="3424"/>
                    <a:pt x="7168" y="2944"/>
                  </a:cubicBezTo>
                  <a:lnTo>
                    <a:pt x="7168" y="2944"/>
                  </a:lnTo>
                  <a:cubicBezTo>
                    <a:pt x="7373" y="2465"/>
                    <a:pt x="7236" y="2442"/>
                    <a:pt x="6072" y="1118"/>
                  </a:cubicBezTo>
                  <a:lnTo>
                    <a:pt x="6072" y="1118"/>
                  </a:lnTo>
                  <a:cubicBezTo>
                    <a:pt x="5365" y="320"/>
                    <a:pt x="4201" y="114"/>
                    <a:pt x="3310" y="114"/>
                  </a:cubicBezTo>
                  <a:lnTo>
                    <a:pt x="3310" y="114"/>
                  </a:lnTo>
                  <a:cubicBezTo>
                    <a:pt x="2717" y="114"/>
                    <a:pt x="2238" y="205"/>
                    <a:pt x="2101" y="27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7758300" y="982100"/>
              <a:ext cx="134125" cy="73050"/>
            </a:xfrm>
            <a:custGeom>
              <a:rect b="b" l="l" r="r" t="t"/>
              <a:pathLst>
                <a:path extrusionOk="0" h="2922" w="5365">
                  <a:moveTo>
                    <a:pt x="1530" y="205"/>
                  </a:moveTo>
                  <a:cubicBezTo>
                    <a:pt x="1302" y="320"/>
                    <a:pt x="1804" y="708"/>
                    <a:pt x="1621" y="753"/>
                  </a:cubicBezTo>
                  <a:lnTo>
                    <a:pt x="1621" y="753"/>
                  </a:lnTo>
                  <a:cubicBezTo>
                    <a:pt x="1393" y="822"/>
                    <a:pt x="1302" y="662"/>
                    <a:pt x="1096" y="479"/>
                  </a:cubicBezTo>
                  <a:lnTo>
                    <a:pt x="1096" y="479"/>
                  </a:lnTo>
                  <a:cubicBezTo>
                    <a:pt x="594" y="23"/>
                    <a:pt x="46" y="0"/>
                    <a:pt x="23" y="228"/>
                  </a:cubicBezTo>
                  <a:lnTo>
                    <a:pt x="23" y="228"/>
                  </a:lnTo>
                  <a:cubicBezTo>
                    <a:pt x="1" y="525"/>
                    <a:pt x="799" y="799"/>
                    <a:pt x="526" y="1324"/>
                  </a:cubicBezTo>
                  <a:lnTo>
                    <a:pt x="526" y="1324"/>
                  </a:lnTo>
                  <a:cubicBezTo>
                    <a:pt x="206" y="1917"/>
                    <a:pt x="503" y="2031"/>
                    <a:pt x="822" y="1735"/>
                  </a:cubicBezTo>
                  <a:lnTo>
                    <a:pt x="822" y="1735"/>
                  </a:lnTo>
                  <a:cubicBezTo>
                    <a:pt x="1165" y="1461"/>
                    <a:pt x="1188" y="1118"/>
                    <a:pt x="1439" y="1278"/>
                  </a:cubicBezTo>
                  <a:lnTo>
                    <a:pt x="1439" y="1278"/>
                  </a:lnTo>
                  <a:cubicBezTo>
                    <a:pt x="1621" y="1415"/>
                    <a:pt x="1690" y="1484"/>
                    <a:pt x="1393" y="1643"/>
                  </a:cubicBezTo>
                  <a:lnTo>
                    <a:pt x="1393" y="1643"/>
                  </a:lnTo>
                  <a:cubicBezTo>
                    <a:pt x="1142" y="1758"/>
                    <a:pt x="2169" y="2419"/>
                    <a:pt x="3059" y="2671"/>
                  </a:cubicBezTo>
                  <a:lnTo>
                    <a:pt x="3059" y="2671"/>
                  </a:lnTo>
                  <a:cubicBezTo>
                    <a:pt x="3949" y="2922"/>
                    <a:pt x="5068" y="2488"/>
                    <a:pt x="5205" y="2146"/>
                  </a:cubicBezTo>
                  <a:lnTo>
                    <a:pt x="5205" y="2146"/>
                  </a:lnTo>
                  <a:cubicBezTo>
                    <a:pt x="5365" y="1803"/>
                    <a:pt x="5273" y="1780"/>
                    <a:pt x="4406" y="822"/>
                  </a:cubicBezTo>
                  <a:lnTo>
                    <a:pt x="4406" y="822"/>
                  </a:lnTo>
                  <a:cubicBezTo>
                    <a:pt x="3904" y="228"/>
                    <a:pt x="3059" y="91"/>
                    <a:pt x="2420" y="91"/>
                  </a:cubicBezTo>
                  <a:lnTo>
                    <a:pt x="2420" y="91"/>
                  </a:lnTo>
                  <a:cubicBezTo>
                    <a:pt x="1964" y="91"/>
                    <a:pt x="1621" y="160"/>
                    <a:pt x="1530" y="205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7350300" y="971825"/>
              <a:ext cx="192900" cy="95875"/>
            </a:xfrm>
            <a:custGeom>
              <a:rect b="b" l="l" r="r" t="t"/>
              <a:pathLst>
                <a:path extrusionOk="0" h="3835" w="7716">
                  <a:moveTo>
                    <a:pt x="2009" y="936"/>
                  </a:moveTo>
                  <a:cubicBezTo>
                    <a:pt x="1758" y="1210"/>
                    <a:pt x="2603" y="1461"/>
                    <a:pt x="2397" y="1621"/>
                  </a:cubicBezTo>
                  <a:lnTo>
                    <a:pt x="2397" y="1621"/>
                  </a:lnTo>
                  <a:cubicBezTo>
                    <a:pt x="2123" y="1826"/>
                    <a:pt x="1941" y="1666"/>
                    <a:pt x="1575" y="1529"/>
                  </a:cubicBezTo>
                  <a:lnTo>
                    <a:pt x="1575" y="1529"/>
                  </a:lnTo>
                  <a:cubicBezTo>
                    <a:pt x="731" y="1187"/>
                    <a:pt x="1" y="1461"/>
                    <a:pt x="92" y="1758"/>
                  </a:cubicBezTo>
                  <a:lnTo>
                    <a:pt x="92" y="1758"/>
                  </a:lnTo>
                  <a:cubicBezTo>
                    <a:pt x="206" y="2146"/>
                    <a:pt x="1347" y="2100"/>
                    <a:pt x="1279" y="2899"/>
                  </a:cubicBezTo>
                  <a:lnTo>
                    <a:pt x="1279" y="2899"/>
                  </a:lnTo>
                  <a:cubicBezTo>
                    <a:pt x="1187" y="3835"/>
                    <a:pt x="1598" y="3812"/>
                    <a:pt x="1872" y="3287"/>
                  </a:cubicBezTo>
                  <a:lnTo>
                    <a:pt x="1872" y="3287"/>
                  </a:lnTo>
                  <a:cubicBezTo>
                    <a:pt x="2169" y="2739"/>
                    <a:pt x="2009" y="2306"/>
                    <a:pt x="2420" y="2397"/>
                  </a:cubicBezTo>
                  <a:lnTo>
                    <a:pt x="2420" y="2397"/>
                  </a:lnTo>
                  <a:cubicBezTo>
                    <a:pt x="2740" y="2465"/>
                    <a:pt x="2854" y="2511"/>
                    <a:pt x="2557" y="2853"/>
                  </a:cubicBezTo>
                  <a:lnTo>
                    <a:pt x="2557" y="2853"/>
                  </a:lnTo>
                  <a:cubicBezTo>
                    <a:pt x="2306" y="3150"/>
                    <a:pt x="3926" y="3470"/>
                    <a:pt x="5205" y="3333"/>
                  </a:cubicBezTo>
                  <a:lnTo>
                    <a:pt x="5205" y="3333"/>
                  </a:lnTo>
                  <a:cubicBezTo>
                    <a:pt x="6483" y="3196"/>
                    <a:pt x="7670" y="2100"/>
                    <a:pt x="7693" y="1575"/>
                  </a:cubicBezTo>
                  <a:lnTo>
                    <a:pt x="7693" y="1575"/>
                  </a:lnTo>
                  <a:cubicBezTo>
                    <a:pt x="7715" y="1050"/>
                    <a:pt x="7579" y="1096"/>
                    <a:pt x="5981" y="274"/>
                  </a:cubicBezTo>
                  <a:lnTo>
                    <a:pt x="5981" y="274"/>
                  </a:lnTo>
                  <a:cubicBezTo>
                    <a:pt x="5593" y="69"/>
                    <a:pt x="5182" y="0"/>
                    <a:pt x="4771" y="0"/>
                  </a:cubicBezTo>
                  <a:lnTo>
                    <a:pt x="4771" y="0"/>
                  </a:lnTo>
                  <a:cubicBezTo>
                    <a:pt x="3470" y="0"/>
                    <a:pt x="2192" y="753"/>
                    <a:pt x="2009" y="93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2"/>
            <p:cNvSpPr/>
            <p:nvPr/>
          </p:nvSpPr>
          <p:spPr>
            <a:xfrm>
              <a:off x="7996825" y="814900"/>
              <a:ext cx="178625" cy="109575"/>
            </a:xfrm>
            <a:custGeom>
              <a:rect b="b" l="l" r="r" t="t"/>
              <a:pathLst>
                <a:path extrusionOk="0" h="4383" w="7145">
                  <a:moveTo>
                    <a:pt x="69" y="160"/>
                  </a:moveTo>
                  <a:cubicBezTo>
                    <a:pt x="1" y="571"/>
                    <a:pt x="1051" y="1027"/>
                    <a:pt x="594" y="1712"/>
                  </a:cubicBezTo>
                  <a:lnTo>
                    <a:pt x="594" y="1712"/>
                  </a:lnTo>
                  <a:cubicBezTo>
                    <a:pt x="92" y="2511"/>
                    <a:pt x="457" y="2671"/>
                    <a:pt x="959" y="2328"/>
                  </a:cubicBezTo>
                  <a:lnTo>
                    <a:pt x="959" y="2328"/>
                  </a:lnTo>
                  <a:cubicBezTo>
                    <a:pt x="1461" y="1986"/>
                    <a:pt x="1530" y="1530"/>
                    <a:pt x="1849" y="1781"/>
                  </a:cubicBezTo>
                  <a:lnTo>
                    <a:pt x="1849" y="1781"/>
                  </a:lnTo>
                  <a:cubicBezTo>
                    <a:pt x="2101" y="2009"/>
                    <a:pt x="2192" y="2100"/>
                    <a:pt x="1758" y="2260"/>
                  </a:cubicBezTo>
                  <a:lnTo>
                    <a:pt x="1758" y="2260"/>
                  </a:lnTo>
                  <a:cubicBezTo>
                    <a:pt x="1393" y="2420"/>
                    <a:pt x="2694" y="3447"/>
                    <a:pt x="3881" y="3903"/>
                  </a:cubicBezTo>
                  <a:lnTo>
                    <a:pt x="3881" y="3903"/>
                  </a:lnTo>
                  <a:cubicBezTo>
                    <a:pt x="5068" y="4383"/>
                    <a:pt x="6643" y="3949"/>
                    <a:pt x="6894" y="3492"/>
                  </a:cubicBezTo>
                  <a:lnTo>
                    <a:pt x="6894" y="3492"/>
                  </a:lnTo>
                  <a:cubicBezTo>
                    <a:pt x="7145" y="3036"/>
                    <a:pt x="7031" y="3013"/>
                    <a:pt x="6004" y="1552"/>
                  </a:cubicBezTo>
                  <a:lnTo>
                    <a:pt x="6004" y="1552"/>
                  </a:lnTo>
                  <a:cubicBezTo>
                    <a:pt x="4954" y="114"/>
                    <a:pt x="2466" y="206"/>
                    <a:pt x="2146" y="320"/>
                  </a:cubicBezTo>
                  <a:lnTo>
                    <a:pt x="2146" y="320"/>
                  </a:lnTo>
                  <a:cubicBezTo>
                    <a:pt x="1804" y="434"/>
                    <a:pt x="2420" y="1050"/>
                    <a:pt x="2192" y="1096"/>
                  </a:cubicBezTo>
                  <a:lnTo>
                    <a:pt x="2192" y="1096"/>
                  </a:lnTo>
                  <a:cubicBezTo>
                    <a:pt x="1849" y="1164"/>
                    <a:pt x="1758" y="913"/>
                    <a:pt x="1484" y="617"/>
                  </a:cubicBezTo>
                  <a:lnTo>
                    <a:pt x="1484" y="617"/>
                  </a:lnTo>
                  <a:cubicBezTo>
                    <a:pt x="1096" y="183"/>
                    <a:pt x="640" y="0"/>
                    <a:pt x="366" y="0"/>
                  </a:cubicBezTo>
                  <a:lnTo>
                    <a:pt x="366" y="0"/>
                  </a:lnTo>
                  <a:cubicBezTo>
                    <a:pt x="206" y="0"/>
                    <a:pt x="92" y="46"/>
                    <a:pt x="69" y="1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2"/>
            <p:cNvSpPr/>
            <p:nvPr/>
          </p:nvSpPr>
          <p:spPr>
            <a:xfrm>
              <a:off x="7718350" y="801775"/>
              <a:ext cx="172925" cy="78200"/>
            </a:xfrm>
            <a:custGeom>
              <a:rect b="b" l="l" r="r" t="t"/>
              <a:pathLst>
                <a:path extrusionOk="0" h="3128" w="6917">
                  <a:moveTo>
                    <a:pt x="1439" y="297"/>
                  </a:moveTo>
                  <a:cubicBezTo>
                    <a:pt x="1188" y="480"/>
                    <a:pt x="2101" y="982"/>
                    <a:pt x="1895" y="1073"/>
                  </a:cubicBezTo>
                  <a:lnTo>
                    <a:pt x="1895" y="1073"/>
                  </a:lnTo>
                  <a:cubicBezTo>
                    <a:pt x="1599" y="1210"/>
                    <a:pt x="1462" y="1027"/>
                    <a:pt x="1165" y="822"/>
                  </a:cubicBezTo>
                  <a:lnTo>
                    <a:pt x="1165" y="822"/>
                  </a:lnTo>
                  <a:cubicBezTo>
                    <a:pt x="457" y="365"/>
                    <a:pt x="1" y="525"/>
                    <a:pt x="24" y="822"/>
                  </a:cubicBezTo>
                  <a:lnTo>
                    <a:pt x="24" y="822"/>
                  </a:lnTo>
                  <a:cubicBezTo>
                    <a:pt x="46" y="1187"/>
                    <a:pt x="937" y="1301"/>
                    <a:pt x="549" y="1940"/>
                  </a:cubicBezTo>
                  <a:lnTo>
                    <a:pt x="549" y="1940"/>
                  </a:lnTo>
                  <a:cubicBezTo>
                    <a:pt x="92" y="2694"/>
                    <a:pt x="571" y="2694"/>
                    <a:pt x="1028" y="2397"/>
                  </a:cubicBezTo>
                  <a:lnTo>
                    <a:pt x="1028" y="2397"/>
                  </a:lnTo>
                  <a:cubicBezTo>
                    <a:pt x="1484" y="2100"/>
                    <a:pt x="1553" y="1849"/>
                    <a:pt x="1713" y="1918"/>
                  </a:cubicBezTo>
                  <a:lnTo>
                    <a:pt x="1713" y="1918"/>
                  </a:lnTo>
                  <a:cubicBezTo>
                    <a:pt x="2009" y="2009"/>
                    <a:pt x="1850" y="2169"/>
                    <a:pt x="1736" y="2351"/>
                  </a:cubicBezTo>
                  <a:lnTo>
                    <a:pt x="1736" y="2351"/>
                  </a:lnTo>
                  <a:cubicBezTo>
                    <a:pt x="1553" y="2648"/>
                    <a:pt x="3105" y="3127"/>
                    <a:pt x="4269" y="2990"/>
                  </a:cubicBezTo>
                  <a:lnTo>
                    <a:pt x="4269" y="2990"/>
                  </a:lnTo>
                  <a:cubicBezTo>
                    <a:pt x="5525" y="2853"/>
                    <a:pt x="6689" y="2191"/>
                    <a:pt x="6803" y="1735"/>
                  </a:cubicBezTo>
                  <a:lnTo>
                    <a:pt x="6803" y="1735"/>
                  </a:lnTo>
                  <a:cubicBezTo>
                    <a:pt x="6917" y="1256"/>
                    <a:pt x="6323" y="822"/>
                    <a:pt x="5342" y="388"/>
                  </a:cubicBezTo>
                  <a:lnTo>
                    <a:pt x="5342" y="388"/>
                  </a:lnTo>
                  <a:cubicBezTo>
                    <a:pt x="4703" y="114"/>
                    <a:pt x="3927" y="0"/>
                    <a:pt x="3265" y="0"/>
                  </a:cubicBezTo>
                  <a:lnTo>
                    <a:pt x="3265" y="0"/>
                  </a:lnTo>
                  <a:cubicBezTo>
                    <a:pt x="2352" y="0"/>
                    <a:pt x="1599" y="183"/>
                    <a:pt x="1439" y="29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7940325" y="1068825"/>
              <a:ext cx="170075" cy="80475"/>
            </a:xfrm>
            <a:custGeom>
              <a:rect b="b" l="l" r="r" t="t"/>
              <a:pathLst>
                <a:path extrusionOk="0" h="3219" w="6803">
                  <a:moveTo>
                    <a:pt x="1393" y="617"/>
                  </a:moveTo>
                  <a:cubicBezTo>
                    <a:pt x="1165" y="845"/>
                    <a:pt x="2146" y="1165"/>
                    <a:pt x="1964" y="1302"/>
                  </a:cubicBezTo>
                  <a:lnTo>
                    <a:pt x="1964" y="1302"/>
                  </a:lnTo>
                  <a:cubicBezTo>
                    <a:pt x="1713" y="1484"/>
                    <a:pt x="1530" y="1324"/>
                    <a:pt x="1211" y="1187"/>
                  </a:cubicBezTo>
                  <a:lnTo>
                    <a:pt x="1211" y="1187"/>
                  </a:lnTo>
                  <a:cubicBezTo>
                    <a:pt x="435" y="868"/>
                    <a:pt x="1" y="1096"/>
                    <a:pt x="69" y="1393"/>
                  </a:cubicBezTo>
                  <a:lnTo>
                    <a:pt x="69" y="1393"/>
                  </a:lnTo>
                  <a:cubicBezTo>
                    <a:pt x="161" y="1758"/>
                    <a:pt x="1074" y="1690"/>
                    <a:pt x="800" y="2397"/>
                  </a:cubicBezTo>
                  <a:lnTo>
                    <a:pt x="800" y="2397"/>
                  </a:lnTo>
                  <a:cubicBezTo>
                    <a:pt x="480" y="3219"/>
                    <a:pt x="960" y="3128"/>
                    <a:pt x="1370" y="2739"/>
                  </a:cubicBezTo>
                  <a:lnTo>
                    <a:pt x="1370" y="2739"/>
                  </a:lnTo>
                  <a:cubicBezTo>
                    <a:pt x="1736" y="2397"/>
                    <a:pt x="1781" y="2146"/>
                    <a:pt x="1941" y="2169"/>
                  </a:cubicBezTo>
                  <a:lnTo>
                    <a:pt x="1941" y="2169"/>
                  </a:lnTo>
                  <a:cubicBezTo>
                    <a:pt x="2261" y="2192"/>
                    <a:pt x="2124" y="2374"/>
                    <a:pt x="2032" y="2603"/>
                  </a:cubicBezTo>
                  <a:lnTo>
                    <a:pt x="2032" y="2603"/>
                  </a:lnTo>
                  <a:cubicBezTo>
                    <a:pt x="1895" y="2922"/>
                    <a:pt x="3402" y="3196"/>
                    <a:pt x="4543" y="2876"/>
                  </a:cubicBezTo>
                  <a:lnTo>
                    <a:pt x="4543" y="2876"/>
                  </a:lnTo>
                  <a:cubicBezTo>
                    <a:pt x="5753" y="2511"/>
                    <a:pt x="6757" y="1895"/>
                    <a:pt x="6780" y="1416"/>
                  </a:cubicBezTo>
                  <a:lnTo>
                    <a:pt x="6780" y="1416"/>
                  </a:lnTo>
                  <a:cubicBezTo>
                    <a:pt x="6803" y="936"/>
                    <a:pt x="5525" y="366"/>
                    <a:pt x="4475" y="115"/>
                  </a:cubicBezTo>
                  <a:lnTo>
                    <a:pt x="4475" y="115"/>
                  </a:lnTo>
                  <a:cubicBezTo>
                    <a:pt x="4109" y="46"/>
                    <a:pt x="3767" y="0"/>
                    <a:pt x="3470" y="0"/>
                  </a:cubicBezTo>
                  <a:lnTo>
                    <a:pt x="3470" y="0"/>
                  </a:lnTo>
                  <a:cubicBezTo>
                    <a:pt x="2352" y="0"/>
                    <a:pt x="1576" y="434"/>
                    <a:pt x="1393" y="61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43"/>
          <p:cNvSpPr/>
          <p:nvPr/>
        </p:nvSpPr>
        <p:spPr>
          <a:xfrm>
            <a:off x="1093600" y="1896798"/>
            <a:ext cx="1731600" cy="1471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25" name="Google Shape;1425;p43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1426" name="Google Shape;1426;p43"/>
          <p:cNvSpPr txBox="1"/>
          <p:nvPr/>
        </p:nvSpPr>
        <p:spPr>
          <a:xfrm>
            <a:off x="1087125" y="1889938"/>
            <a:ext cx="1731600" cy="33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Breathing</a:t>
            </a:r>
            <a:endParaRPr b="1" sz="1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27" name="Google Shape;1427;p43"/>
          <p:cNvSpPr txBox="1"/>
          <p:nvPr/>
        </p:nvSpPr>
        <p:spPr>
          <a:xfrm>
            <a:off x="3706050" y="1889938"/>
            <a:ext cx="1731600" cy="334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Salt concentration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28" name="Google Shape;1428;p43"/>
          <p:cNvSpPr txBox="1"/>
          <p:nvPr/>
        </p:nvSpPr>
        <p:spPr>
          <a:xfrm>
            <a:off x="6324975" y="1889938"/>
            <a:ext cx="1731600" cy="3348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Temperature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29" name="Google Shape;1429;p43"/>
          <p:cNvSpPr txBox="1"/>
          <p:nvPr/>
        </p:nvSpPr>
        <p:spPr>
          <a:xfrm>
            <a:off x="3213150" y="1199400"/>
            <a:ext cx="2717700" cy="33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Marine animal adaptation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30" name="Google Shape;1430;p43"/>
          <p:cNvSpPr/>
          <p:nvPr/>
        </p:nvSpPr>
        <p:spPr>
          <a:xfrm>
            <a:off x="3706050" y="1889948"/>
            <a:ext cx="1731600" cy="14718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31" name="Google Shape;1431;p43"/>
          <p:cNvSpPr/>
          <p:nvPr/>
        </p:nvSpPr>
        <p:spPr>
          <a:xfrm>
            <a:off x="6318500" y="1889948"/>
            <a:ext cx="1731600" cy="14718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432" name="Google Shape;1432;p43"/>
          <p:cNvCxnSpPr>
            <a:stCxn id="1429" idx="2"/>
            <a:endCxn id="1430" idx="0"/>
          </p:cNvCxnSpPr>
          <p:nvPr/>
        </p:nvCxnSpPr>
        <p:spPr>
          <a:xfrm flipH="1" rot="-5400000">
            <a:off x="4395450" y="1712850"/>
            <a:ext cx="353700" cy="6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3" name="Google Shape;1433;p43"/>
          <p:cNvCxnSpPr>
            <a:stCxn id="1429" idx="2"/>
            <a:endCxn id="1431" idx="0"/>
          </p:cNvCxnSpPr>
          <p:nvPr/>
        </p:nvCxnSpPr>
        <p:spPr>
          <a:xfrm flipH="1" rot="-5400000">
            <a:off x="5701350" y="406950"/>
            <a:ext cx="353700" cy="26124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4" name="Google Shape;1434;p43"/>
          <p:cNvCxnSpPr>
            <a:stCxn id="1429" idx="2"/>
            <a:endCxn id="1426" idx="0"/>
          </p:cNvCxnSpPr>
          <p:nvPr/>
        </p:nvCxnSpPr>
        <p:spPr>
          <a:xfrm rot="5400000">
            <a:off x="3085650" y="403650"/>
            <a:ext cx="353700" cy="2619000"/>
          </a:xfrm>
          <a:prstGeom prst="bentConnector3">
            <a:avLst>
              <a:gd fmla="val 4999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5" name="Google Shape;1435;p43"/>
          <p:cNvSpPr/>
          <p:nvPr/>
        </p:nvSpPr>
        <p:spPr>
          <a:xfrm>
            <a:off x="1300625" y="411475"/>
            <a:ext cx="36550" cy="36525"/>
          </a:xfrm>
          <a:custGeom>
            <a:rect b="b" l="l" r="r" t="t"/>
            <a:pathLst>
              <a:path extrusionOk="0" h="1461" w="1462">
                <a:moveTo>
                  <a:pt x="1" y="730"/>
                </a:moveTo>
                <a:cubicBezTo>
                  <a:pt x="1" y="1141"/>
                  <a:pt x="343" y="1461"/>
                  <a:pt x="731" y="1461"/>
                </a:cubicBezTo>
                <a:lnTo>
                  <a:pt x="731" y="1461"/>
                </a:lnTo>
                <a:cubicBezTo>
                  <a:pt x="1142" y="1461"/>
                  <a:pt x="1462" y="1141"/>
                  <a:pt x="1462" y="730"/>
                </a:cubicBezTo>
                <a:lnTo>
                  <a:pt x="1462" y="730"/>
                </a:lnTo>
                <a:cubicBezTo>
                  <a:pt x="1462" y="320"/>
                  <a:pt x="1142" y="0"/>
                  <a:pt x="731" y="0"/>
                </a:cubicBezTo>
                <a:lnTo>
                  <a:pt x="731" y="0"/>
                </a:lnTo>
                <a:cubicBezTo>
                  <a:pt x="343" y="0"/>
                  <a:pt x="1" y="320"/>
                  <a:pt x="1" y="7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43"/>
          <p:cNvSpPr/>
          <p:nvPr/>
        </p:nvSpPr>
        <p:spPr>
          <a:xfrm>
            <a:off x="1143125" y="762400"/>
            <a:ext cx="36550" cy="36550"/>
          </a:xfrm>
          <a:custGeom>
            <a:rect b="b" l="l" r="r" t="t"/>
            <a:pathLst>
              <a:path extrusionOk="0" h="1462" w="1462">
                <a:moveTo>
                  <a:pt x="1" y="731"/>
                </a:moveTo>
                <a:cubicBezTo>
                  <a:pt x="1" y="1142"/>
                  <a:pt x="320" y="1461"/>
                  <a:pt x="731" y="1461"/>
                </a:cubicBezTo>
                <a:lnTo>
                  <a:pt x="731" y="1461"/>
                </a:lnTo>
                <a:cubicBezTo>
                  <a:pt x="1119" y="1461"/>
                  <a:pt x="1462" y="1142"/>
                  <a:pt x="1462" y="731"/>
                </a:cubicBezTo>
                <a:lnTo>
                  <a:pt x="1462" y="731"/>
                </a:lnTo>
                <a:cubicBezTo>
                  <a:pt x="1462" y="320"/>
                  <a:pt x="1119" y="1"/>
                  <a:pt x="731" y="1"/>
                </a:cubicBezTo>
                <a:lnTo>
                  <a:pt x="731" y="1"/>
                </a:lnTo>
                <a:cubicBezTo>
                  <a:pt x="320" y="1"/>
                  <a:pt x="1" y="320"/>
                  <a:pt x="1" y="7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43"/>
          <p:cNvSpPr/>
          <p:nvPr/>
        </p:nvSpPr>
        <p:spPr>
          <a:xfrm>
            <a:off x="1179675" y="1243500"/>
            <a:ext cx="91350" cy="91325"/>
          </a:xfrm>
          <a:custGeom>
            <a:rect b="b" l="l" r="r" t="t"/>
            <a:pathLst>
              <a:path extrusionOk="0" h="3653" w="3654">
                <a:moveTo>
                  <a:pt x="1" y="1827"/>
                </a:moveTo>
                <a:cubicBezTo>
                  <a:pt x="1" y="2831"/>
                  <a:pt x="823" y="3653"/>
                  <a:pt x="1827" y="3653"/>
                </a:cubicBezTo>
                <a:lnTo>
                  <a:pt x="1827" y="3653"/>
                </a:lnTo>
                <a:cubicBezTo>
                  <a:pt x="2831" y="3653"/>
                  <a:pt x="3653" y="2831"/>
                  <a:pt x="3653" y="1827"/>
                </a:cubicBezTo>
                <a:lnTo>
                  <a:pt x="3653" y="1827"/>
                </a:lnTo>
                <a:cubicBezTo>
                  <a:pt x="3653" y="822"/>
                  <a:pt x="2831" y="1"/>
                  <a:pt x="1827" y="1"/>
                </a:cubicBezTo>
                <a:lnTo>
                  <a:pt x="1827" y="1"/>
                </a:lnTo>
                <a:cubicBezTo>
                  <a:pt x="823" y="1"/>
                  <a:pt x="1" y="822"/>
                  <a:pt x="1" y="182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43"/>
          <p:cNvSpPr/>
          <p:nvPr/>
        </p:nvSpPr>
        <p:spPr>
          <a:xfrm>
            <a:off x="553100" y="1500800"/>
            <a:ext cx="36550" cy="36550"/>
          </a:xfrm>
          <a:custGeom>
            <a:rect b="b" l="l" r="r" t="t"/>
            <a:pathLst>
              <a:path extrusionOk="0" h="1462" w="1462">
                <a:moveTo>
                  <a:pt x="1" y="731"/>
                </a:moveTo>
                <a:cubicBezTo>
                  <a:pt x="1" y="1142"/>
                  <a:pt x="320" y="1461"/>
                  <a:pt x="731" y="1461"/>
                </a:cubicBezTo>
                <a:lnTo>
                  <a:pt x="731" y="1461"/>
                </a:lnTo>
                <a:cubicBezTo>
                  <a:pt x="1142" y="1461"/>
                  <a:pt x="1461" y="1142"/>
                  <a:pt x="1461" y="731"/>
                </a:cubicBezTo>
                <a:lnTo>
                  <a:pt x="1461" y="731"/>
                </a:lnTo>
                <a:cubicBezTo>
                  <a:pt x="1461" y="343"/>
                  <a:pt x="1142" y="0"/>
                  <a:pt x="731" y="0"/>
                </a:cubicBezTo>
                <a:lnTo>
                  <a:pt x="731" y="0"/>
                </a:lnTo>
                <a:cubicBezTo>
                  <a:pt x="320" y="0"/>
                  <a:pt x="1" y="343"/>
                  <a:pt x="1" y="7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9" name="Google Shape;1439;p43"/>
          <p:cNvSpPr/>
          <p:nvPr/>
        </p:nvSpPr>
        <p:spPr>
          <a:xfrm>
            <a:off x="753975" y="1149300"/>
            <a:ext cx="36525" cy="36525"/>
          </a:xfrm>
          <a:custGeom>
            <a:rect b="b" l="l" r="r" t="t"/>
            <a:pathLst>
              <a:path extrusionOk="0" h="1461" w="1461">
                <a:moveTo>
                  <a:pt x="0" y="731"/>
                </a:moveTo>
                <a:cubicBezTo>
                  <a:pt x="0" y="1141"/>
                  <a:pt x="320" y="1461"/>
                  <a:pt x="730" y="1461"/>
                </a:cubicBezTo>
                <a:lnTo>
                  <a:pt x="730" y="1461"/>
                </a:lnTo>
                <a:cubicBezTo>
                  <a:pt x="1119" y="1461"/>
                  <a:pt x="1461" y="1141"/>
                  <a:pt x="1461" y="731"/>
                </a:cubicBezTo>
                <a:lnTo>
                  <a:pt x="1461" y="731"/>
                </a:lnTo>
                <a:cubicBezTo>
                  <a:pt x="1461" y="320"/>
                  <a:pt x="1119" y="0"/>
                  <a:pt x="730" y="0"/>
                </a:cubicBezTo>
                <a:lnTo>
                  <a:pt x="730" y="0"/>
                </a:lnTo>
                <a:cubicBezTo>
                  <a:pt x="320" y="0"/>
                  <a:pt x="0" y="320"/>
                  <a:pt x="0" y="7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43"/>
          <p:cNvSpPr/>
          <p:nvPr/>
        </p:nvSpPr>
        <p:spPr>
          <a:xfrm>
            <a:off x="735700" y="744150"/>
            <a:ext cx="36550" cy="36525"/>
          </a:xfrm>
          <a:custGeom>
            <a:rect b="b" l="l" r="r" t="t"/>
            <a:pathLst>
              <a:path extrusionOk="0" h="1461" w="1462">
                <a:moveTo>
                  <a:pt x="1" y="731"/>
                </a:moveTo>
                <a:cubicBezTo>
                  <a:pt x="1" y="1141"/>
                  <a:pt x="320" y="1461"/>
                  <a:pt x="731" y="1461"/>
                </a:cubicBezTo>
                <a:lnTo>
                  <a:pt x="731" y="1461"/>
                </a:lnTo>
                <a:cubicBezTo>
                  <a:pt x="1119" y="1461"/>
                  <a:pt x="1461" y="1141"/>
                  <a:pt x="1461" y="731"/>
                </a:cubicBezTo>
                <a:lnTo>
                  <a:pt x="1461" y="731"/>
                </a:lnTo>
                <a:cubicBezTo>
                  <a:pt x="1461" y="343"/>
                  <a:pt x="1119" y="0"/>
                  <a:pt x="731" y="0"/>
                </a:cubicBezTo>
                <a:lnTo>
                  <a:pt x="731" y="0"/>
                </a:lnTo>
                <a:cubicBezTo>
                  <a:pt x="320" y="0"/>
                  <a:pt x="1" y="343"/>
                  <a:pt x="1" y="7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1" name="Google Shape;1441;p43"/>
          <p:cNvSpPr/>
          <p:nvPr/>
        </p:nvSpPr>
        <p:spPr>
          <a:xfrm>
            <a:off x="954263" y="1537350"/>
            <a:ext cx="35975" cy="36550"/>
          </a:xfrm>
          <a:custGeom>
            <a:rect b="b" l="l" r="r" t="t"/>
            <a:pathLst>
              <a:path extrusionOk="0" h="1462" w="1439">
                <a:moveTo>
                  <a:pt x="0" y="731"/>
                </a:moveTo>
                <a:cubicBezTo>
                  <a:pt x="0" y="1142"/>
                  <a:pt x="320" y="1461"/>
                  <a:pt x="708" y="1461"/>
                </a:cubicBezTo>
                <a:lnTo>
                  <a:pt x="708" y="1461"/>
                </a:lnTo>
                <a:cubicBezTo>
                  <a:pt x="1119" y="1461"/>
                  <a:pt x="1438" y="1142"/>
                  <a:pt x="1438" y="731"/>
                </a:cubicBezTo>
                <a:lnTo>
                  <a:pt x="1438" y="731"/>
                </a:lnTo>
                <a:cubicBezTo>
                  <a:pt x="1438" y="343"/>
                  <a:pt x="1119" y="0"/>
                  <a:pt x="708" y="0"/>
                </a:cubicBezTo>
                <a:lnTo>
                  <a:pt x="708" y="0"/>
                </a:lnTo>
                <a:cubicBezTo>
                  <a:pt x="320" y="0"/>
                  <a:pt x="0" y="343"/>
                  <a:pt x="0" y="7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2" name="Google Shape;1442;p43"/>
          <p:cNvGrpSpPr/>
          <p:nvPr/>
        </p:nvGrpSpPr>
        <p:grpSpPr>
          <a:xfrm>
            <a:off x="7350300" y="659100"/>
            <a:ext cx="825150" cy="490200"/>
            <a:chOff x="7350300" y="659100"/>
            <a:chExt cx="825150" cy="490200"/>
          </a:xfrm>
        </p:grpSpPr>
        <p:sp>
          <p:nvSpPr>
            <p:cNvPr id="1443" name="Google Shape;1443;p43"/>
            <p:cNvSpPr/>
            <p:nvPr/>
          </p:nvSpPr>
          <p:spPr>
            <a:xfrm>
              <a:off x="7410225" y="659100"/>
              <a:ext cx="170075" cy="80500"/>
            </a:xfrm>
            <a:custGeom>
              <a:rect b="b" l="l" r="r" t="t"/>
              <a:pathLst>
                <a:path extrusionOk="0" h="3220" w="6803">
                  <a:moveTo>
                    <a:pt x="1370" y="594"/>
                  </a:moveTo>
                  <a:cubicBezTo>
                    <a:pt x="1141" y="845"/>
                    <a:pt x="2146" y="1165"/>
                    <a:pt x="1963" y="1302"/>
                  </a:cubicBezTo>
                  <a:lnTo>
                    <a:pt x="1963" y="1302"/>
                  </a:lnTo>
                  <a:cubicBezTo>
                    <a:pt x="1689" y="1485"/>
                    <a:pt x="1529" y="1325"/>
                    <a:pt x="1187" y="1188"/>
                  </a:cubicBezTo>
                  <a:lnTo>
                    <a:pt x="1187" y="1188"/>
                  </a:lnTo>
                  <a:cubicBezTo>
                    <a:pt x="411" y="845"/>
                    <a:pt x="0" y="1097"/>
                    <a:pt x="69" y="1370"/>
                  </a:cubicBezTo>
                  <a:lnTo>
                    <a:pt x="69" y="1370"/>
                  </a:lnTo>
                  <a:cubicBezTo>
                    <a:pt x="160" y="1736"/>
                    <a:pt x="1050" y="1690"/>
                    <a:pt x="776" y="2398"/>
                  </a:cubicBezTo>
                  <a:lnTo>
                    <a:pt x="776" y="2398"/>
                  </a:lnTo>
                  <a:cubicBezTo>
                    <a:pt x="457" y="3219"/>
                    <a:pt x="936" y="3128"/>
                    <a:pt x="1347" y="2740"/>
                  </a:cubicBezTo>
                  <a:lnTo>
                    <a:pt x="1347" y="2740"/>
                  </a:lnTo>
                  <a:cubicBezTo>
                    <a:pt x="1735" y="2375"/>
                    <a:pt x="1758" y="2124"/>
                    <a:pt x="1917" y="2146"/>
                  </a:cubicBezTo>
                  <a:lnTo>
                    <a:pt x="1917" y="2146"/>
                  </a:lnTo>
                  <a:cubicBezTo>
                    <a:pt x="2237" y="2192"/>
                    <a:pt x="2123" y="2375"/>
                    <a:pt x="2032" y="2603"/>
                  </a:cubicBezTo>
                  <a:lnTo>
                    <a:pt x="2032" y="2603"/>
                  </a:lnTo>
                  <a:cubicBezTo>
                    <a:pt x="1895" y="2923"/>
                    <a:pt x="3401" y="3196"/>
                    <a:pt x="4520" y="2854"/>
                  </a:cubicBezTo>
                  <a:lnTo>
                    <a:pt x="4520" y="2854"/>
                  </a:lnTo>
                  <a:cubicBezTo>
                    <a:pt x="5729" y="2512"/>
                    <a:pt x="6734" y="1895"/>
                    <a:pt x="6779" y="1416"/>
                  </a:cubicBezTo>
                  <a:lnTo>
                    <a:pt x="6779" y="1416"/>
                  </a:lnTo>
                  <a:cubicBezTo>
                    <a:pt x="6802" y="937"/>
                    <a:pt x="5501" y="366"/>
                    <a:pt x="4474" y="115"/>
                  </a:cubicBezTo>
                  <a:lnTo>
                    <a:pt x="4474" y="115"/>
                  </a:lnTo>
                  <a:cubicBezTo>
                    <a:pt x="4109" y="24"/>
                    <a:pt x="3766" y="1"/>
                    <a:pt x="3447" y="1"/>
                  </a:cubicBezTo>
                  <a:lnTo>
                    <a:pt x="3447" y="1"/>
                  </a:lnTo>
                  <a:cubicBezTo>
                    <a:pt x="2351" y="1"/>
                    <a:pt x="1552" y="435"/>
                    <a:pt x="1370" y="59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7470125" y="828600"/>
              <a:ext cx="184350" cy="100450"/>
            </a:xfrm>
            <a:custGeom>
              <a:rect b="b" l="l" r="r" t="t"/>
              <a:pathLst>
                <a:path extrusionOk="0" h="4018" w="7374">
                  <a:moveTo>
                    <a:pt x="2101" y="274"/>
                  </a:moveTo>
                  <a:cubicBezTo>
                    <a:pt x="1781" y="411"/>
                    <a:pt x="2466" y="959"/>
                    <a:pt x="2238" y="1027"/>
                  </a:cubicBezTo>
                  <a:lnTo>
                    <a:pt x="2238" y="1027"/>
                  </a:lnTo>
                  <a:cubicBezTo>
                    <a:pt x="1895" y="1141"/>
                    <a:pt x="1781" y="913"/>
                    <a:pt x="1484" y="639"/>
                  </a:cubicBezTo>
                  <a:lnTo>
                    <a:pt x="1484" y="639"/>
                  </a:lnTo>
                  <a:cubicBezTo>
                    <a:pt x="823" y="23"/>
                    <a:pt x="69" y="0"/>
                    <a:pt x="46" y="320"/>
                  </a:cubicBezTo>
                  <a:lnTo>
                    <a:pt x="46" y="320"/>
                  </a:lnTo>
                  <a:cubicBezTo>
                    <a:pt x="1" y="730"/>
                    <a:pt x="1074" y="1096"/>
                    <a:pt x="708" y="1803"/>
                  </a:cubicBezTo>
                  <a:lnTo>
                    <a:pt x="708" y="1803"/>
                  </a:lnTo>
                  <a:cubicBezTo>
                    <a:pt x="275" y="2648"/>
                    <a:pt x="663" y="2785"/>
                    <a:pt x="1119" y="2397"/>
                  </a:cubicBezTo>
                  <a:lnTo>
                    <a:pt x="1119" y="2397"/>
                  </a:lnTo>
                  <a:cubicBezTo>
                    <a:pt x="1599" y="1986"/>
                    <a:pt x="1621" y="1529"/>
                    <a:pt x="1964" y="1758"/>
                  </a:cubicBezTo>
                  <a:lnTo>
                    <a:pt x="1964" y="1758"/>
                  </a:lnTo>
                  <a:cubicBezTo>
                    <a:pt x="2238" y="1963"/>
                    <a:pt x="2329" y="2031"/>
                    <a:pt x="1918" y="2237"/>
                  </a:cubicBezTo>
                  <a:lnTo>
                    <a:pt x="1918" y="2237"/>
                  </a:lnTo>
                  <a:cubicBezTo>
                    <a:pt x="1576" y="2420"/>
                    <a:pt x="2968" y="3310"/>
                    <a:pt x="4201" y="3652"/>
                  </a:cubicBezTo>
                  <a:lnTo>
                    <a:pt x="4201" y="3652"/>
                  </a:lnTo>
                  <a:cubicBezTo>
                    <a:pt x="5433" y="4017"/>
                    <a:pt x="6963" y="3424"/>
                    <a:pt x="7168" y="2944"/>
                  </a:cubicBezTo>
                  <a:lnTo>
                    <a:pt x="7168" y="2944"/>
                  </a:lnTo>
                  <a:cubicBezTo>
                    <a:pt x="7373" y="2465"/>
                    <a:pt x="7236" y="2442"/>
                    <a:pt x="6072" y="1118"/>
                  </a:cubicBezTo>
                  <a:lnTo>
                    <a:pt x="6072" y="1118"/>
                  </a:lnTo>
                  <a:cubicBezTo>
                    <a:pt x="5365" y="320"/>
                    <a:pt x="4201" y="114"/>
                    <a:pt x="3310" y="114"/>
                  </a:cubicBezTo>
                  <a:lnTo>
                    <a:pt x="3310" y="114"/>
                  </a:lnTo>
                  <a:cubicBezTo>
                    <a:pt x="2717" y="114"/>
                    <a:pt x="2238" y="205"/>
                    <a:pt x="2101" y="27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7758300" y="982100"/>
              <a:ext cx="134125" cy="73050"/>
            </a:xfrm>
            <a:custGeom>
              <a:rect b="b" l="l" r="r" t="t"/>
              <a:pathLst>
                <a:path extrusionOk="0" h="2922" w="5365">
                  <a:moveTo>
                    <a:pt x="1530" y="205"/>
                  </a:moveTo>
                  <a:cubicBezTo>
                    <a:pt x="1302" y="320"/>
                    <a:pt x="1804" y="708"/>
                    <a:pt x="1621" y="753"/>
                  </a:cubicBezTo>
                  <a:lnTo>
                    <a:pt x="1621" y="753"/>
                  </a:lnTo>
                  <a:cubicBezTo>
                    <a:pt x="1393" y="822"/>
                    <a:pt x="1302" y="662"/>
                    <a:pt x="1096" y="479"/>
                  </a:cubicBezTo>
                  <a:lnTo>
                    <a:pt x="1096" y="479"/>
                  </a:lnTo>
                  <a:cubicBezTo>
                    <a:pt x="594" y="23"/>
                    <a:pt x="46" y="0"/>
                    <a:pt x="23" y="228"/>
                  </a:cubicBezTo>
                  <a:lnTo>
                    <a:pt x="23" y="228"/>
                  </a:lnTo>
                  <a:cubicBezTo>
                    <a:pt x="1" y="525"/>
                    <a:pt x="799" y="799"/>
                    <a:pt x="526" y="1324"/>
                  </a:cubicBezTo>
                  <a:lnTo>
                    <a:pt x="526" y="1324"/>
                  </a:lnTo>
                  <a:cubicBezTo>
                    <a:pt x="206" y="1917"/>
                    <a:pt x="503" y="2031"/>
                    <a:pt x="822" y="1735"/>
                  </a:cubicBezTo>
                  <a:lnTo>
                    <a:pt x="822" y="1735"/>
                  </a:lnTo>
                  <a:cubicBezTo>
                    <a:pt x="1165" y="1461"/>
                    <a:pt x="1188" y="1118"/>
                    <a:pt x="1439" y="1278"/>
                  </a:cubicBezTo>
                  <a:lnTo>
                    <a:pt x="1439" y="1278"/>
                  </a:lnTo>
                  <a:cubicBezTo>
                    <a:pt x="1621" y="1415"/>
                    <a:pt x="1690" y="1484"/>
                    <a:pt x="1393" y="1643"/>
                  </a:cubicBezTo>
                  <a:lnTo>
                    <a:pt x="1393" y="1643"/>
                  </a:lnTo>
                  <a:cubicBezTo>
                    <a:pt x="1142" y="1758"/>
                    <a:pt x="2169" y="2419"/>
                    <a:pt x="3059" y="2671"/>
                  </a:cubicBezTo>
                  <a:lnTo>
                    <a:pt x="3059" y="2671"/>
                  </a:lnTo>
                  <a:cubicBezTo>
                    <a:pt x="3949" y="2922"/>
                    <a:pt x="5068" y="2488"/>
                    <a:pt x="5205" y="2146"/>
                  </a:cubicBezTo>
                  <a:lnTo>
                    <a:pt x="5205" y="2146"/>
                  </a:lnTo>
                  <a:cubicBezTo>
                    <a:pt x="5365" y="1803"/>
                    <a:pt x="5273" y="1780"/>
                    <a:pt x="4406" y="822"/>
                  </a:cubicBezTo>
                  <a:lnTo>
                    <a:pt x="4406" y="822"/>
                  </a:lnTo>
                  <a:cubicBezTo>
                    <a:pt x="3904" y="228"/>
                    <a:pt x="3059" y="91"/>
                    <a:pt x="2420" y="91"/>
                  </a:cubicBezTo>
                  <a:lnTo>
                    <a:pt x="2420" y="91"/>
                  </a:lnTo>
                  <a:cubicBezTo>
                    <a:pt x="1964" y="91"/>
                    <a:pt x="1621" y="160"/>
                    <a:pt x="1530" y="205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7350300" y="971825"/>
              <a:ext cx="192900" cy="95875"/>
            </a:xfrm>
            <a:custGeom>
              <a:rect b="b" l="l" r="r" t="t"/>
              <a:pathLst>
                <a:path extrusionOk="0" h="3835" w="7716">
                  <a:moveTo>
                    <a:pt x="2009" y="936"/>
                  </a:moveTo>
                  <a:cubicBezTo>
                    <a:pt x="1758" y="1210"/>
                    <a:pt x="2603" y="1461"/>
                    <a:pt x="2397" y="1621"/>
                  </a:cubicBezTo>
                  <a:lnTo>
                    <a:pt x="2397" y="1621"/>
                  </a:lnTo>
                  <a:cubicBezTo>
                    <a:pt x="2123" y="1826"/>
                    <a:pt x="1941" y="1666"/>
                    <a:pt x="1575" y="1529"/>
                  </a:cubicBezTo>
                  <a:lnTo>
                    <a:pt x="1575" y="1529"/>
                  </a:lnTo>
                  <a:cubicBezTo>
                    <a:pt x="731" y="1187"/>
                    <a:pt x="1" y="1461"/>
                    <a:pt x="92" y="1758"/>
                  </a:cubicBezTo>
                  <a:lnTo>
                    <a:pt x="92" y="1758"/>
                  </a:lnTo>
                  <a:cubicBezTo>
                    <a:pt x="206" y="2146"/>
                    <a:pt x="1347" y="2100"/>
                    <a:pt x="1279" y="2899"/>
                  </a:cubicBezTo>
                  <a:lnTo>
                    <a:pt x="1279" y="2899"/>
                  </a:lnTo>
                  <a:cubicBezTo>
                    <a:pt x="1187" y="3835"/>
                    <a:pt x="1598" y="3812"/>
                    <a:pt x="1872" y="3287"/>
                  </a:cubicBezTo>
                  <a:lnTo>
                    <a:pt x="1872" y="3287"/>
                  </a:lnTo>
                  <a:cubicBezTo>
                    <a:pt x="2169" y="2739"/>
                    <a:pt x="2009" y="2306"/>
                    <a:pt x="2420" y="2397"/>
                  </a:cubicBezTo>
                  <a:lnTo>
                    <a:pt x="2420" y="2397"/>
                  </a:lnTo>
                  <a:cubicBezTo>
                    <a:pt x="2740" y="2465"/>
                    <a:pt x="2854" y="2511"/>
                    <a:pt x="2557" y="2853"/>
                  </a:cubicBezTo>
                  <a:lnTo>
                    <a:pt x="2557" y="2853"/>
                  </a:lnTo>
                  <a:cubicBezTo>
                    <a:pt x="2306" y="3150"/>
                    <a:pt x="3926" y="3470"/>
                    <a:pt x="5205" y="3333"/>
                  </a:cubicBezTo>
                  <a:lnTo>
                    <a:pt x="5205" y="3333"/>
                  </a:lnTo>
                  <a:cubicBezTo>
                    <a:pt x="6483" y="3196"/>
                    <a:pt x="7670" y="2100"/>
                    <a:pt x="7693" y="1575"/>
                  </a:cubicBezTo>
                  <a:lnTo>
                    <a:pt x="7693" y="1575"/>
                  </a:lnTo>
                  <a:cubicBezTo>
                    <a:pt x="7715" y="1050"/>
                    <a:pt x="7579" y="1096"/>
                    <a:pt x="5981" y="274"/>
                  </a:cubicBezTo>
                  <a:lnTo>
                    <a:pt x="5981" y="274"/>
                  </a:lnTo>
                  <a:cubicBezTo>
                    <a:pt x="5593" y="69"/>
                    <a:pt x="5182" y="0"/>
                    <a:pt x="4771" y="0"/>
                  </a:cubicBezTo>
                  <a:lnTo>
                    <a:pt x="4771" y="0"/>
                  </a:lnTo>
                  <a:cubicBezTo>
                    <a:pt x="3470" y="0"/>
                    <a:pt x="2192" y="753"/>
                    <a:pt x="2009" y="93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7996825" y="814900"/>
              <a:ext cx="178625" cy="109575"/>
            </a:xfrm>
            <a:custGeom>
              <a:rect b="b" l="l" r="r" t="t"/>
              <a:pathLst>
                <a:path extrusionOk="0" h="4383" w="7145">
                  <a:moveTo>
                    <a:pt x="69" y="160"/>
                  </a:moveTo>
                  <a:cubicBezTo>
                    <a:pt x="1" y="571"/>
                    <a:pt x="1051" y="1027"/>
                    <a:pt x="594" y="1712"/>
                  </a:cubicBezTo>
                  <a:lnTo>
                    <a:pt x="594" y="1712"/>
                  </a:lnTo>
                  <a:cubicBezTo>
                    <a:pt x="92" y="2511"/>
                    <a:pt x="457" y="2671"/>
                    <a:pt x="959" y="2328"/>
                  </a:cubicBezTo>
                  <a:lnTo>
                    <a:pt x="959" y="2328"/>
                  </a:lnTo>
                  <a:cubicBezTo>
                    <a:pt x="1461" y="1986"/>
                    <a:pt x="1530" y="1530"/>
                    <a:pt x="1849" y="1781"/>
                  </a:cubicBezTo>
                  <a:lnTo>
                    <a:pt x="1849" y="1781"/>
                  </a:lnTo>
                  <a:cubicBezTo>
                    <a:pt x="2101" y="2009"/>
                    <a:pt x="2192" y="2100"/>
                    <a:pt x="1758" y="2260"/>
                  </a:cubicBezTo>
                  <a:lnTo>
                    <a:pt x="1758" y="2260"/>
                  </a:lnTo>
                  <a:cubicBezTo>
                    <a:pt x="1393" y="2420"/>
                    <a:pt x="2694" y="3447"/>
                    <a:pt x="3881" y="3903"/>
                  </a:cubicBezTo>
                  <a:lnTo>
                    <a:pt x="3881" y="3903"/>
                  </a:lnTo>
                  <a:cubicBezTo>
                    <a:pt x="5068" y="4383"/>
                    <a:pt x="6643" y="3949"/>
                    <a:pt x="6894" y="3492"/>
                  </a:cubicBezTo>
                  <a:lnTo>
                    <a:pt x="6894" y="3492"/>
                  </a:lnTo>
                  <a:cubicBezTo>
                    <a:pt x="7145" y="3036"/>
                    <a:pt x="7031" y="3013"/>
                    <a:pt x="6004" y="1552"/>
                  </a:cubicBezTo>
                  <a:lnTo>
                    <a:pt x="6004" y="1552"/>
                  </a:lnTo>
                  <a:cubicBezTo>
                    <a:pt x="4954" y="114"/>
                    <a:pt x="2466" y="206"/>
                    <a:pt x="2146" y="320"/>
                  </a:cubicBezTo>
                  <a:lnTo>
                    <a:pt x="2146" y="320"/>
                  </a:lnTo>
                  <a:cubicBezTo>
                    <a:pt x="1804" y="434"/>
                    <a:pt x="2420" y="1050"/>
                    <a:pt x="2192" y="1096"/>
                  </a:cubicBezTo>
                  <a:lnTo>
                    <a:pt x="2192" y="1096"/>
                  </a:lnTo>
                  <a:cubicBezTo>
                    <a:pt x="1849" y="1164"/>
                    <a:pt x="1758" y="913"/>
                    <a:pt x="1484" y="617"/>
                  </a:cubicBezTo>
                  <a:lnTo>
                    <a:pt x="1484" y="617"/>
                  </a:lnTo>
                  <a:cubicBezTo>
                    <a:pt x="1096" y="183"/>
                    <a:pt x="640" y="0"/>
                    <a:pt x="366" y="0"/>
                  </a:cubicBezTo>
                  <a:lnTo>
                    <a:pt x="366" y="0"/>
                  </a:lnTo>
                  <a:cubicBezTo>
                    <a:pt x="206" y="0"/>
                    <a:pt x="92" y="46"/>
                    <a:pt x="69" y="1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7718350" y="801775"/>
              <a:ext cx="172925" cy="78200"/>
            </a:xfrm>
            <a:custGeom>
              <a:rect b="b" l="l" r="r" t="t"/>
              <a:pathLst>
                <a:path extrusionOk="0" h="3128" w="6917">
                  <a:moveTo>
                    <a:pt x="1439" y="297"/>
                  </a:moveTo>
                  <a:cubicBezTo>
                    <a:pt x="1188" y="480"/>
                    <a:pt x="2101" y="982"/>
                    <a:pt x="1895" y="1073"/>
                  </a:cubicBezTo>
                  <a:lnTo>
                    <a:pt x="1895" y="1073"/>
                  </a:lnTo>
                  <a:cubicBezTo>
                    <a:pt x="1599" y="1210"/>
                    <a:pt x="1462" y="1027"/>
                    <a:pt x="1165" y="822"/>
                  </a:cubicBezTo>
                  <a:lnTo>
                    <a:pt x="1165" y="822"/>
                  </a:lnTo>
                  <a:cubicBezTo>
                    <a:pt x="457" y="365"/>
                    <a:pt x="1" y="525"/>
                    <a:pt x="24" y="822"/>
                  </a:cubicBezTo>
                  <a:lnTo>
                    <a:pt x="24" y="822"/>
                  </a:lnTo>
                  <a:cubicBezTo>
                    <a:pt x="46" y="1187"/>
                    <a:pt x="937" y="1301"/>
                    <a:pt x="549" y="1940"/>
                  </a:cubicBezTo>
                  <a:lnTo>
                    <a:pt x="549" y="1940"/>
                  </a:lnTo>
                  <a:cubicBezTo>
                    <a:pt x="92" y="2694"/>
                    <a:pt x="571" y="2694"/>
                    <a:pt x="1028" y="2397"/>
                  </a:cubicBezTo>
                  <a:lnTo>
                    <a:pt x="1028" y="2397"/>
                  </a:lnTo>
                  <a:cubicBezTo>
                    <a:pt x="1484" y="2100"/>
                    <a:pt x="1553" y="1849"/>
                    <a:pt x="1713" y="1918"/>
                  </a:cubicBezTo>
                  <a:lnTo>
                    <a:pt x="1713" y="1918"/>
                  </a:lnTo>
                  <a:cubicBezTo>
                    <a:pt x="2009" y="2009"/>
                    <a:pt x="1850" y="2169"/>
                    <a:pt x="1736" y="2351"/>
                  </a:cubicBezTo>
                  <a:lnTo>
                    <a:pt x="1736" y="2351"/>
                  </a:lnTo>
                  <a:cubicBezTo>
                    <a:pt x="1553" y="2648"/>
                    <a:pt x="3105" y="3127"/>
                    <a:pt x="4269" y="2990"/>
                  </a:cubicBezTo>
                  <a:lnTo>
                    <a:pt x="4269" y="2990"/>
                  </a:lnTo>
                  <a:cubicBezTo>
                    <a:pt x="5525" y="2853"/>
                    <a:pt x="6689" y="2191"/>
                    <a:pt x="6803" y="1735"/>
                  </a:cubicBezTo>
                  <a:lnTo>
                    <a:pt x="6803" y="1735"/>
                  </a:lnTo>
                  <a:cubicBezTo>
                    <a:pt x="6917" y="1256"/>
                    <a:pt x="6323" y="822"/>
                    <a:pt x="5342" y="388"/>
                  </a:cubicBezTo>
                  <a:lnTo>
                    <a:pt x="5342" y="388"/>
                  </a:lnTo>
                  <a:cubicBezTo>
                    <a:pt x="4703" y="114"/>
                    <a:pt x="3927" y="0"/>
                    <a:pt x="3265" y="0"/>
                  </a:cubicBezTo>
                  <a:lnTo>
                    <a:pt x="3265" y="0"/>
                  </a:lnTo>
                  <a:cubicBezTo>
                    <a:pt x="2352" y="0"/>
                    <a:pt x="1599" y="183"/>
                    <a:pt x="1439" y="29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7940325" y="1068825"/>
              <a:ext cx="170075" cy="80475"/>
            </a:xfrm>
            <a:custGeom>
              <a:rect b="b" l="l" r="r" t="t"/>
              <a:pathLst>
                <a:path extrusionOk="0" h="3219" w="6803">
                  <a:moveTo>
                    <a:pt x="1393" y="617"/>
                  </a:moveTo>
                  <a:cubicBezTo>
                    <a:pt x="1165" y="845"/>
                    <a:pt x="2146" y="1165"/>
                    <a:pt x="1964" y="1302"/>
                  </a:cubicBezTo>
                  <a:lnTo>
                    <a:pt x="1964" y="1302"/>
                  </a:lnTo>
                  <a:cubicBezTo>
                    <a:pt x="1713" y="1484"/>
                    <a:pt x="1530" y="1324"/>
                    <a:pt x="1211" y="1187"/>
                  </a:cubicBezTo>
                  <a:lnTo>
                    <a:pt x="1211" y="1187"/>
                  </a:lnTo>
                  <a:cubicBezTo>
                    <a:pt x="435" y="868"/>
                    <a:pt x="1" y="1096"/>
                    <a:pt x="69" y="1393"/>
                  </a:cubicBezTo>
                  <a:lnTo>
                    <a:pt x="69" y="1393"/>
                  </a:lnTo>
                  <a:cubicBezTo>
                    <a:pt x="161" y="1758"/>
                    <a:pt x="1074" y="1690"/>
                    <a:pt x="800" y="2397"/>
                  </a:cubicBezTo>
                  <a:lnTo>
                    <a:pt x="800" y="2397"/>
                  </a:lnTo>
                  <a:cubicBezTo>
                    <a:pt x="480" y="3219"/>
                    <a:pt x="960" y="3128"/>
                    <a:pt x="1370" y="2739"/>
                  </a:cubicBezTo>
                  <a:lnTo>
                    <a:pt x="1370" y="2739"/>
                  </a:lnTo>
                  <a:cubicBezTo>
                    <a:pt x="1736" y="2397"/>
                    <a:pt x="1781" y="2146"/>
                    <a:pt x="1941" y="2169"/>
                  </a:cubicBezTo>
                  <a:lnTo>
                    <a:pt x="1941" y="2169"/>
                  </a:lnTo>
                  <a:cubicBezTo>
                    <a:pt x="2261" y="2192"/>
                    <a:pt x="2124" y="2374"/>
                    <a:pt x="2032" y="2603"/>
                  </a:cubicBezTo>
                  <a:lnTo>
                    <a:pt x="2032" y="2603"/>
                  </a:lnTo>
                  <a:cubicBezTo>
                    <a:pt x="1895" y="2922"/>
                    <a:pt x="3402" y="3196"/>
                    <a:pt x="4543" y="2876"/>
                  </a:cubicBezTo>
                  <a:lnTo>
                    <a:pt x="4543" y="2876"/>
                  </a:lnTo>
                  <a:cubicBezTo>
                    <a:pt x="5753" y="2511"/>
                    <a:pt x="6757" y="1895"/>
                    <a:pt x="6780" y="1416"/>
                  </a:cubicBezTo>
                  <a:lnTo>
                    <a:pt x="6780" y="1416"/>
                  </a:lnTo>
                  <a:cubicBezTo>
                    <a:pt x="6803" y="936"/>
                    <a:pt x="5525" y="366"/>
                    <a:pt x="4475" y="115"/>
                  </a:cubicBezTo>
                  <a:lnTo>
                    <a:pt x="4475" y="115"/>
                  </a:lnTo>
                  <a:cubicBezTo>
                    <a:pt x="4109" y="46"/>
                    <a:pt x="3767" y="0"/>
                    <a:pt x="3470" y="0"/>
                  </a:cubicBezTo>
                  <a:lnTo>
                    <a:pt x="3470" y="0"/>
                  </a:lnTo>
                  <a:cubicBezTo>
                    <a:pt x="2352" y="0"/>
                    <a:pt x="1576" y="434"/>
                    <a:pt x="1393" y="617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0" name="Google Shape;1450;p43"/>
          <p:cNvSpPr/>
          <p:nvPr/>
        </p:nvSpPr>
        <p:spPr>
          <a:xfrm>
            <a:off x="3925500" y="2406250"/>
            <a:ext cx="1292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very cold place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1" name="Google Shape;1451;p43"/>
          <p:cNvSpPr/>
          <p:nvPr/>
        </p:nvSpPr>
        <p:spPr>
          <a:xfrm>
            <a:off x="6544425" y="2406250"/>
            <a:ext cx="1292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2" name="Google Shape;1452;p43"/>
          <p:cNvSpPr/>
          <p:nvPr/>
        </p:nvSpPr>
        <p:spPr>
          <a:xfrm>
            <a:off x="1306575" y="2406250"/>
            <a:ext cx="12927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453" name="Google Shape;1453;p43"/>
          <p:cNvGrpSpPr/>
          <p:nvPr/>
        </p:nvGrpSpPr>
        <p:grpSpPr>
          <a:xfrm>
            <a:off x="-4950" y="3180275"/>
            <a:ext cx="9148769" cy="2351575"/>
            <a:chOff x="-4950" y="3180275"/>
            <a:chExt cx="9148769" cy="2351575"/>
          </a:xfrm>
        </p:grpSpPr>
        <p:sp>
          <p:nvSpPr>
            <p:cNvPr id="1454" name="Google Shape;1454;p43"/>
            <p:cNvSpPr/>
            <p:nvPr/>
          </p:nvSpPr>
          <p:spPr>
            <a:xfrm>
              <a:off x="3616825" y="4009950"/>
              <a:ext cx="375500" cy="587225"/>
            </a:xfrm>
            <a:custGeom>
              <a:rect b="b" l="l" r="r" t="t"/>
              <a:pathLst>
                <a:path extrusionOk="0" h="23489" w="15020">
                  <a:moveTo>
                    <a:pt x="7236" y="206"/>
                  </a:moveTo>
                  <a:cubicBezTo>
                    <a:pt x="6825" y="663"/>
                    <a:pt x="7145" y="1622"/>
                    <a:pt x="7350" y="2147"/>
                  </a:cubicBezTo>
                  <a:lnTo>
                    <a:pt x="7350" y="2147"/>
                  </a:lnTo>
                  <a:cubicBezTo>
                    <a:pt x="7693" y="2968"/>
                    <a:pt x="7807" y="3721"/>
                    <a:pt x="7716" y="4634"/>
                  </a:cubicBezTo>
                  <a:lnTo>
                    <a:pt x="7716" y="4634"/>
                  </a:lnTo>
                  <a:cubicBezTo>
                    <a:pt x="7693" y="4954"/>
                    <a:pt x="7601" y="5137"/>
                    <a:pt x="7601" y="5479"/>
                  </a:cubicBezTo>
                  <a:lnTo>
                    <a:pt x="7601" y="5479"/>
                  </a:lnTo>
                  <a:cubicBezTo>
                    <a:pt x="7624" y="5981"/>
                    <a:pt x="7738" y="6483"/>
                    <a:pt x="7693" y="6963"/>
                  </a:cubicBezTo>
                  <a:lnTo>
                    <a:pt x="7693" y="6963"/>
                  </a:lnTo>
                  <a:cubicBezTo>
                    <a:pt x="7670" y="7282"/>
                    <a:pt x="7533" y="7647"/>
                    <a:pt x="7282" y="7396"/>
                  </a:cubicBezTo>
                  <a:lnTo>
                    <a:pt x="7282" y="7396"/>
                  </a:lnTo>
                  <a:cubicBezTo>
                    <a:pt x="7099" y="7237"/>
                    <a:pt x="6940" y="6666"/>
                    <a:pt x="6848" y="6415"/>
                  </a:cubicBezTo>
                  <a:lnTo>
                    <a:pt x="6848" y="6415"/>
                  </a:lnTo>
                  <a:cubicBezTo>
                    <a:pt x="6757" y="6118"/>
                    <a:pt x="6688" y="5821"/>
                    <a:pt x="6574" y="5525"/>
                  </a:cubicBezTo>
                  <a:lnTo>
                    <a:pt x="6574" y="5525"/>
                  </a:lnTo>
                  <a:cubicBezTo>
                    <a:pt x="6392" y="5000"/>
                    <a:pt x="6095" y="4498"/>
                    <a:pt x="5753" y="4132"/>
                  </a:cubicBezTo>
                  <a:lnTo>
                    <a:pt x="5753" y="4132"/>
                  </a:lnTo>
                  <a:cubicBezTo>
                    <a:pt x="5319" y="3653"/>
                    <a:pt x="5022" y="3037"/>
                    <a:pt x="4680" y="2466"/>
                  </a:cubicBezTo>
                  <a:lnTo>
                    <a:pt x="4680" y="2466"/>
                  </a:lnTo>
                  <a:cubicBezTo>
                    <a:pt x="4429" y="2010"/>
                    <a:pt x="4178" y="1507"/>
                    <a:pt x="3995" y="1005"/>
                  </a:cubicBezTo>
                  <a:lnTo>
                    <a:pt x="3995" y="1005"/>
                  </a:lnTo>
                  <a:cubicBezTo>
                    <a:pt x="3812" y="549"/>
                    <a:pt x="3676" y="275"/>
                    <a:pt x="3310" y="184"/>
                  </a:cubicBezTo>
                  <a:lnTo>
                    <a:pt x="3310" y="184"/>
                  </a:lnTo>
                  <a:cubicBezTo>
                    <a:pt x="2945" y="92"/>
                    <a:pt x="2329" y="115"/>
                    <a:pt x="2009" y="320"/>
                  </a:cubicBezTo>
                  <a:lnTo>
                    <a:pt x="2009" y="320"/>
                  </a:lnTo>
                  <a:cubicBezTo>
                    <a:pt x="1713" y="526"/>
                    <a:pt x="1804" y="937"/>
                    <a:pt x="1667" y="1279"/>
                  </a:cubicBezTo>
                  <a:lnTo>
                    <a:pt x="1667" y="1279"/>
                  </a:lnTo>
                  <a:cubicBezTo>
                    <a:pt x="1576" y="1576"/>
                    <a:pt x="1416" y="1690"/>
                    <a:pt x="1461" y="2078"/>
                  </a:cubicBezTo>
                  <a:lnTo>
                    <a:pt x="1461" y="2078"/>
                  </a:lnTo>
                  <a:cubicBezTo>
                    <a:pt x="1507" y="2375"/>
                    <a:pt x="1621" y="2991"/>
                    <a:pt x="1758" y="3196"/>
                  </a:cubicBezTo>
                  <a:lnTo>
                    <a:pt x="1758" y="3196"/>
                  </a:lnTo>
                  <a:cubicBezTo>
                    <a:pt x="1872" y="3402"/>
                    <a:pt x="2146" y="3516"/>
                    <a:pt x="2306" y="3653"/>
                  </a:cubicBezTo>
                  <a:lnTo>
                    <a:pt x="2306" y="3653"/>
                  </a:lnTo>
                  <a:cubicBezTo>
                    <a:pt x="2580" y="3904"/>
                    <a:pt x="2808" y="4246"/>
                    <a:pt x="3105" y="4452"/>
                  </a:cubicBezTo>
                  <a:lnTo>
                    <a:pt x="3105" y="4452"/>
                  </a:lnTo>
                  <a:cubicBezTo>
                    <a:pt x="3356" y="4634"/>
                    <a:pt x="3676" y="4703"/>
                    <a:pt x="3927" y="4977"/>
                  </a:cubicBezTo>
                  <a:lnTo>
                    <a:pt x="3927" y="4977"/>
                  </a:lnTo>
                  <a:cubicBezTo>
                    <a:pt x="4132" y="5205"/>
                    <a:pt x="4246" y="5570"/>
                    <a:pt x="4497" y="5753"/>
                  </a:cubicBezTo>
                  <a:lnTo>
                    <a:pt x="4497" y="5753"/>
                  </a:lnTo>
                  <a:cubicBezTo>
                    <a:pt x="4657" y="5890"/>
                    <a:pt x="4794" y="5935"/>
                    <a:pt x="4908" y="6164"/>
                  </a:cubicBezTo>
                  <a:lnTo>
                    <a:pt x="4908" y="6164"/>
                  </a:lnTo>
                  <a:cubicBezTo>
                    <a:pt x="5068" y="6529"/>
                    <a:pt x="5250" y="6940"/>
                    <a:pt x="5319" y="7351"/>
                  </a:cubicBezTo>
                  <a:lnTo>
                    <a:pt x="5319" y="7351"/>
                  </a:lnTo>
                  <a:cubicBezTo>
                    <a:pt x="5365" y="7556"/>
                    <a:pt x="5365" y="7784"/>
                    <a:pt x="5410" y="7990"/>
                  </a:cubicBezTo>
                  <a:lnTo>
                    <a:pt x="5410" y="7990"/>
                  </a:lnTo>
                  <a:cubicBezTo>
                    <a:pt x="5502" y="8309"/>
                    <a:pt x="5844" y="8629"/>
                    <a:pt x="5798" y="8994"/>
                  </a:cubicBezTo>
                  <a:lnTo>
                    <a:pt x="5798" y="8994"/>
                  </a:lnTo>
                  <a:cubicBezTo>
                    <a:pt x="5707" y="9747"/>
                    <a:pt x="4840" y="8994"/>
                    <a:pt x="4589" y="8811"/>
                  </a:cubicBezTo>
                  <a:lnTo>
                    <a:pt x="4589" y="8811"/>
                  </a:lnTo>
                  <a:cubicBezTo>
                    <a:pt x="4383" y="8675"/>
                    <a:pt x="4246" y="8469"/>
                    <a:pt x="4064" y="8264"/>
                  </a:cubicBezTo>
                  <a:lnTo>
                    <a:pt x="4064" y="8264"/>
                  </a:lnTo>
                  <a:cubicBezTo>
                    <a:pt x="3881" y="8058"/>
                    <a:pt x="3653" y="7739"/>
                    <a:pt x="3402" y="7625"/>
                  </a:cubicBezTo>
                  <a:lnTo>
                    <a:pt x="3402" y="7625"/>
                  </a:lnTo>
                  <a:cubicBezTo>
                    <a:pt x="3173" y="7533"/>
                    <a:pt x="2899" y="7625"/>
                    <a:pt x="2671" y="7625"/>
                  </a:cubicBezTo>
                  <a:lnTo>
                    <a:pt x="2671" y="7625"/>
                  </a:lnTo>
                  <a:cubicBezTo>
                    <a:pt x="2078" y="7647"/>
                    <a:pt x="1507" y="7351"/>
                    <a:pt x="936" y="7168"/>
                  </a:cubicBezTo>
                  <a:lnTo>
                    <a:pt x="936" y="7168"/>
                  </a:lnTo>
                  <a:cubicBezTo>
                    <a:pt x="571" y="7031"/>
                    <a:pt x="252" y="6894"/>
                    <a:pt x="115" y="7465"/>
                  </a:cubicBezTo>
                  <a:lnTo>
                    <a:pt x="115" y="7465"/>
                  </a:lnTo>
                  <a:cubicBezTo>
                    <a:pt x="1" y="7990"/>
                    <a:pt x="275" y="8720"/>
                    <a:pt x="526" y="9154"/>
                  </a:cubicBezTo>
                  <a:lnTo>
                    <a:pt x="526" y="9154"/>
                  </a:lnTo>
                  <a:cubicBezTo>
                    <a:pt x="822" y="9633"/>
                    <a:pt x="1279" y="9610"/>
                    <a:pt x="1690" y="9702"/>
                  </a:cubicBezTo>
                  <a:lnTo>
                    <a:pt x="1690" y="9702"/>
                  </a:lnTo>
                  <a:cubicBezTo>
                    <a:pt x="2032" y="9770"/>
                    <a:pt x="2466" y="9656"/>
                    <a:pt x="2740" y="10044"/>
                  </a:cubicBezTo>
                  <a:lnTo>
                    <a:pt x="2740" y="10044"/>
                  </a:lnTo>
                  <a:cubicBezTo>
                    <a:pt x="2945" y="10318"/>
                    <a:pt x="3014" y="10546"/>
                    <a:pt x="3287" y="10683"/>
                  </a:cubicBezTo>
                  <a:lnTo>
                    <a:pt x="3287" y="10683"/>
                  </a:lnTo>
                  <a:cubicBezTo>
                    <a:pt x="3584" y="10820"/>
                    <a:pt x="3904" y="10934"/>
                    <a:pt x="4200" y="11117"/>
                  </a:cubicBezTo>
                  <a:lnTo>
                    <a:pt x="4200" y="11117"/>
                  </a:lnTo>
                  <a:cubicBezTo>
                    <a:pt x="5296" y="11756"/>
                    <a:pt x="6186" y="12852"/>
                    <a:pt x="6894" y="14084"/>
                  </a:cubicBezTo>
                  <a:lnTo>
                    <a:pt x="6894" y="14084"/>
                  </a:lnTo>
                  <a:cubicBezTo>
                    <a:pt x="7213" y="14586"/>
                    <a:pt x="7510" y="15043"/>
                    <a:pt x="7738" y="15613"/>
                  </a:cubicBezTo>
                  <a:lnTo>
                    <a:pt x="7738" y="15613"/>
                  </a:lnTo>
                  <a:cubicBezTo>
                    <a:pt x="7853" y="15933"/>
                    <a:pt x="8058" y="16275"/>
                    <a:pt x="8241" y="16504"/>
                  </a:cubicBezTo>
                  <a:lnTo>
                    <a:pt x="8241" y="16504"/>
                  </a:lnTo>
                  <a:cubicBezTo>
                    <a:pt x="8446" y="16800"/>
                    <a:pt x="8560" y="17074"/>
                    <a:pt x="8651" y="17485"/>
                  </a:cubicBezTo>
                  <a:lnTo>
                    <a:pt x="8651" y="17485"/>
                  </a:lnTo>
                  <a:cubicBezTo>
                    <a:pt x="8834" y="18193"/>
                    <a:pt x="9176" y="23488"/>
                    <a:pt x="9587" y="23442"/>
                  </a:cubicBezTo>
                  <a:lnTo>
                    <a:pt x="9587" y="23442"/>
                  </a:lnTo>
                  <a:cubicBezTo>
                    <a:pt x="9838" y="23397"/>
                    <a:pt x="10523" y="23100"/>
                    <a:pt x="10751" y="23009"/>
                  </a:cubicBezTo>
                  <a:lnTo>
                    <a:pt x="10751" y="23009"/>
                  </a:lnTo>
                  <a:cubicBezTo>
                    <a:pt x="10888" y="22917"/>
                    <a:pt x="11847" y="22552"/>
                    <a:pt x="11938" y="22370"/>
                  </a:cubicBezTo>
                  <a:lnTo>
                    <a:pt x="11938" y="22370"/>
                  </a:lnTo>
                  <a:cubicBezTo>
                    <a:pt x="12167" y="22004"/>
                    <a:pt x="11185" y="17074"/>
                    <a:pt x="11162" y="16846"/>
                  </a:cubicBezTo>
                  <a:lnTo>
                    <a:pt x="11162" y="16846"/>
                  </a:lnTo>
                  <a:cubicBezTo>
                    <a:pt x="11139" y="16572"/>
                    <a:pt x="11117" y="16298"/>
                    <a:pt x="11139" y="16024"/>
                  </a:cubicBezTo>
                  <a:lnTo>
                    <a:pt x="11139" y="16024"/>
                  </a:lnTo>
                  <a:cubicBezTo>
                    <a:pt x="11162" y="15773"/>
                    <a:pt x="11276" y="15568"/>
                    <a:pt x="11345" y="15362"/>
                  </a:cubicBezTo>
                  <a:lnTo>
                    <a:pt x="11345" y="15362"/>
                  </a:lnTo>
                  <a:cubicBezTo>
                    <a:pt x="11482" y="14929"/>
                    <a:pt x="11756" y="14655"/>
                    <a:pt x="11915" y="14244"/>
                  </a:cubicBezTo>
                  <a:lnTo>
                    <a:pt x="11915" y="14244"/>
                  </a:lnTo>
                  <a:cubicBezTo>
                    <a:pt x="12075" y="13810"/>
                    <a:pt x="12235" y="13354"/>
                    <a:pt x="12303" y="12897"/>
                  </a:cubicBezTo>
                  <a:lnTo>
                    <a:pt x="12303" y="12897"/>
                  </a:lnTo>
                  <a:cubicBezTo>
                    <a:pt x="12440" y="12030"/>
                    <a:pt x="12828" y="11254"/>
                    <a:pt x="13171" y="10546"/>
                  </a:cubicBezTo>
                  <a:lnTo>
                    <a:pt x="13171" y="10546"/>
                  </a:lnTo>
                  <a:cubicBezTo>
                    <a:pt x="13536" y="9816"/>
                    <a:pt x="13719" y="9085"/>
                    <a:pt x="13924" y="8264"/>
                  </a:cubicBezTo>
                  <a:lnTo>
                    <a:pt x="13924" y="8264"/>
                  </a:lnTo>
                  <a:cubicBezTo>
                    <a:pt x="14061" y="7693"/>
                    <a:pt x="14289" y="7237"/>
                    <a:pt x="14540" y="6757"/>
                  </a:cubicBezTo>
                  <a:lnTo>
                    <a:pt x="14540" y="6757"/>
                  </a:lnTo>
                  <a:cubicBezTo>
                    <a:pt x="14654" y="6529"/>
                    <a:pt x="14814" y="6369"/>
                    <a:pt x="14883" y="6118"/>
                  </a:cubicBezTo>
                  <a:lnTo>
                    <a:pt x="14883" y="6118"/>
                  </a:lnTo>
                  <a:cubicBezTo>
                    <a:pt x="15020" y="5502"/>
                    <a:pt x="14860" y="4634"/>
                    <a:pt x="14746" y="4018"/>
                  </a:cubicBezTo>
                  <a:lnTo>
                    <a:pt x="14746" y="4018"/>
                  </a:lnTo>
                  <a:cubicBezTo>
                    <a:pt x="14654" y="3470"/>
                    <a:pt x="14563" y="2831"/>
                    <a:pt x="14358" y="2329"/>
                  </a:cubicBezTo>
                  <a:lnTo>
                    <a:pt x="14358" y="2329"/>
                  </a:lnTo>
                  <a:cubicBezTo>
                    <a:pt x="14198" y="1918"/>
                    <a:pt x="14038" y="1804"/>
                    <a:pt x="13719" y="1827"/>
                  </a:cubicBezTo>
                  <a:lnTo>
                    <a:pt x="13719" y="1827"/>
                  </a:lnTo>
                  <a:cubicBezTo>
                    <a:pt x="13490" y="1850"/>
                    <a:pt x="13308" y="1918"/>
                    <a:pt x="13194" y="2215"/>
                  </a:cubicBezTo>
                  <a:lnTo>
                    <a:pt x="13194" y="2215"/>
                  </a:lnTo>
                  <a:cubicBezTo>
                    <a:pt x="13034" y="2557"/>
                    <a:pt x="12965" y="2968"/>
                    <a:pt x="12965" y="3379"/>
                  </a:cubicBezTo>
                  <a:lnTo>
                    <a:pt x="12965" y="3379"/>
                  </a:lnTo>
                  <a:cubicBezTo>
                    <a:pt x="12965" y="3813"/>
                    <a:pt x="13080" y="4201"/>
                    <a:pt x="13080" y="4612"/>
                  </a:cubicBezTo>
                  <a:lnTo>
                    <a:pt x="13080" y="4612"/>
                  </a:lnTo>
                  <a:cubicBezTo>
                    <a:pt x="13057" y="4886"/>
                    <a:pt x="12965" y="5137"/>
                    <a:pt x="12920" y="5388"/>
                  </a:cubicBezTo>
                  <a:lnTo>
                    <a:pt x="12920" y="5388"/>
                  </a:lnTo>
                  <a:cubicBezTo>
                    <a:pt x="12806" y="5890"/>
                    <a:pt x="12783" y="6392"/>
                    <a:pt x="12623" y="6894"/>
                  </a:cubicBezTo>
                  <a:lnTo>
                    <a:pt x="12623" y="6894"/>
                  </a:lnTo>
                  <a:cubicBezTo>
                    <a:pt x="12463" y="7510"/>
                    <a:pt x="12212" y="8058"/>
                    <a:pt x="12030" y="8652"/>
                  </a:cubicBezTo>
                  <a:lnTo>
                    <a:pt x="12030" y="8652"/>
                  </a:lnTo>
                  <a:cubicBezTo>
                    <a:pt x="11915" y="8994"/>
                    <a:pt x="11847" y="9359"/>
                    <a:pt x="11733" y="9702"/>
                  </a:cubicBezTo>
                  <a:lnTo>
                    <a:pt x="11733" y="9702"/>
                  </a:lnTo>
                  <a:cubicBezTo>
                    <a:pt x="11619" y="10044"/>
                    <a:pt x="11390" y="10318"/>
                    <a:pt x="11208" y="10592"/>
                  </a:cubicBezTo>
                  <a:lnTo>
                    <a:pt x="11208" y="10592"/>
                  </a:lnTo>
                  <a:cubicBezTo>
                    <a:pt x="10660" y="11368"/>
                    <a:pt x="10500" y="12258"/>
                    <a:pt x="10272" y="13285"/>
                  </a:cubicBezTo>
                  <a:lnTo>
                    <a:pt x="10272" y="13285"/>
                  </a:lnTo>
                  <a:cubicBezTo>
                    <a:pt x="10158" y="13765"/>
                    <a:pt x="10021" y="15066"/>
                    <a:pt x="9564" y="15180"/>
                  </a:cubicBezTo>
                  <a:lnTo>
                    <a:pt x="9564" y="15180"/>
                  </a:lnTo>
                  <a:cubicBezTo>
                    <a:pt x="9336" y="15225"/>
                    <a:pt x="9108" y="15020"/>
                    <a:pt x="9017" y="14723"/>
                  </a:cubicBezTo>
                  <a:lnTo>
                    <a:pt x="9017" y="14723"/>
                  </a:lnTo>
                  <a:cubicBezTo>
                    <a:pt x="8925" y="14426"/>
                    <a:pt x="8971" y="14061"/>
                    <a:pt x="9017" y="13787"/>
                  </a:cubicBezTo>
                  <a:lnTo>
                    <a:pt x="9017" y="13787"/>
                  </a:lnTo>
                  <a:cubicBezTo>
                    <a:pt x="9108" y="13262"/>
                    <a:pt x="8971" y="12692"/>
                    <a:pt x="8834" y="12212"/>
                  </a:cubicBezTo>
                  <a:lnTo>
                    <a:pt x="8834" y="12212"/>
                  </a:lnTo>
                  <a:cubicBezTo>
                    <a:pt x="8674" y="11687"/>
                    <a:pt x="8514" y="11094"/>
                    <a:pt x="8423" y="10546"/>
                  </a:cubicBezTo>
                  <a:lnTo>
                    <a:pt x="8423" y="10546"/>
                  </a:lnTo>
                  <a:cubicBezTo>
                    <a:pt x="8355" y="10044"/>
                    <a:pt x="8195" y="9496"/>
                    <a:pt x="8149" y="8971"/>
                  </a:cubicBezTo>
                  <a:lnTo>
                    <a:pt x="8149" y="8971"/>
                  </a:lnTo>
                  <a:cubicBezTo>
                    <a:pt x="8126" y="8629"/>
                    <a:pt x="8149" y="8515"/>
                    <a:pt x="8332" y="8309"/>
                  </a:cubicBezTo>
                  <a:lnTo>
                    <a:pt x="8332" y="8309"/>
                  </a:lnTo>
                  <a:cubicBezTo>
                    <a:pt x="8697" y="7944"/>
                    <a:pt x="9131" y="7465"/>
                    <a:pt x="9291" y="6894"/>
                  </a:cubicBezTo>
                  <a:lnTo>
                    <a:pt x="9291" y="6894"/>
                  </a:lnTo>
                  <a:cubicBezTo>
                    <a:pt x="9450" y="6369"/>
                    <a:pt x="9313" y="5753"/>
                    <a:pt x="9291" y="5182"/>
                  </a:cubicBezTo>
                  <a:lnTo>
                    <a:pt x="9291" y="5182"/>
                  </a:lnTo>
                  <a:cubicBezTo>
                    <a:pt x="9245" y="4452"/>
                    <a:pt x="9108" y="3584"/>
                    <a:pt x="9268" y="2877"/>
                  </a:cubicBezTo>
                  <a:lnTo>
                    <a:pt x="9268" y="2877"/>
                  </a:lnTo>
                  <a:cubicBezTo>
                    <a:pt x="9405" y="2169"/>
                    <a:pt x="9564" y="1485"/>
                    <a:pt x="9268" y="777"/>
                  </a:cubicBezTo>
                  <a:lnTo>
                    <a:pt x="9268" y="777"/>
                  </a:lnTo>
                  <a:cubicBezTo>
                    <a:pt x="9085" y="298"/>
                    <a:pt x="8674" y="184"/>
                    <a:pt x="8286" y="92"/>
                  </a:cubicBezTo>
                  <a:lnTo>
                    <a:pt x="8286" y="92"/>
                  </a:lnTo>
                  <a:cubicBezTo>
                    <a:pt x="8149" y="47"/>
                    <a:pt x="7944" y="1"/>
                    <a:pt x="7761" y="1"/>
                  </a:cubicBezTo>
                  <a:lnTo>
                    <a:pt x="7761" y="1"/>
                  </a:lnTo>
                  <a:cubicBezTo>
                    <a:pt x="7579" y="1"/>
                    <a:pt x="7373" y="47"/>
                    <a:pt x="7236" y="206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195325" y="3180275"/>
              <a:ext cx="431425" cy="674500"/>
            </a:xfrm>
            <a:custGeom>
              <a:rect b="b" l="l" r="r" t="t"/>
              <a:pathLst>
                <a:path extrusionOk="0" h="26980" w="17257">
                  <a:moveTo>
                    <a:pt x="8332" y="252"/>
                  </a:moveTo>
                  <a:cubicBezTo>
                    <a:pt x="7852" y="777"/>
                    <a:pt x="8218" y="1872"/>
                    <a:pt x="8469" y="2489"/>
                  </a:cubicBezTo>
                  <a:lnTo>
                    <a:pt x="8469" y="2489"/>
                  </a:lnTo>
                  <a:cubicBezTo>
                    <a:pt x="8834" y="3424"/>
                    <a:pt x="8994" y="4269"/>
                    <a:pt x="8880" y="5342"/>
                  </a:cubicBezTo>
                  <a:lnTo>
                    <a:pt x="8880" y="5342"/>
                  </a:lnTo>
                  <a:cubicBezTo>
                    <a:pt x="8834" y="5707"/>
                    <a:pt x="8720" y="5912"/>
                    <a:pt x="8743" y="6300"/>
                  </a:cubicBezTo>
                  <a:lnTo>
                    <a:pt x="8743" y="6300"/>
                  </a:lnTo>
                  <a:cubicBezTo>
                    <a:pt x="8765" y="6871"/>
                    <a:pt x="8880" y="7442"/>
                    <a:pt x="8857" y="8012"/>
                  </a:cubicBezTo>
                  <a:lnTo>
                    <a:pt x="8857" y="8012"/>
                  </a:lnTo>
                  <a:cubicBezTo>
                    <a:pt x="8834" y="8377"/>
                    <a:pt x="8651" y="8788"/>
                    <a:pt x="8355" y="8514"/>
                  </a:cubicBezTo>
                  <a:lnTo>
                    <a:pt x="8355" y="8514"/>
                  </a:lnTo>
                  <a:cubicBezTo>
                    <a:pt x="8149" y="8309"/>
                    <a:pt x="7989" y="7670"/>
                    <a:pt x="7875" y="7373"/>
                  </a:cubicBezTo>
                  <a:lnTo>
                    <a:pt x="7875" y="7373"/>
                  </a:lnTo>
                  <a:cubicBezTo>
                    <a:pt x="7761" y="7054"/>
                    <a:pt x="7693" y="6688"/>
                    <a:pt x="7579" y="6369"/>
                  </a:cubicBezTo>
                  <a:lnTo>
                    <a:pt x="7579" y="6369"/>
                  </a:lnTo>
                  <a:cubicBezTo>
                    <a:pt x="7350" y="5753"/>
                    <a:pt x="7008" y="5182"/>
                    <a:pt x="6620" y="4748"/>
                  </a:cubicBezTo>
                  <a:lnTo>
                    <a:pt x="6620" y="4748"/>
                  </a:lnTo>
                  <a:cubicBezTo>
                    <a:pt x="6118" y="4223"/>
                    <a:pt x="5775" y="3493"/>
                    <a:pt x="5387" y="2854"/>
                  </a:cubicBezTo>
                  <a:lnTo>
                    <a:pt x="5387" y="2854"/>
                  </a:lnTo>
                  <a:cubicBezTo>
                    <a:pt x="5091" y="2329"/>
                    <a:pt x="4817" y="1758"/>
                    <a:pt x="4588" y="1165"/>
                  </a:cubicBezTo>
                  <a:lnTo>
                    <a:pt x="4588" y="1165"/>
                  </a:lnTo>
                  <a:cubicBezTo>
                    <a:pt x="4406" y="640"/>
                    <a:pt x="4246" y="320"/>
                    <a:pt x="3812" y="229"/>
                  </a:cubicBezTo>
                  <a:lnTo>
                    <a:pt x="3812" y="229"/>
                  </a:lnTo>
                  <a:cubicBezTo>
                    <a:pt x="3402" y="115"/>
                    <a:pt x="2694" y="138"/>
                    <a:pt x="2329" y="389"/>
                  </a:cubicBezTo>
                  <a:lnTo>
                    <a:pt x="2329" y="389"/>
                  </a:lnTo>
                  <a:cubicBezTo>
                    <a:pt x="1986" y="617"/>
                    <a:pt x="2078" y="1096"/>
                    <a:pt x="1941" y="1484"/>
                  </a:cubicBezTo>
                  <a:lnTo>
                    <a:pt x="1941" y="1484"/>
                  </a:lnTo>
                  <a:cubicBezTo>
                    <a:pt x="1804" y="1827"/>
                    <a:pt x="1644" y="1964"/>
                    <a:pt x="1690" y="2397"/>
                  </a:cubicBezTo>
                  <a:lnTo>
                    <a:pt x="1690" y="2397"/>
                  </a:lnTo>
                  <a:cubicBezTo>
                    <a:pt x="1735" y="2740"/>
                    <a:pt x="1872" y="3447"/>
                    <a:pt x="2032" y="3698"/>
                  </a:cubicBezTo>
                  <a:lnTo>
                    <a:pt x="2032" y="3698"/>
                  </a:lnTo>
                  <a:cubicBezTo>
                    <a:pt x="2169" y="3926"/>
                    <a:pt x="2488" y="4063"/>
                    <a:pt x="2648" y="4223"/>
                  </a:cubicBezTo>
                  <a:lnTo>
                    <a:pt x="2648" y="4223"/>
                  </a:lnTo>
                  <a:cubicBezTo>
                    <a:pt x="2968" y="4497"/>
                    <a:pt x="3242" y="4908"/>
                    <a:pt x="3561" y="5113"/>
                  </a:cubicBezTo>
                  <a:lnTo>
                    <a:pt x="3561" y="5113"/>
                  </a:lnTo>
                  <a:cubicBezTo>
                    <a:pt x="3881" y="5342"/>
                    <a:pt x="4246" y="5433"/>
                    <a:pt x="4520" y="5730"/>
                  </a:cubicBezTo>
                  <a:lnTo>
                    <a:pt x="4520" y="5730"/>
                  </a:lnTo>
                  <a:cubicBezTo>
                    <a:pt x="4748" y="6004"/>
                    <a:pt x="4885" y="6414"/>
                    <a:pt x="5159" y="6643"/>
                  </a:cubicBezTo>
                  <a:lnTo>
                    <a:pt x="5159" y="6643"/>
                  </a:lnTo>
                  <a:cubicBezTo>
                    <a:pt x="5364" y="6780"/>
                    <a:pt x="5501" y="6825"/>
                    <a:pt x="5638" y="7099"/>
                  </a:cubicBezTo>
                  <a:lnTo>
                    <a:pt x="5638" y="7099"/>
                  </a:lnTo>
                  <a:cubicBezTo>
                    <a:pt x="5821" y="7510"/>
                    <a:pt x="6049" y="7989"/>
                    <a:pt x="6141" y="8469"/>
                  </a:cubicBezTo>
                  <a:lnTo>
                    <a:pt x="6141" y="8469"/>
                  </a:lnTo>
                  <a:cubicBezTo>
                    <a:pt x="6163" y="8697"/>
                    <a:pt x="6163" y="8948"/>
                    <a:pt x="6232" y="9176"/>
                  </a:cubicBezTo>
                  <a:lnTo>
                    <a:pt x="6232" y="9176"/>
                  </a:lnTo>
                  <a:cubicBezTo>
                    <a:pt x="6323" y="9564"/>
                    <a:pt x="6711" y="9930"/>
                    <a:pt x="6666" y="10340"/>
                  </a:cubicBezTo>
                  <a:lnTo>
                    <a:pt x="6666" y="10340"/>
                  </a:lnTo>
                  <a:cubicBezTo>
                    <a:pt x="6551" y="11208"/>
                    <a:pt x="5547" y="10340"/>
                    <a:pt x="5273" y="10135"/>
                  </a:cubicBezTo>
                  <a:lnTo>
                    <a:pt x="5273" y="10135"/>
                  </a:lnTo>
                  <a:cubicBezTo>
                    <a:pt x="5045" y="9952"/>
                    <a:pt x="4885" y="9747"/>
                    <a:pt x="4680" y="9496"/>
                  </a:cubicBezTo>
                  <a:lnTo>
                    <a:pt x="4680" y="9496"/>
                  </a:lnTo>
                  <a:cubicBezTo>
                    <a:pt x="4474" y="9268"/>
                    <a:pt x="4200" y="8902"/>
                    <a:pt x="3926" y="8788"/>
                  </a:cubicBezTo>
                  <a:lnTo>
                    <a:pt x="3926" y="8788"/>
                  </a:lnTo>
                  <a:cubicBezTo>
                    <a:pt x="3653" y="8674"/>
                    <a:pt x="3333" y="8765"/>
                    <a:pt x="3059" y="8765"/>
                  </a:cubicBezTo>
                  <a:lnTo>
                    <a:pt x="3059" y="8765"/>
                  </a:lnTo>
                  <a:cubicBezTo>
                    <a:pt x="2397" y="8811"/>
                    <a:pt x="1735" y="8469"/>
                    <a:pt x="1096" y="8240"/>
                  </a:cubicBezTo>
                  <a:lnTo>
                    <a:pt x="1096" y="8240"/>
                  </a:lnTo>
                  <a:cubicBezTo>
                    <a:pt x="685" y="8081"/>
                    <a:pt x="297" y="7944"/>
                    <a:pt x="137" y="8606"/>
                  </a:cubicBezTo>
                  <a:lnTo>
                    <a:pt x="137" y="8606"/>
                  </a:lnTo>
                  <a:cubicBezTo>
                    <a:pt x="1" y="9199"/>
                    <a:pt x="320" y="10044"/>
                    <a:pt x="617" y="10523"/>
                  </a:cubicBezTo>
                  <a:lnTo>
                    <a:pt x="617" y="10523"/>
                  </a:lnTo>
                  <a:cubicBezTo>
                    <a:pt x="936" y="11071"/>
                    <a:pt x="1461" y="11048"/>
                    <a:pt x="1941" y="11139"/>
                  </a:cubicBezTo>
                  <a:lnTo>
                    <a:pt x="1941" y="11139"/>
                  </a:lnTo>
                  <a:cubicBezTo>
                    <a:pt x="2352" y="11231"/>
                    <a:pt x="2854" y="11116"/>
                    <a:pt x="3173" y="11550"/>
                  </a:cubicBezTo>
                  <a:lnTo>
                    <a:pt x="3173" y="11550"/>
                  </a:lnTo>
                  <a:cubicBezTo>
                    <a:pt x="3379" y="11870"/>
                    <a:pt x="3470" y="12121"/>
                    <a:pt x="3767" y="12258"/>
                  </a:cubicBezTo>
                  <a:lnTo>
                    <a:pt x="3767" y="12258"/>
                  </a:lnTo>
                  <a:cubicBezTo>
                    <a:pt x="4132" y="12440"/>
                    <a:pt x="4497" y="12577"/>
                    <a:pt x="4839" y="12783"/>
                  </a:cubicBezTo>
                  <a:lnTo>
                    <a:pt x="4839" y="12783"/>
                  </a:lnTo>
                  <a:cubicBezTo>
                    <a:pt x="6072" y="13513"/>
                    <a:pt x="7099" y="14746"/>
                    <a:pt x="7944" y="16184"/>
                  </a:cubicBezTo>
                  <a:lnTo>
                    <a:pt x="7944" y="16184"/>
                  </a:lnTo>
                  <a:cubicBezTo>
                    <a:pt x="8286" y="16777"/>
                    <a:pt x="8628" y="17279"/>
                    <a:pt x="8880" y="17941"/>
                  </a:cubicBezTo>
                  <a:lnTo>
                    <a:pt x="8880" y="17941"/>
                  </a:lnTo>
                  <a:cubicBezTo>
                    <a:pt x="9017" y="18284"/>
                    <a:pt x="9245" y="18694"/>
                    <a:pt x="9473" y="18968"/>
                  </a:cubicBezTo>
                  <a:lnTo>
                    <a:pt x="9473" y="18968"/>
                  </a:lnTo>
                  <a:cubicBezTo>
                    <a:pt x="9724" y="19311"/>
                    <a:pt x="9838" y="19607"/>
                    <a:pt x="9952" y="20064"/>
                  </a:cubicBezTo>
                  <a:lnTo>
                    <a:pt x="9952" y="20064"/>
                  </a:lnTo>
                  <a:cubicBezTo>
                    <a:pt x="10158" y="20908"/>
                    <a:pt x="10523" y="26980"/>
                    <a:pt x="11025" y="26912"/>
                  </a:cubicBezTo>
                  <a:lnTo>
                    <a:pt x="11025" y="26912"/>
                  </a:lnTo>
                  <a:cubicBezTo>
                    <a:pt x="11299" y="26889"/>
                    <a:pt x="12098" y="26546"/>
                    <a:pt x="12349" y="26409"/>
                  </a:cubicBezTo>
                  <a:lnTo>
                    <a:pt x="12349" y="26409"/>
                  </a:lnTo>
                  <a:cubicBezTo>
                    <a:pt x="12509" y="26341"/>
                    <a:pt x="13604" y="25907"/>
                    <a:pt x="13719" y="25702"/>
                  </a:cubicBezTo>
                  <a:lnTo>
                    <a:pt x="13719" y="25702"/>
                  </a:lnTo>
                  <a:cubicBezTo>
                    <a:pt x="13992" y="25268"/>
                    <a:pt x="12851" y="19630"/>
                    <a:pt x="12828" y="19334"/>
                  </a:cubicBezTo>
                  <a:lnTo>
                    <a:pt x="12828" y="19334"/>
                  </a:lnTo>
                  <a:cubicBezTo>
                    <a:pt x="12806" y="19037"/>
                    <a:pt x="12760" y="18717"/>
                    <a:pt x="12806" y="18421"/>
                  </a:cubicBezTo>
                  <a:lnTo>
                    <a:pt x="12806" y="18421"/>
                  </a:lnTo>
                  <a:cubicBezTo>
                    <a:pt x="12828" y="18124"/>
                    <a:pt x="12942" y="17896"/>
                    <a:pt x="13034" y="17644"/>
                  </a:cubicBezTo>
                  <a:lnTo>
                    <a:pt x="13034" y="17644"/>
                  </a:lnTo>
                  <a:cubicBezTo>
                    <a:pt x="13194" y="17142"/>
                    <a:pt x="13490" y="16846"/>
                    <a:pt x="13696" y="16366"/>
                  </a:cubicBezTo>
                  <a:lnTo>
                    <a:pt x="13696" y="16366"/>
                  </a:lnTo>
                  <a:cubicBezTo>
                    <a:pt x="13878" y="15887"/>
                    <a:pt x="14038" y="15362"/>
                    <a:pt x="14129" y="14814"/>
                  </a:cubicBezTo>
                  <a:lnTo>
                    <a:pt x="14129" y="14814"/>
                  </a:lnTo>
                  <a:cubicBezTo>
                    <a:pt x="14312" y="13833"/>
                    <a:pt x="14723" y="12942"/>
                    <a:pt x="15134" y="12121"/>
                  </a:cubicBezTo>
                  <a:lnTo>
                    <a:pt x="15134" y="12121"/>
                  </a:lnTo>
                  <a:cubicBezTo>
                    <a:pt x="15545" y="11299"/>
                    <a:pt x="15773" y="10455"/>
                    <a:pt x="16001" y="9496"/>
                  </a:cubicBezTo>
                  <a:lnTo>
                    <a:pt x="16001" y="9496"/>
                  </a:lnTo>
                  <a:cubicBezTo>
                    <a:pt x="16138" y="8834"/>
                    <a:pt x="16412" y="8332"/>
                    <a:pt x="16709" y="7761"/>
                  </a:cubicBezTo>
                  <a:lnTo>
                    <a:pt x="16709" y="7761"/>
                  </a:lnTo>
                  <a:cubicBezTo>
                    <a:pt x="16846" y="7510"/>
                    <a:pt x="17005" y="7327"/>
                    <a:pt x="17074" y="7031"/>
                  </a:cubicBezTo>
                  <a:lnTo>
                    <a:pt x="17074" y="7031"/>
                  </a:lnTo>
                  <a:cubicBezTo>
                    <a:pt x="17256" y="6323"/>
                    <a:pt x="17074" y="5342"/>
                    <a:pt x="16937" y="4634"/>
                  </a:cubicBezTo>
                  <a:lnTo>
                    <a:pt x="16937" y="4634"/>
                  </a:lnTo>
                  <a:cubicBezTo>
                    <a:pt x="16823" y="3995"/>
                    <a:pt x="16731" y="3265"/>
                    <a:pt x="16503" y="2671"/>
                  </a:cubicBezTo>
                  <a:lnTo>
                    <a:pt x="16503" y="2671"/>
                  </a:lnTo>
                  <a:cubicBezTo>
                    <a:pt x="16321" y="2215"/>
                    <a:pt x="16138" y="2078"/>
                    <a:pt x="15773" y="2123"/>
                  </a:cubicBezTo>
                  <a:lnTo>
                    <a:pt x="15773" y="2123"/>
                  </a:lnTo>
                  <a:cubicBezTo>
                    <a:pt x="15499" y="2146"/>
                    <a:pt x="15293" y="2215"/>
                    <a:pt x="15157" y="2557"/>
                  </a:cubicBezTo>
                  <a:lnTo>
                    <a:pt x="15157" y="2557"/>
                  </a:lnTo>
                  <a:cubicBezTo>
                    <a:pt x="14974" y="2968"/>
                    <a:pt x="14905" y="3424"/>
                    <a:pt x="14883" y="3904"/>
                  </a:cubicBezTo>
                  <a:lnTo>
                    <a:pt x="14883" y="3904"/>
                  </a:lnTo>
                  <a:cubicBezTo>
                    <a:pt x="14883" y="4383"/>
                    <a:pt x="15020" y="4840"/>
                    <a:pt x="15020" y="5319"/>
                  </a:cubicBezTo>
                  <a:lnTo>
                    <a:pt x="15020" y="5319"/>
                  </a:lnTo>
                  <a:cubicBezTo>
                    <a:pt x="14997" y="5638"/>
                    <a:pt x="14905" y="5912"/>
                    <a:pt x="14837" y="6186"/>
                  </a:cubicBezTo>
                  <a:lnTo>
                    <a:pt x="14837" y="6186"/>
                  </a:lnTo>
                  <a:cubicBezTo>
                    <a:pt x="14723" y="6780"/>
                    <a:pt x="14677" y="7350"/>
                    <a:pt x="14517" y="7944"/>
                  </a:cubicBezTo>
                  <a:lnTo>
                    <a:pt x="14517" y="7944"/>
                  </a:lnTo>
                  <a:cubicBezTo>
                    <a:pt x="14312" y="8628"/>
                    <a:pt x="14038" y="9268"/>
                    <a:pt x="13810" y="9952"/>
                  </a:cubicBezTo>
                  <a:lnTo>
                    <a:pt x="13810" y="9952"/>
                  </a:lnTo>
                  <a:cubicBezTo>
                    <a:pt x="13696" y="10340"/>
                    <a:pt x="13604" y="10774"/>
                    <a:pt x="13467" y="11162"/>
                  </a:cubicBezTo>
                  <a:lnTo>
                    <a:pt x="13467" y="11162"/>
                  </a:lnTo>
                  <a:cubicBezTo>
                    <a:pt x="13331" y="11550"/>
                    <a:pt x="13102" y="11870"/>
                    <a:pt x="12874" y="12166"/>
                  </a:cubicBezTo>
                  <a:lnTo>
                    <a:pt x="12874" y="12166"/>
                  </a:lnTo>
                  <a:cubicBezTo>
                    <a:pt x="12258" y="13057"/>
                    <a:pt x="12052" y="14084"/>
                    <a:pt x="11801" y="15248"/>
                  </a:cubicBezTo>
                  <a:lnTo>
                    <a:pt x="11801" y="15248"/>
                  </a:lnTo>
                  <a:cubicBezTo>
                    <a:pt x="11664" y="15818"/>
                    <a:pt x="11527" y="17302"/>
                    <a:pt x="10980" y="17439"/>
                  </a:cubicBezTo>
                  <a:lnTo>
                    <a:pt x="10980" y="17439"/>
                  </a:lnTo>
                  <a:cubicBezTo>
                    <a:pt x="10728" y="17485"/>
                    <a:pt x="10477" y="17256"/>
                    <a:pt x="10363" y="16914"/>
                  </a:cubicBezTo>
                  <a:lnTo>
                    <a:pt x="10363" y="16914"/>
                  </a:lnTo>
                  <a:cubicBezTo>
                    <a:pt x="10249" y="16595"/>
                    <a:pt x="10318" y="16161"/>
                    <a:pt x="10363" y="15841"/>
                  </a:cubicBezTo>
                  <a:lnTo>
                    <a:pt x="10363" y="15841"/>
                  </a:lnTo>
                  <a:cubicBezTo>
                    <a:pt x="10455" y="15248"/>
                    <a:pt x="10318" y="14586"/>
                    <a:pt x="10158" y="14038"/>
                  </a:cubicBezTo>
                  <a:lnTo>
                    <a:pt x="10158" y="14038"/>
                  </a:lnTo>
                  <a:cubicBezTo>
                    <a:pt x="9952" y="13422"/>
                    <a:pt x="9793" y="12760"/>
                    <a:pt x="9678" y="12121"/>
                  </a:cubicBezTo>
                  <a:lnTo>
                    <a:pt x="9678" y="12121"/>
                  </a:lnTo>
                  <a:cubicBezTo>
                    <a:pt x="9587" y="11527"/>
                    <a:pt x="9427" y="10934"/>
                    <a:pt x="9382" y="10318"/>
                  </a:cubicBezTo>
                  <a:lnTo>
                    <a:pt x="9382" y="10318"/>
                  </a:lnTo>
                  <a:cubicBezTo>
                    <a:pt x="9336" y="9930"/>
                    <a:pt x="9359" y="9793"/>
                    <a:pt x="9587" y="9564"/>
                  </a:cubicBezTo>
                  <a:lnTo>
                    <a:pt x="9587" y="9564"/>
                  </a:lnTo>
                  <a:cubicBezTo>
                    <a:pt x="9975" y="9131"/>
                    <a:pt x="10477" y="8583"/>
                    <a:pt x="10660" y="7944"/>
                  </a:cubicBezTo>
                  <a:lnTo>
                    <a:pt x="10660" y="7944"/>
                  </a:lnTo>
                  <a:cubicBezTo>
                    <a:pt x="10843" y="7305"/>
                    <a:pt x="10706" y="6620"/>
                    <a:pt x="10660" y="5981"/>
                  </a:cubicBezTo>
                  <a:lnTo>
                    <a:pt x="10660" y="5981"/>
                  </a:lnTo>
                  <a:cubicBezTo>
                    <a:pt x="10614" y="5136"/>
                    <a:pt x="10477" y="4132"/>
                    <a:pt x="10637" y="3333"/>
                  </a:cubicBezTo>
                  <a:lnTo>
                    <a:pt x="10637" y="3333"/>
                  </a:lnTo>
                  <a:cubicBezTo>
                    <a:pt x="10820" y="2511"/>
                    <a:pt x="11002" y="1735"/>
                    <a:pt x="10660" y="891"/>
                  </a:cubicBezTo>
                  <a:lnTo>
                    <a:pt x="10660" y="891"/>
                  </a:lnTo>
                  <a:cubicBezTo>
                    <a:pt x="10455" y="366"/>
                    <a:pt x="9975" y="229"/>
                    <a:pt x="9542" y="115"/>
                  </a:cubicBezTo>
                  <a:lnTo>
                    <a:pt x="9542" y="115"/>
                  </a:lnTo>
                  <a:cubicBezTo>
                    <a:pt x="9359" y="69"/>
                    <a:pt x="9131" y="1"/>
                    <a:pt x="8925" y="1"/>
                  </a:cubicBezTo>
                  <a:lnTo>
                    <a:pt x="8925" y="1"/>
                  </a:lnTo>
                  <a:cubicBezTo>
                    <a:pt x="8697" y="1"/>
                    <a:pt x="8492" y="69"/>
                    <a:pt x="8332" y="25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4326700" y="4439650"/>
              <a:ext cx="301875" cy="240250"/>
            </a:xfrm>
            <a:custGeom>
              <a:rect b="b" l="l" r="r" t="t"/>
              <a:pathLst>
                <a:path extrusionOk="0" h="9610" w="12075">
                  <a:moveTo>
                    <a:pt x="5387" y="3264"/>
                  </a:moveTo>
                  <a:cubicBezTo>
                    <a:pt x="2465" y="4109"/>
                    <a:pt x="1279" y="5547"/>
                    <a:pt x="0" y="9610"/>
                  </a:cubicBezTo>
                  <a:lnTo>
                    <a:pt x="0" y="9610"/>
                  </a:lnTo>
                  <a:cubicBezTo>
                    <a:pt x="1963" y="6437"/>
                    <a:pt x="3584" y="6620"/>
                    <a:pt x="5866" y="5889"/>
                  </a:cubicBezTo>
                  <a:lnTo>
                    <a:pt x="5866" y="5889"/>
                  </a:lnTo>
                  <a:cubicBezTo>
                    <a:pt x="8149" y="5136"/>
                    <a:pt x="11618" y="3812"/>
                    <a:pt x="12075" y="0"/>
                  </a:cubicBezTo>
                  <a:lnTo>
                    <a:pt x="12075" y="0"/>
                  </a:lnTo>
                  <a:cubicBezTo>
                    <a:pt x="9815" y="1644"/>
                    <a:pt x="7852" y="2557"/>
                    <a:pt x="5387" y="3264"/>
                  </a:cubicBezTo>
                  <a:close/>
                </a:path>
              </a:pathLst>
            </a:custGeom>
            <a:solidFill>
              <a:srgbClr val="314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1639025" y="3694975"/>
              <a:ext cx="375500" cy="515300"/>
            </a:xfrm>
            <a:custGeom>
              <a:rect b="b" l="l" r="r" t="t"/>
              <a:pathLst>
                <a:path extrusionOk="0" h="20612" w="15020">
                  <a:moveTo>
                    <a:pt x="6551" y="69"/>
                  </a:moveTo>
                  <a:cubicBezTo>
                    <a:pt x="6231" y="274"/>
                    <a:pt x="5866" y="685"/>
                    <a:pt x="5729" y="1050"/>
                  </a:cubicBezTo>
                  <a:lnTo>
                    <a:pt x="5729" y="1050"/>
                  </a:lnTo>
                  <a:cubicBezTo>
                    <a:pt x="5592" y="1438"/>
                    <a:pt x="5752" y="1872"/>
                    <a:pt x="5775" y="2260"/>
                  </a:cubicBezTo>
                  <a:lnTo>
                    <a:pt x="5775" y="2260"/>
                  </a:lnTo>
                  <a:cubicBezTo>
                    <a:pt x="5775" y="2557"/>
                    <a:pt x="5752" y="2831"/>
                    <a:pt x="5889" y="3082"/>
                  </a:cubicBezTo>
                  <a:lnTo>
                    <a:pt x="5889" y="3082"/>
                  </a:lnTo>
                  <a:cubicBezTo>
                    <a:pt x="6026" y="3287"/>
                    <a:pt x="6163" y="3515"/>
                    <a:pt x="6300" y="3698"/>
                  </a:cubicBezTo>
                  <a:lnTo>
                    <a:pt x="6300" y="3698"/>
                  </a:lnTo>
                  <a:cubicBezTo>
                    <a:pt x="6414" y="3858"/>
                    <a:pt x="6528" y="3995"/>
                    <a:pt x="6597" y="4177"/>
                  </a:cubicBezTo>
                  <a:lnTo>
                    <a:pt x="6597" y="4177"/>
                  </a:lnTo>
                  <a:cubicBezTo>
                    <a:pt x="6688" y="4360"/>
                    <a:pt x="6756" y="4565"/>
                    <a:pt x="6802" y="4748"/>
                  </a:cubicBezTo>
                  <a:lnTo>
                    <a:pt x="6802" y="4748"/>
                  </a:lnTo>
                  <a:cubicBezTo>
                    <a:pt x="6893" y="5090"/>
                    <a:pt x="6985" y="5410"/>
                    <a:pt x="7053" y="5752"/>
                  </a:cubicBezTo>
                  <a:lnTo>
                    <a:pt x="7053" y="5752"/>
                  </a:lnTo>
                  <a:cubicBezTo>
                    <a:pt x="7190" y="6369"/>
                    <a:pt x="7441" y="7076"/>
                    <a:pt x="7144" y="7693"/>
                  </a:cubicBezTo>
                  <a:lnTo>
                    <a:pt x="7144" y="7693"/>
                  </a:lnTo>
                  <a:cubicBezTo>
                    <a:pt x="7053" y="7921"/>
                    <a:pt x="6825" y="8126"/>
                    <a:pt x="6574" y="7966"/>
                  </a:cubicBezTo>
                  <a:lnTo>
                    <a:pt x="6574" y="7966"/>
                  </a:lnTo>
                  <a:cubicBezTo>
                    <a:pt x="6460" y="7898"/>
                    <a:pt x="6414" y="7738"/>
                    <a:pt x="6346" y="7624"/>
                  </a:cubicBezTo>
                  <a:lnTo>
                    <a:pt x="6346" y="7624"/>
                  </a:lnTo>
                  <a:cubicBezTo>
                    <a:pt x="6277" y="7487"/>
                    <a:pt x="6209" y="7327"/>
                    <a:pt x="6117" y="7213"/>
                  </a:cubicBezTo>
                  <a:lnTo>
                    <a:pt x="6117" y="7213"/>
                  </a:lnTo>
                  <a:cubicBezTo>
                    <a:pt x="6026" y="7076"/>
                    <a:pt x="5935" y="6985"/>
                    <a:pt x="5935" y="6825"/>
                  </a:cubicBezTo>
                  <a:lnTo>
                    <a:pt x="5935" y="6825"/>
                  </a:lnTo>
                  <a:cubicBezTo>
                    <a:pt x="5912" y="6688"/>
                    <a:pt x="5912" y="6528"/>
                    <a:pt x="5912" y="6414"/>
                  </a:cubicBezTo>
                  <a:lnTo>
                    <a:pt x="5912" y="6414"/>
                  </a:lnTo>
                  <a:cubicBezTo>
                    <a:pt x="5912" y="6163"/>
                    <a:pt x="6117" y="5935"/>
                    <a:pt x="6094" y="5684"/>
                  </a:cubicBezTo>
                  <a:lnTo>
                    <a:pt x="6094" y="5684"/>
                  </a:lnTo>
                  <a:cubicBezTo>
                    <a:pt x="6072" y="5593"/>
                    <a:pt x="6026" y="5501"/>
                    <a:pt x="6026" y="5410"/>
                  </a:cubicBezTo>
                  <a:lnTo>
                    <a:pt x="6026" y="5410"/>
                  </a:lnTo>
                  <a:cubicBezTo>
                    <a:pt x="6026" y="5296"/>
                    <a:pt x="6003" y="5227"/>
                    <a:pt x="5980" y="5136"/>
                  </a:cubicBezTo>
                  <a:lnTo>
                    <a:pt x="5980" y="5136"/>
                  </a:lnTo>
                  <a:cubicBezTo>
                    <a:pt x="5912" y="4976"/>
                    <a:pt x="5798" y="4702"/>
                    <a:pt x="5615" y="4680"/>
                  </a:cubicBezTo>
                  <a:lnTo>
                    <a:pt x="5615" y="4680"/>
                  </a:lnTo>
                  <a:cubicBezTo>
                    <a:pt x="5524" y="4657"/>
                    <a:pt x="5387" y="4657"/>
                    <a:pt x="5296" y="4680"/>
                  </a:cubicBezTo>
                  <a:lnTo>
                    <a:pt x="5296" y="4680"/>
                  </a:lnTo>
                  <a:cubicBezTo>
                    <a:pt x="5227" y="4702"/>
                    <a:pt x="5045" y="4794"/>
                    <a:pt x="4999" y="4839"/>
                  </a:cubicBezTo>
                  <a:lnTo>
                    <a:pt x="4999" y="4839"/>
                  </a:lnTo>
                  <a:cubicBezTo>
                    <a:pt x="4885" y="4976"/>
                    <a:pt x="4999" y="5364"/>
                    <a:pt x="4999" y="5547"/>
                  </a:cubicBezTo>
                  <a:lnTo>
                    <a:pt x="4999" y="5547"/>
                  </a:lnTo>
                  <a:cubicBezTo>
                    <a:pt x="4999" y="5775"/>
                    <a:pt x="4930" y="6095"/>
                    <a:pt x="4656" y="6140"/>
                  </a:cubicBezTo>
                  <a:lnTo>
                    <a:pt x="4656" y="6140"/>
                  </a:lnTo>
                  <a:cubicBezTo>
                    <a:pt x="4451" y="6186"/>
                    <a:pt x="4497" y="5821"/>
                    <a:pt x="4428" y="5707"/>
                  </a:cubicBezTo>
                  <a:lnTo>
                    <a:pt x="4428" y="5707"/>
                  </a:lnTo>
                  <a:cubicBezTo>
                    <a:pt x="4337" y="5456"/>
                    <a:pt x="4132" y="5387"/>
                    <a:pt x="3903" y="5296"/>
                  </a:cubicBezTo>
                  <a:lnTo>
                    <a:pt x="3903" y="5296"/>
                  </a:lnTo>
                  <a:cubicBezTo>
                    <a:pt x="3675" y="5205"/>
                    <a:pt x="3447" y="5022"/>
                    <a:pt x="3264" y="4862"/>
                  </a:cubicBezTo>
                  <a:lnTo>
                    <a:pt x="3264" y="4862"/>
                  </a:lnTo>
                  <a:cubicBezTo>
                    <a:pt x="3082" y="4725"/>
                    <a:pt x="2899" y="4543"/>
                    <a:pt x="2785" y="4360"/>
                  </a:cubicBezTo>
                  <a:lnTo>
                    <a:pt x="2785" y="4360"/>
                  </a:lnTo>
                  <a:cubicBezTo>
                    <a:pt x="2694" y="4246"/>
                    <a:pt x="2579" y="4155"/>
                    <a:pt x="2420" y="4177"/>
                  </a:cubicBezTo>
                  <a:lnTo>
                    <a:pt x="2420" y="4177"/>
                  </a:lnTo>
                  <a:cubicBezTo>
                    <a:pt x="2328" y="4200"/>
                    <a:pt x="2283" y="4223"/>
                    <a:pt x="2214" y="4246"/>
                  </a:cubicBezTo>
                  <a:lnTo>
                    <a:pt x="2214" y="4246"/>
                  </a:lnTo>
                  <a:cubicBezTo>
                    <a:pt x="2146" y="4246"/>
                    <a:pt x="2077" y="4246"/>
                    <a:pt x="2009" y="4269"/>
                  </a:cubicBezTo>
                  <a:lnTo>
                    <a:pt x="2009" y="4269"/>
                  </a:lnTo>
                  <a:cubicBezTo>
                    <a:pt x="1849" y="4314"/>
                    <a:pt x="1781" y="4383"/>
                    <a:pt x="1666" y="4520"/>
                  </a:cubicBezTo>
                  <a:lnTo>
                    <a:pt x="1666" y="4520"/>
                  </a:lnTo>
                  <a:cubicBezTo>
                    <a:pt x="1529" y="4657"/>
                    <a:pt x="1461" y="4839"/>
                    <a:pt x="1347" y="5022"/>
                  </a:cubicBezTo>
                  <a:lnTo>
                    <a:pt x="1347" y="5022"/>
                  </a:lnTo>
                  <a:cubicBezTo>
                    <a:pt x="1256" y="5159"/>
                    <a:pt x="1233" y="5250"/>
                    <a:pt x="1301" y="5410"/>
                  </a:cubicBezTo>
                  <a:lnTo>
                    <a:pt x="1301" y="5410"/>
                  </a:lnTo>
                  <a:cubicBezTo>
                    <a:pt x="1370" y="5547"/>
                    <a:pt x="1415" y="5661"/>
                    <a:pt x="1507" y="5775"/>
                  </a:cubicBezTo>
                  <a:lnTo>
                    <a:pt x="1507" y="5775"/>
                  </a:lnTo>
                  <a:cubicBezTo>
                    <a:pt x="1575" y="5889"/>
                    <a:pt x="1575" y="6026"/>
                    <a:pt x="1666" y="6118"/>
                  </a:cubicBezTo>
                  <a:lnTo>
                    <a:pt x="1666" y="6118"/>
                  </a:lnTo>
                  <a:cubicBezTo>
                    <a:pt x="1803" y="6300"/>
                    <a:pt x="2009" y="6414"/>
                    <a:pt x="2214" y="6483"/>
                  </a:cubicBezTo>
                  <a:lnTo>
                    <a:pt x="2214" y="6483"/>
                  </a:lnTo>
                  <a:cubicBezTo>
                    <a:pt x="2442" y="6551"/>
                    <a:pt x="2671" y="6574"/>
                    <a:pt x="2899" y="6643"/>
                  </a:cubicBezTo>
                  <a:lnTo>
                    <a:pt x="2899" y="6643"/>
                  </a:lnTo>
                  <a:cubicBezTo>
                    <a:pt x="3196" y="6757"/>
                    <a:pt x="3447" y="6825"/>
                    <a:pt x="3652" y="7076"/>
                  </a:cubicBezTo>
                  <a:lnTo>
                    <a:pt x="3652" y="7076"/>
                  </a:lnTo>
                  <a:cubicBezTo>
                    <a:pt x="3835" y="7282"/>
                    <a:pt x="3995" y="7487"/>
                    <a:pt x="4200" y="7693"/>
                  </a:cubicBezTo>
                  <a:lnTo>
                    <a:pt x="4200" y="7693"/>
                  </a:lnTo>
                  <a:cubicBezTo>
                    <a:pt x="4451" y="7898"/>
                    <a:pt x="4634" y="8172"/>
                    <a:pt x="4885" y="8377"/>
                  </a:cubicBezTo>
                  <a:lnTo>
                    <a:pt x="4885" y="8377"/>
                  </a:lnTo>
                  <a:cubicBezTo>
                    <a:pt x="5022" y="8514"/>
                    <a:pt x="5113" y="8628"/>
                    <a:pt x="5273" y="8720"/>
                  </a:cubicBezTo>
                  <a:lnTo>
                    <a:pt x="5273" y="8720"/>
                  </a:lnTo>
                  <a:cubicBezTo>
                    <a:pt x="5364" y="8788"/>
                    <a:pt x="5433" y="8857"/>
                    <a:pt x="5524" y="8925"/>
                  </a:cubicBezTo>
                  <a:lnTo>
                    <a:pt x="5524" y="8925"/>
                  </a:lnTo>
                  <a:cubicBezTo>
                    <a:pt x="5752" y="9062"/>
                    <a:pt x="5980" y="9153"/>
                    <a:pt x="6186" y="9336"/>
                  </a:cubicBezTo>
                  <a:lnTo>
                    <a:pt x="6186" y="9336"/>
                  </a:lnTo>
                  <a:cubicBezTo>
                    <a:pt x="6391" y="9519"/>
                    <a:pt x="6551" y="9724"/>
                    <a:pt x="6734" y="9929"/>
                  </a:cubicBezTo>
                  <a:lnTo>
                    <a:pt x="6734" y="9929"/>
                  </a:lnTo>
                  <a:cubicBezTo>
                    <a:pt x="6893" y="10135"/>
                    <a:pt x="7053" y="10340"/>
                    <a:pt x="7122" y="10568"/>
                  </a:cubicBezTo>
                  <a:lnTo>
                    <a:pt x="7122" y="10568"/>
                  </a:lnTo>
                  <a:cubicBezTo>
                    <a:pt x="7190" y="10774"/>
                    <a:pt x="7213" y="10842"/>
                    <a:pt x="7167" y="11025"/>
                  </a:cubicBezTo>
                  <a:lnTo>
                    <a:pt x="7167" y="11025"/>
                  </a:lnTo>
                  <a:cubicBezTo>
                    <a:pt x="7167" y="11162"/>
                    <a:pt x="7190" y="11276"/>
                    <a:pt x="7167" y="11413"/>
                  </a:cubicBezTo>
                  <a:lnTo>
                    <a:pt x="7167" y="11413"/>
                  </a:lnTo>
                  <a:cubicBezTo>
                    <a:pt x="7122" y="11641"/>
                    <a:pt x="7122" y="11870"/>
                    <a:pt x="7076" y="12098"/>
                  </a:cubicBezTo>
                  <a:lnTo>
                    <a:pt x="7076" y="12098"/>
                  </a:lnTo>
                  <a:cubicBezTo>
                    <a:pt x="7007" y="12395"/>
                    <a:pt x="7007" y="12668"/>
                    <a:pt x="6916" y="12965"/>
                  </a:cubicBezTo>
                  <a:lnTo>
                    <a:pt x="6916" y="12965"/>
                  </a:lnTo>
                  <a:cubicBezTo>
                    <a:pt x="6825" y="13285"/>
                    <a:pt x="6665" y="13650"/>
                    <a:pt x="6483" y="13924"/>
                  </a:cubicBezTo>
                  <a:lnTo>
                    <a:pt x="6483" y="13924"/>
                  </a:lnTo>
                  <a:cubicBezTo>
                    <a:pt x="6414" y="14038"/>
                    <a:pt x="6391" y="14061"/>
                    <a:pt x="6254" y="14084"/>
                  </a:cubicBezTo>
                  <a:lnTo>
                    <a:pt x="6254" y="14084"/>
                  </a:lnTo>
                  <a:cubicBezTo>
                    <a:pt x="6186" y="14084"/>
                    <a:pt x="6140" y="14084"/>
                    <a:pt x="6072" y="14061"/>
                  </a:cubicBezTo>
                  <a:lnTo>
                    <a:pt x="6072" y="14061"/>
                  </a:lnTo>
                  <a:cubicBezTo>
                    <a:pt x="5958" y="14015"/>
                    <a:pt x="5843" y="13878"/>
                    <a:pt x="5752" y="13787"/>
                  </a:cubicBezTo>
                  <a:lnTo>
                    <a:pt x="5752" y="13787"/>
                  </a:lnTo>
                  <a:cubicBezTo>
                    <a:pt x="5615" y="13673"/>
                    <a:pt x="5455" y="13581"/>
                    <a:pt x="5318" y="13467"/>
                  </a:cubicBezTo>
                  <a:lnTo>
                    <a:pt x="5318" y="13467"/>
                  </a:lnTo>
                  <a:cubicBezTo>
                    <a:pt x="5159" y="13330"/>
                    <a:pt x="5067" y="13171"/>
                    <a:pt x="4908" y="13034"/>
                  </a:cubicBezTo>
                  <a:lnTo>
                    <a:pt x="4908" y="13034"/>
                  </a:lnTo>
                  <a:cubicBezTo>
                    <a:pt x="4542" y="12737"/>
                    <a:pt x="4132" y="12440"/>
                    <a:pt x="3835" y="12075"/>
                  </a:cubicBezTo>
                  <a:lnTo>
                    <a:pt x="3835" y="12075"/>
                  </a:lnTo>
                  <a:cubicBezTo>
                    <a:pt x="3629" y="11847"/>
                    <a:pt x="3561" y="11550"/>
                    <a:pt x="3447" y="11276"/>
                  </a:cubicBezTo>
                  <a:lnTo>
                    <a:pt x="3447" y="11276"/>
                  </a:lnTo>
                  <a:cubicBezTo>
                    <a:pt x="3401" y="11139"/>
                    <a:pt x="3333" y="11002"/>
                    <a:pt x="3310" y="10865"/>
                  </a:cubicBezTo>
                  <a:lnTo>
                    <a:pt x="3310" y="10865"/>
                  </a:lnTo>
                  <a:cubicBezTo>
                    <a:pt x="3264" y="10705"/>
                    <a:pt x="3196" y="10591"/>
                    <a:pt x="3127" y="10477"/>
                  </a:cubicBezTo>
                  <a:lnTo>
                    <a:pt x="3127" y="10477"/>
                  </a:lnTo>
                  <a:cubicBezTo>
                    <a:pt x="3059" y="10295"/>
                    <a:pt x="2967" y="10135"/>
                    <a:pt x="2899" y="9952"/>
                  </a:cubicBezTo>
                  <a:lnTo>
                    <a:pt x="2899" y="9952"/>
                  </a:lnTo>
                  <a:cubicBezTo>
                    <a:pt x="2876" y="9815"/>
                    <a:pt x="2808" y="9747"/>
                    <a:pt x="2716" y="9633"/>
                  </a:cubicBezTo>
                  <a:lnTo>
                    <a:pt x="2716" y="9633"/>
                  </a:lnTo>
                  <a:cubicBezTo>
                    <a:pt x="2625" y="9496"/>
                    <a:pt x="2465" y="9404"/>
                    <a:pt x="2351" y="9267"/>
                  </a:cubicBezTo>
                  <a:lnTo>
                    <a:pt x="2351" y="9267"/>
                  </a:lnTo>
                  <a:cubicBezTo>
                    <a:pt x="2237" y="9130"/>
                    <a:pt x="2283" y="8925"/>
                    <a:pt x="2191" y="8765"/>
                  </a:cubicBezTo>
                  <a:lnTo>
                    <a:pt x="2191" y="8765"/>
                  </a:lnTo>
                  <a:cubicBezTo>
                    <a:pt x="2123" y="8628"/>
                    <a:pt x="2009" y="8606"/>
                    <a:pt x="1963" y="8469"/>
                  </a:cubicBezTo>
                  <a:lnTo>
                    <a:pt x="1963" y="8469"/>
                  </a:lnTo>
                  <a:cubicBezTo>
                    <a:pt x="1895" y="8240"/>
                    <a:pt x="1895" y="7944"/>
                    <a:pt x="1735" y="7761"/>
                  </a:cubicBezTo>
                  <a:lnTo>
                    <a:pt x="1735" y="7761"/>
                  </a:lnTo>
                  <a:cubicBezTo>
                    <a:pt x="1644" y="7647"/>
                    <a:pt x="1507" y="7693"/>
                    <a:pt x="1392" y="7693"/>
                  </a:cubicBezTo>
                  <a:lnTo>
                    <a:pt x="1392" y="7693"/>
                  </a:lnTo>
                  <a:cubicBezTo>
                    <a:pt x="1324" y="7693"/>
                    <a:pt x="1233" y="7693"/>
                    <a:pt x="1164" y="7693"/>
                  </a:cubicBezTo>
                  <a:lnTo>
                    <a:pt x="1164" y="7693"/>
                  </a:lnTo>
                  <a:cubicBezTo>
                    <a:pt x="1073" y="7715"/>
                    <a:pt x="1027" y="7738"/>
                    <a:pt x="936" y="7761"/>
                  </a:cubicBezTo>
                  <a:lnTo>
                    <a:pt x="936" y="7761"/>
                  </a:lnTo>
                  <a:cubicBezTo>
                    <a:pt x="913" y="7761"/>
                    <a:pt x="890" y="7761"/>
                    <a:pt x="845" y="7761"/>
                  </a:cubicBezTo>
                  <a:lnTo>
                    <a:pt x="845" y="7761"/>
                  </a:lnTo>
                  <a:cubicBezTo>
                    <a:pt x="822" y="7761"/>
                    <a:pt x="776" y="7761"/>
                    <a:pt x="753" y="7761"/>
                  </a:cubicBezTo>
                  <a:lnTo>
                    <a:pt x="753" y="7761"/>
                  </a:lnTo>
                  <a:cubicBezTo>
                    <a:pt x="685" y="7784"/>
                    <a:pt x="616" y="7829"/>
                    <a:pt x="548" y="7852"/>
                  </a:cubicBezTo>
                  <a:lnTo>
                    <a:pt x="548" y="7852"/>
                  </a:lnTo>
                  <a:cubicBezTo>
                    <a:pt x="388" y="7966"/>
                    <a:pt x="343" y="8081"/>
                    <a:pt x="274" y="8263"/>
                  </a:cubicBezTo>
                  <a:lnTo>
                    <a:pt x="274" y="8263"/>
                  </a:lnTo>
                  <a:cubicBezTo>
                    <a:pt x="206" y="8400"/>
                    <a:pt x="69" y="8560"/>
                    <a:pt x="46" y="8720"/>
                  </a:cubicBezTo>
                  <a:lnTo>
                    <a:pt x="46" y="8720"/>
                  </a:lnTo>
                  <a:cubicBezTo>
                    <a:pt x="0" y="8948"/>
                    <a:pt x="228" y="9245"/>
                    <a:pt x="388" y="9427"/>
                  </a:cubicBezTo>
                  <a:lnTo>
                    <a:pt x="388" y="9427"/>
                  </a:lnTo>
                  <a:cubicBezTo>
                    <a:pt x="479" y="9519"/>
                    <a:pt x="616" y="9633"/>
                    <a:pt x="731" y="9747"/>
                  </a:cubicBezTo>
                  <a:lnTo>
                    <a:pt x="731" y="9747"/>
                  </a:lnTo>
                  <a:cubicBezTo>
                    <a:pt x="845" y="9838"/>
                    <a:pt x="982" y="9861"/>
                    <a:pt x="1119" y="9952"/>
                  </a:cubicBezTo>
                  <a:lnTo>
                    <a:pt x="1119" y="9952"/>
                  </a:lnTo>
                  <a:cubicBezTo>
                    <a:pt x="1256" y="10044"/>
                    <a:pt x="1415" y="10158"/>
                    <a:pt x="1552" y="10272"/>
                  </a:cubicBezTo>
                  <a:lnTo>
                    <a:pt x="1552" y="10272"/>
                  </a:lnTo>
                  <a:cubicBezTo>
                    <a:pt x="1621" y="10340"/>
                    <a:pt x="1689" y="10409"/>
                    <a:pt x="1735" y="10500"/>
                  </a:cubicBezTo>
                  <a:lnTo>
                    <a:pt x="1735" y="10500"/>
                  </a:lnTo>
                  <a:cubicBezTo>
                    <a:pt x="1826" y="10751"/>
                    <a:pt x="1826" y="11048"/>
                    <a:pt x="1963" y="11276"/>
                  </a:cubicBezTo>
                  <a:lnTo>
                    <a:pt x="1963" y="11276"/>
                  </a:lnTo>
                  <a:cubicBezTo>
                    <a:pt x="2032" y="11413"/>
                    <a:pt x="2123" y="11504"/>
                    <a:pt x="2169" y="11641"/>
                  </a:cubicBezTo>
                  <a:lnTo>
                    <a:pt x="2169" y="11641"/>
                  </a:lnTo>
                  <a:cubicBezTo>
                    <a:pt x="2237" y="11778"/>
                    <a:pt x="2283" y="11915"/>
                    <a:pt x="2374" y="12052"/>
                  </a:cubicBezTo>
                  <a:lnTo>
                    <a:pt x="2374" y="12052"/>
                  </a:lnTo>
                  <a:cubicBezTo>
                    <a:pt x="2534" y="12326"/>
                    <a:pt x="2808" y="12554"/>
                    <a:pt x="3059" y="12737"/>
                  </a:cubicBezTo>
                  <a:lnTo>
                    <a:pt x="3059" y="12737"/>
                  </a:lnTo>
                  <a:cubicBezTo>
                    <a:pt x="3287" y="12942"/>
                    <a:pt x="3584" y="13079"/>
                    <a:pt x="3766" y="13308"/>
                  </a:cubicBezTo>
                  <a:lnTo>
                    <a:pt x="3766" y="13308"/>
                  </a:lnTo>
                  <a:cubicBezTo>
                    <a:pt x="3926" y="13513"/>
                    <a:pt x="4017" y="13741"/>
                    <a:pt x="4177" y="13924"/>
                  </a:cubicBezTo>
                  <a:lnTo>
                    <a:pt x="4177" y="13924"/>
                  </a:lnTo>
                  <a:cubicBezTo>
                    <a:pt x="4314" y="14106"/>
                    <a:pt x="4451" y="14312"/>
                    <a:pt x="4656" y="14426"/>
                  </a:cubicBezTo>
                  <a:lnTo>
                    <a:pt x="4656" y="14426"/>
                  </a:lnTo>
                  <a:cubicBezTo>
                    <a:pt x="4793" y="14517"/>
                    <a:pt x="4976" y="14654"/>
                    <a:pt x="5045" y="14814"/>
                  </a:cubicBezTo>
                  <a:lnTo>
                    <a:pt x="5045" y="14814"/>
                  </a:lnTo>
                  <a:cubicBezTo>
                    <a:pt x="5136" y="15019"/>
                    <a:pt x="4976" y="15407"/>
                    <a:pt x="4885" y="15567"/>
                  </a:cubicBezTo>
                  <a:lnTo>
                    <a:pt x="4885" y="15567"/>
                  </a:lnTo>
                  <a:cubicBezTo>
                    <a:pt x="4816" y="15727"/>
                    <a:pt x="4725" y="15932"/>
                    <a:pt x="4565" y="15978"/>
                  </a:cubicBezTo>
                  <a:lnTo>
                    <a:pt x="4565" y="15978"/>
                  </a:lnTo>
                  <a:cubicBezTo>
                    <a:pt x="4451" y="16001"/>
                    <a:pt x="3082" y="18923"/>
                    <a:pt x="2967" y="18968"/>
                  </a:cubicBezTo>
                  <a:lnTo>
                    <a:pt x="2967" y="18968"/>
                  </a:lnTo>
                  <a:cubicBezTo>
                    <a:pt x="2853" y="19014"/>
                    <a:pt x="2853" y="19014"/>
                    <a:pt x="2785" y="19105"/>
                  </a:cubicBezTo>
                  <a:lnTo>
                    <a:pt x="2785" y="19105"/>
                  </a:lnTo>
                  <a:cubicBezTo>
                    <a:pt x="2716" y="19219"/>
                    <a:pt x="2716" y="19288"/>
                    <a:pt x="2716" y="19425"/>
                  </a:cubicBezTo>
                  <a:lnTo>
                    <a:pt x="2716" y="19425"/>
                  </a:lnTo>
                  <a:cubicBezTo>
                    <a:pt x="2739" y="19539"/>
                    <a:pt x="2762" y="19539"/>
                    <a:pt x="2853" y="19607"/>
                  </a:cubicBezTo>
                  <a:lnTo>
                    <a:pt x="2853" y="19607"/>
                  </a:lnTo>
                  <a:cubicBezTo>
                    <a:pt x="2990" y="19721"/>
                    <a:pt x="3036" y="19904"/>
                    <a:pt x="3127" y="20064"/>
                  </a:cubicBezTo>
                  <a:lnTo>
                    <a:pt x="3127" y="20064"/>
                  </a:lnTo>
                  <a:cubicBezTo>
                    <a:pt x="3241" y="20269"/>
                    <a:pt x="3492" y="20406"/>
                    <a:pt x="3721" y="20429"/>
                  </a:cubicBezTo>
                  <a:lnTo>
                    <a:pt x="3721" y="20429"/>
                  </a:lnTo>
                  <a:cubicBezTo>
                    <a:pt x="3903" y="20475"/>
                    <a:pt x="4086" y="20429"/>
                    <a:pt x="4268" y="20475"/>
                  </a:cubicBezTo>
                  <a:lnTo>
                    <a:pt x="4268" y="20475"/>
                  </a:lnTo>
                  <a:cubicBezTo>
                    <a:pt x="4451" y="20497"/>
                    <a:pt x="4611" y="20612"/>
                    <a:pt x="4793" y="20612"/>
                  </a:cubicBezTo>
                  <a:lnTo>
                    <a:pt x="4793" y="20612"/>
                  </a:lnTo>
                  <a:cubicBezTo>
                    <a:pt x="4908" y="20612"/>
                    <a:pt x="4999" y="20612"/>
                    <a:pt x="5090" y="20543"/>
                  </a:cubicBezTo>
                  <a:lnTo>
                    <a:pt x="5090" y="20543"/>
                  </a:lnTo>
                  <a:cubicBezTo>
                    <a:pt x="5227" y="20452"/>
                    <a:pt x="5364" y="20315"/>
                    <a:pt x="5433" y="20155"/>
                  </a:cubicBezTo>
                  <a:lnTo>
                    <a:pt x="5433" y="20155"/>
                  </a:lnTo>
                  <a:cubicBezTo>
                    <a:pt x="5570" y="19836"/>
                    <a:pt x="6939" y="16594"/>
                    <a:pt x="7167" y="16320"/>
                  </a:cubicBezTo>
                  <a:lnTo>
                    <a:pt x="7167" y="16320"/>
                  </a:lnTo>
                  <a:cubicBezTo>
                    <a:pt x="7510" y="15978"/>
                    <a:pt x="7943" y="15704"/>
                    <a:pt x="8423" y="15750"/>
                  </a:cubicBezTo>
                  <a:lnTo>
                    <a:pt x="8423" y="15750"/>
                  </a:lnTo>
                  <a:cubicBezTo>
                    <a:pt x="8902" y="15773"/>
                    <a:pt x="9404" y="15864"/>
                    <a:pt x="9861" y="15978"/>
                  </a:cubicBezTo>
                  <a:lnTo>
                    <a:pt x="9861" y="15978"/>
                  </a:lnTo>
                  <a:cubicBezTo>
                    <a:pt x="10317" y="16092"/>
                    <a:pt x="10751" y="16229"/>
                    <a:pt x="11207" y="16252"/>
                  </a:cubicBezTo>
                  <a:lnTo>
                    <a:pt x="11207" y="16252"/>
                  </a:lnTo>
                  <a:cubicBezTo>
                    <a:pt x="11481" y="16275"/>
                    <a:pt x="11778" y="16298"/>
                    <a:pt x="12052" y="16252"/>
                  </a:cubicBezTo>
                  <a:lnTo>
                    <a:pt x="12052" y="16252"/>
                  </a:lnTo>
                  <a:cubicBezTo>
                    <a:pt x="12486" y="16206"/>
                    <a:pt x="12782" y="15932"/>
                    <a:pt x="12919" y="15476"/>
                  </a:cubicBezTo>
                  <a:lnTo>
                    <a:pt x="12919" y="15476"/>
                  </a:lnTo>
                  <a:cubicBezTo>
                    <a:pt x="12988" y="15270"/>
                    <a:pt x="13056" y="14791"/>
                    <a:pt x="12851" y="14609"/>
                  </a:cubicBezTo>
                  <a:lnTo>
                    <a:pt x="12851" y="14609"/>
                  </a:lnTo>
                  <a:cubicBezTo>
                    <a:pt x="12714" y="14494"/>
                    <a:pt x="12417" y="14494"/>
                    <a:pt x="12257" y="14472"/>
                  </a:cubicBezTo>
                  <a:lnTo>
                    <a:pt x="12257" y="14472"/>
                  </a:lnTo>
                  <a:cubicBezTo>
                    <a:pt x="12006" y="14449"/>
                    <a:pt x="11732" y="14472"/>
                    <a:pt x="11481" y="14494"/>
                  </a:cubicBezTo>
                  <a:lnTo>
                    <a:pt x="11481" y="14494"/>
                  </a:lnTo>
                  <a:cubicBezTo>
                    <a:pt x="11139" y="14494"/>
                    <a:pt x="10842" y="14563"/>
                    <a:pt x="10523" y="14700"/>
                  </a:cubicBezTo>
                  <a:lnTo>
                    <a:pt x="10523" y="14700"/>
                  </a:lnTo>
                  <a:cubicBezTo>
                    <a:pt x="10180" y="14837"/>
                    <a:pt x="9838" y="14905"/>
                    <a:pt x="9473" y="14905"/>
                  </a:cubicBezTo>
                  <a:lnTo>
                    <a:pt x="9473" y="14905"/>
                  </a:lnTo>
                  <a:cubicBezTo>
                    <a:pt x="9244" y="14905"/>
                    <a:pt x="9176" y="14905"/>
                    <a:pt x="9176" y="14677"/>
                  </a:cubicBezTo>
                  <a:lnTo>
                    <a:pt x="9176" y="14677"/>
                  </a:lnTo>
                  <a:cubicBezTo>
                    <a:pt x="9176" y="14586"/>
                    <a:pt x="9176" y="14517"/>
                    <a:pt x="9222" y="14449"/>
                  </a:cubicBezTo>
                  <a:lnTo>
                    <a:pt x="9222" y="14449"/>
                  </a:lnTo>
                  <a:cubicBezTo>
                    <a:pt x="9267" y="14426"/>
                    <a:pt x="9336" y="14426"/>
                    <a:pt x="9381" y="14403"/>
                  </a:cubicBezTo>
                  <a:lnTo>
                    <a:pt x="9381" y="14403"/>
                  </a:lnTo>
                  <a:cubicBezTo>
                    <a:pt x="9473" y="14357"/>
                    <a:pt x="9518" y="14266"/>
                    <a:pt x="9587" y="14175"/>
                  </a:cubicBezTo>
                  <a:lnTo>
                    <a:pt x="9587" y="14175"/>
                  </a:lnTo>
                  <a:cubicBezTo>
                    <a:pt x="9655" y="14084"/>
                    <a:pt x="9747" y="13992"/>
                    <a:pt x="9792" y="13878"/>
                  </a:cubicBezTo>
                  <a:lnTo>
                    <a:pt x="9792" y="13878"/>
                  </a:lnTo>
                  <a:cubicBezTo>
                    <a:pt x="9815" y="13787"/>
                    <a:pt x="9815" y="13581"/>
                    <a:pt x="9747" y="13513"/>
                  </a:cubicBezTo>
                  <a:lnTo>
                    <a:pt x="9747" y="13513"/>
                  </a:lnTo>
                  <a:cubicBezTo>
                    <a:pt x="9701" y="13490"/>
                    <a:pt x="9610" y="13513"/>
                    <a:pt x="9541" y="13513"/>
                  </a:cubicBezTo>
                  <a:lnTo>
                    <a:pt x="9541" y="13513"/>
                  </a:lnTo>
                  <a:cubicBezTo>
                    <a:pt x="9518" y="13513"/>
                    <a:pt x="9473" y="13513"/>
                    <a:pt x="9450" y="13513"/>
                  </a:cubicBezTo>
                  <a:lnTo>
                    <a:pt x="9450" y="13513"/>
                  </a:lnTo>
                  <a:cubicBezTo>
                    <a:pt x="9267" y="13513"/>
                    <a:pt x="9176" y="13490"/>
                    <a:pt x="9062" y="13353"/>
                  </a:cubicBezTo>
                  <a:lnTo>
                    <a:pt x="9062" y="13353"/>
                  </a:lnTo>
                  <a:cubicBezTo>
                    <a:pt x="8879" y="13102"/>
                    <a:pt x="9016" y="12783"/>
                    <a:pt x="9153" y="12554"/>
                  </a:cubicBezTo>
                  <a:lnTo>
                    <a:pt x="9153" y="12554"/>
                  </a:lnTo>
                  <a:cubicBezTo>
                    <a:pt x="9222" y="12440"/>
                    <a:pt x="9290" y="12326"/>
                    <a:pt x="9290" y="12189"/>
                  </a:cubicBezTo>
                  <a:lnTo>
                    <a:pt x="9290" y="12189"/>
                  </a:lnTo>
                  <a:cubicBezTo>
                    <a:pt x="9290" y="12098"/>
                    <a:pt x="9290" y="12006"/>
                    <a:pt x="9290" y="11938"/>
                  </a:cubicBezTo>
                  <a:lnTo>
                    <a:pt x="9290" y="11938"/>
                  </a:lnTo>
                  <a:cubicBezTo>
                    <a:pt x="9267" y="11824"/>
                    <a:pt x="9267" y="11664"/>
                    <a:pt x="9336" y="11573"/>
                  </a:cubicBezTo>
                  <a:lnTo>
                    <a:pt x="9336" y="11573"/>
                  </a:lnTo>
                  <a:cubicBezTo>
                    <a:pt x="9427" y="11527"/>
                    <a:pt x="9541" y="11504"/>
                    <a:pt x="9632" y="11481"/>
                  </a:cubicBezTo>
                  <a:lnTo>
                    <a:pt x="9632" y="11481"/>
                  </a:lnTo>
                  <a:cubicBezTo>
                    <a:pt x="9792" y="11436"/>
                    <a:pt x="9929" y="11367"/>
                    <a:pt x="10089" y="11345"/>
                  </a:cubicBezTo>
                  <a:lnTo>
                    <a:pt x="10089" y="11345"/>
                  </a:lnTo>
                  <a:cubicBezTo>
                    <a:pt x="10340" y="11299"/>
                    <a:pt x="10637" y="11322"/>
                    <a:pt x="10888" y="11208"/>
                  </a:cubicBezTo>
                  <a:lnTo>
                    <a:pt x="10888" y="11208"/>
                  </a:lnTo>
                  <a:cubicBezTo>
                    <a:pt x="11048" y="11162"/>
                    <a:pt x="11162" y="11093"/>
                    <a:pt x="11321" y="11071"/>
                  </a:cubicBezTo>
                  <a:lnTo>
                    <a:pt x="11321" y="11071"/>
                  </a:lnTo>
                  <a:cubicBezTo>
                    <a:pt x="11458" y="11071"/>
                    <a:pt x="11595" y="11071"/>
                    <a:pt x="11732" y="11048"/>
                  </a:cubicBezTo>
                  <a:lnTo>
                    <a:pt x="11732" y="11048"/>
                  </a:lnTo>
                  <a:cubicBezTo>
                    <a:pt x="11915" y="11025"/>
                    <a:pt x="12075" y="10979"/>
                    <a:pt x="12234" y="10888"/>
                  </a:cubicBezTo>
                  <a:lnTo>
                    <a:pt x="12234" y="10888"/>
                  </a:lnTo>
                  <a:cubicBezTo>
                    <a:pt x="12417" y="10774"/>
                    <a:pt x="12486" y="10660"/>
                    <a:pt x="12691" y="10660"/>
                  </a:cubicBezTo>
                  <a:lnTo>
                    <a:pt x="12691" y="10660"/>
                  </a:lnTo>
                  <a:cubicBezTo>
                    <a:pt x="12896" y="10683"/>
                    <a:pt x="12965" y="10774"/>
                    <a:pt x="13011" y="10957"/>
                  </a:cubicBezTo>
                  <a:lnTo>
                    <a:pt x="13011" y="10957"/>
                  </a:lnTo>
                  <a:cubicBezTo>
                    <a:pt x="13056" y="11139"/>
                    <a:pt x="13102" y="11345"/>
                    <a:pt x="13307" y="11436"/>
                  </a:cubicBezTo>
                  <a:lnTo>
                    <a:pt x="13307" y="11436"/>
                  </a:lnTo>
                  <a:cubicBezTo>
                    <a:pt x="13444" y="11504"/>
                    <a:pt x="13878" y="11527"/>
                    <a:pt x="14015" y="11436"/>
                  </a:cubicBezTo>
                  <a:lnTo>
                    <a:pt x="14015" y="11436"/>
                  </a:lnTo>
                  <a:cubicBezTo>
                    <a:pt x="14243" y="11299"/>
                    <a:pt x="14015" y="10842"/>
                    <a:pt x="14197" y="10637"/>
                  </a:cubicBezTo>
                  <a:lnTo>
                    <a:pt x="14197" y="10637"/>
                  </a:lnTo>
                  <a:cubicBezTo>
                    <a:pt x="14334" y="10477"/>
                    <a:pt x="14517" y="10454"/>
                    <a:pt x="14631" y="10272"/>
                  </a:cubicBezTo>
                  <a:lnTo>
                    <a:pt x="14631" y="10272"/>
                  </a:lnTo>
                  <a:cubicBezTo>
                    <a:pt x="14745" y="10089"/>
                    <a:pt x="14745" y="9907"/>
                    <a:pt x="14700" y="9724"/>
                  </a:cubicBezTo>
                  <a:lnTo>
                    <a:pt x="14700" y="9724"/>
                  </a:lnTo>
                  <a:cubicBezTo>
                    <a:pt x="14654" y="9564"/>
                    <a:pt x="14585" y="9427"/>
                    <a:pt x="14449" y="9359"/>
                  </a:cubicBezTo>
                  <a:lnTo>
                    <a:pt x="14449" y="9359"/>
                  </a:lnTo>
                  <a:cubicBezTo>
                    <a:pt x="14334" y="9290"/>
                    <a:pt x="14197" y="9290"/>
                    <a:pt x="14061" y="9267"/>
                  </a:cubicBezTo>
                  <a:lnTo>
                    <a:pt x="14061" y="9267"/>
                  </a:lnTo>
                  <a:cubicBezTo>
                    <a:pt x="13855" y="9245"/>
                    <a:pt x="13718" y="9267"/>
                    <a:pt x="13558" y="9153"/>
                  </a:cubicBezTo>
                  <a:lnTo>
                    <a:pt x="13558" y="9153"/>
                  </a:lnTo>
                  <a:cubicBezTo>
                    <a:pt x="13444" y="9085"/>
                    <a:pt x="13353" y="9039"/>
                    <a:pt x="13216" y="8994"/>
                  </a:cubicBezTo>
                  <a:lnTo>
                    <a:pt x="13216" y="8994"/>
                  </a:lnTo>
                  <a:cubicBezTo>
                    <a:pt x="12851" y="8902"/>
                    <a:pt x="12508" y="9130"/>
                    <a:pt x="12166" y="9199"/>
                  </a:cubicBezTo>
                  <a:lnTo>
                    <a:pt x="12166" y="9199"/>
                  </a:lnTo>
                  <a:cubicBezTo>
                    <a:pt x="11595" y="9290"/>
                    <a:pt x="11070" y="9587"/>
                    <a:pt x="10523" y="9770"/>
                  </a:cubicBezTo>
                  <a:lnTo>
                    <a:pt x="10523" y="9770"/>
                  </a:lnTo>
                  <a:cubicBezTo>
                    <a:pt x="10363" y="9815"/>
                    <a:pt x="10089" y="9884"/>
                    <a:pt x="9906" y="9815"/>
                  </a:cubicBezTo>
                  <a:lnTo>
                    <a:pt x="9906" y="9815"/>
                  </a:lnTo>
                  <a:cubicBezTo>
                    <a:pt x="9861" y="9792"/>
                    <a:pt x="9769" y="9724"/>
                    <a:pt x="9701" y="9678"/>
                  </a:cubicBezTo>
                  <a:lnTo>
                    <a:pt x="9701" y="9678"/>
                  </a:lnTo>
                  <a:cubicBezTo>
                    <a:pt x="9564" y="9587"/>
                    <a:pt x="9404" y="9519"/>
                    <a:pt x="9541" y="9336"/>
                  </a:cubicBezTo>
                  <a:lnTo>
                    <a:pt x="9541" y="9336"/>
                  </a:lnTo>
                  <a:cubicBezTo>
                    <a:pt x="9655" y="9176"/>
                    <a:pt x="9883" y="9085"/>
                    <a:pt x="10020" y="8925"/>
                  </a:cubicBezTo>
                  <a:lnTo>
                    <a:pt x="10020" y="8925"/>
                  </a:lnTo>
                  <a:cubicBezTo>
                    <a:pt x="10180" y="8788"/>
                    <a:pt x="10340" y="8628"/>
                    <a:pt x="10477" y="8469"/>
                  </a:cubicBezTo>
                  <a:lnTo>
                    <a:pt x="10477" y="8469"/>
                  </a:lnTo>
                  <a:cubicBezTo>
                    <a:pt x="10591" y="8332"/>
                    <a:pt x="10660" y="8149"/>
                    <a:pt x="10751" y="8012"/>
                  </a:cubicBezTo>
                  <a:lnTo>
                    <a:pt x="10751" y="8012"/>
                  </a:lnTo>
                  <a:cubicBezTo>
                    <a:pt x="10888" y="7807"/>
                    <a:pt x="11048" y="7624"/>
                    <a:pt x="11207" y="7441"/>
                  </a:cubicBezTo>
                  <a:lnTo>
                    <a:pt x="11207" y="7441"/>
                  </a:lnTo>
                  <a:cubicBezTo>
                    <a:pt x="11367" y="7282"/>
                    <a:pt x="11481" y="7099"/>
                    <a:pt x="11641" y="6939"/>
                  </a:cubicBezTo>
                  <a:lnTo>
                    <a:pt x="11641" y="6939"/>
                  </a:lnTo>
                  <a:cubicBezTo>
                    <a:pt x="11755" y="6825"/>
                    <a:pt x="11892" y="6711"/>
                    <a:pt x="11983" y="6574"/>
                  </a:cubicBezTo>
                  <a:lnTo>
                    <a:pt x="11983" y="6574"/>
                  </a:lnTo>
                  <a:cubicBezTo>
                    <a:pt x="12189" y="6323"/>
                    <a:pt x="12486" y="5730"/>
                    <a:pt x="12896" y="5752"/>
                  </a:cubicBezTo>
                  <a:lnTo>
                    <a:pt x="12896" y="5752"/>
                  </a:lnTo>
                  <a:cubicBezTo>
                    <a:pt x="13079" y="5775"/>
                    <a:pt x="13307" y="5866"/>
                    <a:pt x="13490" y="5912"/>
                  </a:cubicBezTo>
                  <a:lnTo>
                    <a:pt x="13490" y="5912"/>
                  </a:lnTo>
                  <a:cubicBezTo>
                    <a:pt x="13672" y="5958"/>
                    <a:pt x="13878" y="6003"/>
                    <a:pt x="14083" y="6049"/>
                  </a:cubicBezTo>
                  <a:lnTo>
                    <a:pt x="14083" y="6049"/>
                  </a:lnTo>
                  <a:cubicBezTo>
                    <a:pt x="14380" y="6095"/>
                    <a:pt x="14722" y="6095"/>
                    <a:pt x="14905" y="5821"/>
                  </a:cubicBezTo>
                  <a:lnTo>
                    <a:pt x="14905" y="5821"/>
                  </a:lnTo>
                  <a:cubicBezTo>
                    <a:pt x="15019" y="5684"/>
                    <a:pt x="14951" y="5570"/>
                    <a:pt x="14882" y="5410"/>
                  </a:cubicBezTo>
                  <a:lnTo>
                    <a:pt x="14882" y="5410"/>
                  </a:lnTo>
                  <a:cubicBezTo>
                    <a:pt x="14837" y="5296"/>
                    <a:pt x="14768" y="5205"/>
                    <a:pt x="14745" y="5068"/>
                  </a:cubicBezTo>
                  <a:lnTo>
                    <a:pt x="14745" y="5068"/>
                  </a:lnTo>
                  <a:cubicBezTo>
                    <a:pt x="14722" y="4885"/>
                    <a:pt x="14768" y="4702"/>
                    <a:pt x="14700" y="4520"/>
                  </a:cubicBezTo>
                  <a:lnTo>
                    <a:pt x="14700" y="4520"/>
                  </a:lnTo>
                  <a:cubicBezTo>
                    <a:pt x="14563" y="4200"/>
                    <a:pt x="14015" y="4314"/>
                    <a:pt x="13764" y="4406"/>
                  </a:cubicBezTo>
                  <a:lnTo>
                    <a:pt x="13764" y="4406"/>
                  </a:lnTo>
                  <a:cubicBezTo>
                    <a:pt x="13513" y="4497"/>
                    <a:pt x="13148" y="4725"/>
                    <a:pt x="12851" y="4657"/>
                  </a:cubicBezTo>
                  <a:lnTo>
                    <a:pt x="12851" y="4657"/>
                  </a:lnTo>
                  <a:cubicBezTo>
                    <a:pt x="12805" y="4451"/>
                    <a:pt x="12874" y="4200"/>
                    <a:pt x="12942" y="4018"/>
                  </a:cubicBezTo>
                  <a:lnTo>
                    <a:pt x="12942" y="4018"/>
                  </a:lnTo>
                  <a:cubicBezTo>
                    <a:pt x="12988" y="3881"/>
                    <a:pt x="13056" y="3767"/>
                    <a:pt x="13079" y="3630"/>
                  </a:cubicBezTo>
                  <a:lnTo>
                    <a:pt x="13079" y="3630"/>
                  </a:lnTo>
                  <a:cubicBezTo>
                    <a:pt x="13102" y="3515"/>
                    <a:pt x="13102" y="3424"/>
                    <a:pt x="13148" y="3310"/>
                  </a:cubicBezTo>
                  <a:lnTo>
                    <a:pt x="13148" y="3310"/>
                  </a:lnTo>
                  <a:cubicBezTo>
                    <a:pt x="13216" y="3105"/>
                    <a:pt x="13262" y="2945"/>
                    <a:pt x="13216" y="2739"/>
                  </a:cubicBezTo>
                  <a:lnTo>
                    <a:pt x="13216" y="2739"/>
                  </a:lnTo>
                  <a:cubicBezTo>
                    <a:pt x="13193" y="2557"/>
                    <a:pt x="13170" y="2443"/>
                    <a:pt x="12988" y="2351"/>
                  </a:cubicBezTo>
                  <a:lnTo>
                    <a:pt x="12988" y="2351"/>
                  </a:lnTo>
                  <a:cubicBezTo>
                    <a:pt x="12896" y="2306"/>
                    <a:pt x="12782" y="2260"/>
                    <a:pt x="12737" y="2169"/>
                  </a:cubicBezTo>
                  <a:lnTo>
                    <a:pt x="12737" y="2169"/>
                  </a:lnTo>
                  <a:cubicBezTo>
                    <a:pt x="12714" y="2123"/>
                    <a:pt x="12714" y="2077"/>
                    <a:pt x="12691" y="2032"/>
                  </a:cubicBezTo>
                  <a:lnTo>
                    <a:pt x="12691" y="2032"/>
                  </a:lnTo>
                  <a:cubicBezTo>
                    <a:pt x="12600" y="1758"/>
                    <a:pt x="12189" y="1735"/>
                    <a:pt x="11938" y="1781"/>
                  </a:cubicBezTo>
                  <a:lnTo>
                    <a:pt x="11938" y="1781"/>
                  </a:lnTo>
                  <a:cubicBezTo>
                    <a:pt x="11618" y="1804"/>
                    <a:pt x="11504" y="1895"/>
                    <a:pt x="11367" y="2192"/>
                  </a:cubicBezTo>
                  <a:lnTo>
                    <a:pt x="11367" y="2192"/>
                  </a:lnTo>
                  <a:cubicBezTo>
                    <a:pt x="11253" y="2443"/>
                    <a:pt x="11185" y="2739"/>
                    <a:pt x="11162" y="3013"/>
                  </a:cubicBezTo>
                  <a:lnTo>
                    <a:pt x="11162" y="3013"/>
                  </a:lnTo>
                  <a:cubicBezTo>
                    <a:pt x="11139" y="3196"/>
                    <a:pt x="11162" y="3379"/>
                    <a:pt x="11162" y="3584"/>
                  </a:cubicBezTo>
                  <a:lnTo>
                    <a:pt x="11162" y="3584"/>
                  </a:lnTo>
                  <a:cubicBezTo>
                    <a:pt x="11139" y="3767"/>
                    <a:pt x="11116" y="3949"/>
                    <a:pt x="11070" y="4109"/>
                  </a:cubicBezTo>
                  <a:lnTo>
                    <a:pt x="11070" y="4109"/>
                  </a:lnTo>
                  <a:cubicBezTo>
                    <a:pt x="10956" y="4474"/>
                    <a:pt x="10819" y="4771"/>
                    <a:pt x="10637" y="5090"/>
                  </a:cubicBezTo>
                  <a:lnTo>
                    <a:pt x="10637" y="5090"/>
                  </a:lnTo>
                  <a:cubicBezTo>
                    <a:pt x="10523" y="5273"/>
                    <a:pt x="10363" y="5433"/>
                    <a:pt x="10249" y="5615"/>
                  </a:cubicBezTo>
                  <a:lnTo>
                    <a:pt x="10249" y="5615"/>
                  </a:lnTo>
                  <a:cubicBezTo>
                    <a:pt x="10066" y="5912"/>
                    <a:pt x="10043" y="6186"/>
                    <a:pt x="9929" y="6506"/>
                  </a:cubicBezTo>
                  <a:lnTo>
                    <a:pt x="9929" y="6506"/>
                  </a:lnTo>
                  <a:cubicBezTo>
                    <a:pt x="9815" y="6848"/>
                    <a:pt x="9655" y="7190"/>
                    <a:pt x="9495" y="7510"/>
                  </a:cubicBezTo>
                  <a:lnTo>
                    <a:pt x="9495" y="7510"/>
                  </a:lnTo>
                  <a:cubicBezTo>
                    <a:pt x="9381" y="7715"/>
                    <a:pt x="9313" y="8012"/>
                    <a:pt x="9107" y="8172"/>
                  </a:cubicBezTo>
                  <a:lnTo>
                    <a:pt x="9107" y="8172"/>
                  </a:lnTo>
                  <a:cubicBezTo>
                    <a:pt x="9039" y="8012"/>
                    <a:pt x="9085" y="7761"/>
                    <a:pt x="9085" y="7601"/>
                  </a:cubicBezTo>
                  <a:lnTo>
                    <a:pt x="9085" y="7601"/>
                  </a:lnTo>
                  <a:cubicBezTo>
                    <a:pt x="9062" y="7396"/>
                    <a:pt x="9062" y="7190"/>
                    <a:pt x="9039" y="6962"/>
                  </a:cubicBezTo>
                  <a:lnTo>
                    <a:pt x="9039" y="6962"/>
                  </a:lnTo>
                  <a:cubicBezTo>
                    <a:pt x="8948" y="6506"/>
                    <a:pt x="8856" y="6095"/>
                    <a:pt x="8697" y="5661"/>
                  </a:cubicBezTo>
                  <a:lnTo>
                    <a:pt x="8697" y="5661"/>
                  </a:lnTo>
                  <a:cubicBezTo>
                    <a:pt x="8537" y="5273"/>
                    <a:pt x="8354" y="4885"/>
                    <a:pt x="8286" y="4474"/>
                  </a:cubicBezTo>
                  <a:lnTo>
                    <a:pt x="8286" y="4474"/>
                  </a:lnTo>
                  <a:cubicBezTo>
                    <a:pt x="8217" y="4086"/>
                    <a:pt x="8286" y="3698"/>
                    <a:pt x="8445" y="3356"/>
                  </a:cubicBezTo>
                  <a:lnTo>
                    <a:pt x="8445" y="3356"/>
                  </a:lnTo>
                  <a:cubicBezTo>
                    <a:pt x="8560" y="3059"/>
                    <a:pt x="8811" y="2785"/>
                    <a:pt x="9016" y="2557"/>
                  </a:cubicBezTo>
                  <a:lnTo>
                    <a:pt x="9016" y="2557"/>
                  </a:lnTo>
                  <a:cubicBezTo>
                    <a:pt x="9176" y="2374"/>
                    <a:pt x="9381" y="2100"/>
                    <a:pt x="9381" y="1872"/>
                  </a:cubicBezTo>
                  <a:lnTo>
                    <a:pt x="9381" y="1872"/>
                  </a:lnTo>
                  <a:cubicBezTo>
                    <a:pt x="9381" y="1712"/>
                    <a:pt x="9290" y="1461"/>
                    <a:pt x="9153" y="1370"/>
                  </a:cubicBezTo>
                  <a:lnTo>
                    <a:pt x="9153" y="1370"/>
                  </a:lnTo>
                  <a:cubicBezTo>
                    <a:pt x="9085" y="1301"/>
                    <a:pt x="8970" y="1324"/>
                    <a:pt x="8856" y="1324"/>
                  </a:cubicBezTo>
                  <a:lnTo>
                    <a:pt x="8856" y="1324"/>
                  </a:lnTo>
                  <a:cubicBezTo>
                    <a:pt x="8582" y="1347"/>
                    <a:pt x="8445" y="1484"/>
                    <a:pt x="8309" y="1712"/>
                  </a:cubicBezTo>
                  <a:lnTo>
                    <a:pt x="8309" y="1712"/>
                  </a:lnTo>
                  <a:cubicBezTo>
                    <a:pt x="8217" y="1918"/>
                    <a:pt x="8057" y="2306"/>
                    <a:pt x="7784" y="2260"/>
                  </a:cubicBezTo>
                  <a:lnTo>
                    <a:pt x="7784" y="2260"/>
                  </a:lnTo>
                  <a:cubicBezTo>
                    <a:pt x="7601" y="2237"/>
                    <a:pt x="7601" y="2100"/>
                    <a:pt x="7601" y="1941"/>
                  </a:cubicBezTo>
                  <a:lnTo>
                    <a:pt x="7601" y="1941"/>
                  </a:lnTo>
                  <a:cubicBezTo>
                    <a:pt x="7578" y="1416"/>
                    <a:pt x="7601" y="936"/>
                    <a:pt x="7281" y="480"/>
                  </a:cubicBezTo>
                  <a:lnTo>
                    <a:pt x="7281" y="480"/>
                  </a:lnTo>
                  <a:cubicBezTo>
                    <a:pt x="7167" y="297"/>
                    <a:pt x="6962" y="0"/>
                    <a:pt x="6734" y="0"/>
                  </a:cubicBezTo>
                  <a:lnTo>
                    <a:pt x="6734" y="0"/>
                  </a:lnTo>
                  <a:cubicBezTo>
                    <a:pt x="6665" y="0"/>
                    <a:pt x="6619" y="23"/>
                    <a:pt x="6551" y="6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8441525" y="3228775"/>
              <a:ext cx="653975" cy="858825"/>
            </a:xfrm>
            <a:custGeom>
              <a:rect b="b" l="l" r="r" t="t"/>
              <a:pathLst>
                <a:path extrusionOk="0" h="34353" w="26159">
                  <a:moveTo>
                    <a:pt x="17416" y="411"/>
                  </a:moveTo>
                  <a:cubicBezTo>
                    <a:pt x="16891" y="617"/>
                    <a:pt x="16731" y="800"/>
                    <a:pt x="16640" y="1347"/>
                  </a:cubicBezTo>
                  <a:lnTo>
                    <a:pt x="16640" y="1347"/>
                  </a:lnTo>
                  <a:cubicBezTo>
                    <a:pt x="16549" y="1804"/>
                    <a:pt x="16571" y="2306"/>
                    <a:pt x="16640" y="2762"/>
                  </a:cubicBezTo>
                  <a:lnTo>
                    <a:pt x="16640" y="2762"/>
                  </a:lnTo>
                  <a:cubicBezTo>
                    <a:pt x="16708" y="3082"/>
                    <a:pt x="16823" y="3379"/>
                    <a:pt x="16891" y="3676"/>
                  </a:cubicBezTo>
                  <a:lnTo>
                    <a:pt x="16891" y="3676"/>
                  </a:lnTo>
                  <a:cubicBezTo>
                    <a:pt x="16959" y="3972"/>
                    <a:pt x="16982" y="4269"/>
                    <a:pt x="16982" y="4589"/>
                  </a:cubicBezTo>
                  <a:lnTo>
                    <a:pt x="16982" y="4589"/>
                  </a:lnTo>
                  <a:cubicBezTo>
                    <a:pt x="16982" y="5205"/>
                    <a:pt x="16891" y="5730"/>
                    <a:pt x="16708" y="6323"/>
                  </a:cubicBezTo>
                  <a:lnTo>
                    <a:pt x="16708" y="6323"/>
                  </a:lnTo>
                  <a:cubicBezTo>
                    <a:pt x="16594" y="6688"/>
                    <a:pt x="16389" y="7031"/>
                    <a:pt x="16275" y="7396"/>
                  </a:cubicBezTo>
                  <a:lnTo>
                    <a:pt x="16275" y="7396"/>
                  </a:lnTo>
                  <a:cubicBezTo>
                    <a:pt x="16115" y="7944"/>
                    <a:pt x="16183" y="8400"/>
                    <a:pt x="16138" y="8971"/>
                  </a:cubicBezTo>
                  <a:lnTo>
                    <a:pt x="16138" y="8971"/>
                  </a:lnTo>
                  <a:cubicBezTo>
                    <a:pt x="16092" y="9564"/>
                    <a:pt x="15955" y="10181"/>
                    <a:pt x="15841" y="10774"/>
                  </a:cubicBezTo>
                  <a:lnTo>
                    <a:pt x="15841" y="10774"/>
                  </a:lnTo>
                  <a:cubicBezTo>
                    <a:pt x="15773" y="11162"/>
                    <a:pt x="15750" y="11687"/>
                    <a:pt x="15476" y="12007"/>
                  </a:cubicBezTo>
                  <a:lnTo>
                    <a:pt x="15476" y="12007"/>
                  </a:lnTo>
                  <a:cubicBezTo>
                    <a:pt x="15316" y="11824"/>
                    <a:pt x="15248" y="11390"/>
                    <a:pt x="15179" y="11162"/>
                  </a:cubicBezTo>
                  <a:lnTo>
                    <a:pt x="15179" y="11162"/>
                  </a:lnTo>
                  <a:cubicBezTo>
                    <a:pt x="15065" y="10820"/>
                    <a:pt x="14974" y="10477"/>
                    <a:pt x="14791" y="10135"/>
                  </a:cubicBezTo>
                  <a:lnTo>
                    <a:pt x="14791" y="10135"/>
                  </a:lnTo>
                  <a:cubicBezTo>
                    <a:pt x="14449" y="9473"/>
                    <a:pt x="14061" y="8857"/>
                    <a:pt x="13581" y="8263"/>
                  </a:cubicBezTo>
                  <a:lnTo>
                    <a:pt x="13581" y="8263"/>
                  </a:lnTo>
                  <a:cubicBezTo>
                    <a:pt x="13170" y="7716"/>
                    <a:pt x="12668" y="7191"/>
                    <a:pt x="12349" y="6574"/>
                  </a:cubicBezTo>
                  <a:lnTo>
                    <a:pt x="12349" y="6574"/>
                  </a:lnTo>
                  <a:cubicBezTo>
                    <a:pt x="12029" y="6027"/>
                    <a:pt x="11961" y="5342"/>
                    <a:pt x="12075" y="4725"/>
                  </a:cubicBezTo>
                  <a:lnTo>
                    <a:pt x="12075" y="4725"/>
                  </a:lnTo>
                  <a:cubicBezTo>
                    <a:pt x="12189" y="4200"/>
                    <a:pt x="12463" y="3653"/>
                    <a:pt x="12714" y="3151"/>
                  </a:cubicBezTo>
                  <a:lnTo>
                    <a:pt x="12714" y="3151"/>
                  </a:lnTo>
                  <a:cubicBezTo>
                    <a:pt x="12897" y="2808"/>
                    <a:pt x="13125" y="2260"/>
                    <a:pt x="13034" y="1872"/>
                  </a:cubicBezTo>
                  <a:lnTo>
                    <a:pt x="13034" y="1872"/>
                  </a:lnTo>
                  <a:cubicBezTo>
                    <a:pt x="12965" y="1644"/>
                    <a:pt x="12668" y="1279"/>
                    <a:pt x="12417" y="1188"/>
                  </a:cubicBezTo>
                  <a:lnTo>
                    <a:pt x="12417" y="1188"/>
                  </a:lnTo>
                  <a:cubicBezTo>
                    <a:pt x="12235" y="1142"/>
                    <a:pt x="12052" y="1233"/>
                    <a:pt x="11892" y="1302"/>
                  </a:cubicBezTo>
                  <a:lnTo>
                    <a:pt x="11892" y="1302"/>
                  </a:lnTo>
                  <a:cubicBezTo>
                    <a:pt x="11390" y="1461"/>
                    <a:pt x="11208" y="1735"/>
                    <a:pt x="11116" y="2192"/>
                  </a:cubicBezTo>
                  <a:lnTo>
                    <a:pt x="11116" y="2192"/>
                  </a:lnTo>
                  <a:cubicBezTo>
                    <a:pt x="11048" y="2580"/>
                    <a:pt x="10956" y="3265"/>
                    <a:pt x="10431" y="3356"/>
                  </a:cubicBezTo>
                  <a:lnTo>
                    <a:pt x="10431" y="3356"/>
                  </a:lnTo>
                  <a:cubicBezTo>
                    <a:pt x="10112" y="3402"/>
                    <a:pt x="10043" y="3173"/>
                    <a:pt x="9975" y="2945"/>
                  </a:cubicBezTo>
                  <a:lnTo>
                    <a:pt x="9975" y="2945"/>
                  </a:lnTo>
                  <a:cubicBezTo>
                    <a:pt x="9701" y="2123"/>
                    <a:pt x="9496" y="1347"/>
                    <a:pt x="8742" y="777"/>
                  </a:cubicBezTo>
                  <a:lnTo>
                    <a:pt x="8742" y="777"/>
                  </a:lnTo>
                  <a:cubicBezTo>
                    <a:pt x="8354" y="480"/>
                    <a:pt x="7738" y="1"/>
                    <a:pt x="7282" y="503"/>
                  </a:cubicBezTo>
                  <a:lnTo>
                    <a:pt x="7282" y="503"/>
                  </a:lnTo>
                  <a:cubicBezTo>
                    <a:pt x="6825" y="1005"/>
                    <a:pt x="6391" y="1849"/>
                    <a:pt x="6323" y="2489"/>
                  </a:cubicBezTo>
                  <a:lnTo>
                    <a:pt x="6323" y="2489"/>
                  </a:lnTo>
                  <a:cubicBezTo>
                    <a:pt x="6254" y="3173"/>
                    <a:pt x="6757" y="3790"/>
                    <a:pt x="6962" y="4406"/>
                  </a:cubicBezTo>
                  <a:lnTo>
                    <a:pt x="6962" y="4406"/>
                  </a:lnTo>
                  <a:cubicBezTo>
                    <a:pt x="7099" y="4840"/>
                    <a:pt x="7213" y="5273"/>
                    <a:pt x="7555" y="5616"/>
                  </a:cubicBezTo>
                  <a:lnTo>
                    <a:pt x="7555" y="5616"/>
                  </a:lnTo>
                  <a:cubicBezTo>
                    <a:pt x="7852" y="5912"/>
                    <a:pt x="8195" y="6163"/>
                    <a:pt x="8537" y="6392"/>
                  </a:cubicBezTo>
                  <a:lnTo>
                    <a:pt x="8537" y="6392"/>
                  </a:lnTo>
                  <a:cubicBezTo>
                    <a:pt x="8811" y="6597"/>
                    <a:pt x="9085" y="6734"/>
                    <a:pt x="9290" y="6985"/>
                  </a:cubicBezTo>
                  <a:lnTo>
                    <a:pt x="9290" y="6985"/>
                  </a:lnTo>
                  <a:cubicBezTo>
                    <a:pt x="9518" y="7236"/>
                    <a:pt x="9701" y="7510"/>
                    <a:pt x="9884" y="7807"/>
                  </a:cubicBezTo>
                  <a:lnTo>
                    <a:pt x="9884" y="7807"/>
                  </a:lnTo>
                  <a:cubicBezTo>
                    <a:pt x="10203" y="8286"/>
                    <a:pt x="10523" y="8766"/>
                    <a:pt x="10819" y="9268"/>
                  </a:cubicBezTo>
                  <a:lnTo>
                    <a:pt x="10819" y="9268"/>
                  </a:lnTo>
                  <a:cubicBezTo>
                    <a:pt x="11322" y="10181"/>
                    <a:pt x="12098" y="11162"/>
                    <a:pt x="11869" y="12281"/>
                  </a:cubicBezTo>
                  <a:lnTo>
                    <a:pt x="11869" y="12281"/>
                  </a:lnTo>
                  <a:cubicBezTo>
                    <a:pt x="11801" y="12691"/>
                    <a:pt x="11504" y="13148"/>
                    <a:pt x="11002" y="13034"/>
                  </a:cubicBezTo>
                  <a:lnTo>
                    <a:pt x="11002" y="13034"/>
                  </a:lnTo>
                  <a:cubicBezTo>
                    <a:pt x="10774" y="12965"/>
                    <a:pt x="10614" y="12737"/>
                    <a:pt x="10454" y="12600"/>
                  </a:cubicBezTo>
                  <a:lnTo>
                    <a:pt x="10454" y="12600"/>
                  </a:lnTo>
                  <a:cubicBezTo>
                    <a:pt x="10249" y="12418"/>
                    <a:pt x="10089" y="12212"/>
                    <a:pt x="9861" y="12052"/>
                  </a:cubicBezTo>
                  <a:lnTo>
                    <a:pt x="9861" y="12052"/>
                  </a:lnTo>
                  <a:cubicBezTo>
                    <a:pt x="9655" y="11893"/>
                    <a:pt x="9427" y="11778"/>
                    <a:pt x="9336" y="11527"/>
                  </a:cubicBezTo>
                  <a:lnTo>
                    <a:pt x="9336" y="11527"/>
                  </a:lnTo>
                  <a:cubicBezTo>
                    <a:pt x="9267" y="11322"/>
                    <a:pt x="9176" y="11094"/>
                    <a:pt x="9130" y="10888"/>
                  </a:cubicBezTo>
                  <a:lnTo>
                    <a:pt x="9130" y="10888"/>
                  </a:lnTo>
                  <a:cubicBezTo>
                    <a:pt x="9016" y="10500"/>
                    <a:pt x="9245" y="10044"/>
                    <a:pt x="9085" y="9633"/>
                  </a:cubicBezTo>
                  <a:lnTo>
                    <a:pt x="9085" y="9633"/>
                  </a:lnTo>
                  <a:cubicBezTo>
                    <a:pt x="9039" y="9496"/>
                    <a:pt x="8902" y="9382"/>
                    <a:pt x="8857" y="9222"/>
                  </a:cubicBezTo>
                  <a:lnTo>
                    <a:pt x="8857" y="9222"/>
                  </a:lnTo>
                  <a:cubicBezTo>
                    <a:pt x="8788" y="9085"/>
                    <a:pt x="8765" y="8971"/>
                    <a:pt x="8651" y="8834"/>
                  </a:cubicBezTo>
                  <a:lnTo>
                    <a:pt x="8651" y="8834"/>
                  </a:lnTo>
                  <a:cubicBezTo>
                    <a:pt x="8468" y="8606"/>
                    <a:pt x="8149" y="8241"/>
                    <a:pt x="7784" y="8286"/>
                  </a:cubicBezTo>
                  <a:lnTo>
                    <a:pt x="7784" y="8286"/>
                  </a:lnTo>
                  <a:cubicBezTo>
                    <a:pt x="7647" y="8309"/>
                    <a:pt x="7396" y="8400"/>
                    <a:pt x="7282" y="8469"/>
                  </a:cubicBezTo>
                  <a:lnTo>
                    <a:pt x="7282" y="8469"/>
                  </a:lnTo>
                  <a:cubicBezTo>
                    <a:pt x="7167" y="8560"/>
                    <a:pt x="6871" y="8766"/>
                    <a:pt x="6825" y="8880"/>
                  </a:cubicBezTo>
                  <a:lnTo>
                    <a:pt x="6825" y="8880"/>
                  </a:lnTo>
                  <a:cubicBezTo>
                    <a:pt x="6688" y="9154"/>
                    <a:pt x="7053" y="9724"/>
                    <a:pt x="7122" y="9998"/>
                  </a:cubicBezTo>
                  <a:lnTo>
                    <a:pt x="7122" y="9998"/>
                  </a:lnTo>
                  <a:cubicBezTo>
                    <a:pt x="7236" y="10363"/>
                    <a:pt x="7282" y="10888"/>
                    <a:pt x="6848" y="11117"/>
                  </a:cubicBezTo>
                  <a:lnTo>
                    <a:pt x="6848" y="11117"/>
                  </a:lnTo>
                  <a:cubicBezTo>
                    <a:pt x="6505" y="11299"/>
                    <a:pt x="6391" y="10706"/>
                    <a:pt x="6232" y="10546"/>
                  </a:cubicBezTo>
                  <a:lnTo>
                    <a:pt x="6232" y="10546"/>
                  </a:lnTo>
                  <a:cubicBezTo>
                    <a:pt x="5981" y="10204"/>
                    <a:pt x="5570" y="10181"/>
                    <a:pt x="5136" y="10158"/>
                  </a:cubicBezTo>
                  <a:lnTo>
                    <a:pt x="5136" y="10158"/>
                  </a:lnTo>
                  <a:cubicBezTo>
                    <a:pt x="4679" y="10135"/>
                    <a:pt x="4223" y="9975"/>
                    <a:pt x="3812" y="9838"/>
                  </a:cubicBezTo>
                  <a:lnTo>
                    <a:pt x="3812" y="9838"/>
                  </a:lnTo>
                  <a:cubicBezTo>
                    <a:pt x="3424" y="9724"/>
                    <a:pt x="3059" y="9519"/>
                    <a:pt x="2739" y="9291"/>
                  </a:cubicBezTo>
                  <a:lnTo>
                    <a:pt x="2739" y="9291"/>
                  </a:lnTo>
                  <a:cubicBezTo>
                    <a:pt x="2534" y="9131"/>
                    <a:pt x="2306" y="9039"/>
                    <a:pt x="2009" y="9176"/>
                  </a:cubicBezTo>
                  <a:lnTo>
                    <a:pt x="2009" y="9176"/>
                  </a:lnTo>
                  <a:cubicBezTo>
                    <a:pt x="1895" y="9245"/>
                    <a:pt x="1849" y="9313"/>
                    <a:pt x="1712" y="9382"/>
                  </a:cubicBezTo>
                  <a:lnTo>
                    <a:pt x="1712" y="9382"/>
                  </a:lnTo>
                  <a:cubicBezTo>
                    <a:pt x="1598" y="9427"/>
                    <a:pt x="1484" y="9450"/>
                    <a:pt x="1370" y="9519"/>
                  </a:cubicBezTo>
                  <a:lnTo>
                    <a:pt x="1370" y="9519"/>
                  </a:lnTo>
                  <a:cubicBezTo>
                    <a:pt x="1096" y="9679"/>
                    <a:pt x="1050" y="9816"/>
                    <a:pt x="913" y="10089"/>
                  </a:cubicBezTo>
                  <a:lnTo>
                    <a:pt x="913" y="10089"/>
                  </a:lnTo>
                  <a:cubicBezTo>
                    <a:pt x="731" y="10409"/>
                    <a:pt x="662" y="10729"/>
                    <a:pt x="571" y="11048"/>
                  </a:cubicBezTo>
                  <a:lnTo>
                    <a:pt x="571" y="11048"/>
                  </a:lnTo>
                  <a:cubicBezTo>
                    <a:pt x="480" y="11345"/>
                    <a:pt x="457" y="11505"/>
                    <a:pt x="685" y="11710"/>
                  </a:cubicBezTo>
                  <a:lnTo>
                    <a:pt x="685" y="11710"/>
                  </a:lnTo>
                  <a:cubicBezTo>
                    <a:pt x="868" y="11870"/>
                    <a:pt x="1005" y="12030"/>
                    <a:pt x="1187" y="12189"/>
                  </a:cubicBezTo>
                  <a:lnTo>
                    <a:pt x="1187" y="12189"/>
                  </a:lnTo>
                  <a:cubicBezTo>
                    <a:pt x="1347" y="12326"/>
                    <a:pt x="1438" y="12532"/>
                    <a:pt x="1621" y="12646"/>
                  </a:cubicBezTo>
                  <a:lnTo>
                    <a:pt x="1621" y="12646"/>
                  </a:lnTo>
                  <a:cubicBezTo>
                    <a:pt x="1963" y="12851"/>
                    <a:pt x="2351" y="12920"/>
                    <a:pt x="2739" y="12920"/>
                  </a:cubicBezTo>
                  <a:lnTo>
                    <a:pt x="2739" y="12920"/>
                  </a:lnTo>
                  <a:cubicBezTo>
                    <a:pt x="2945" y="12920"/>
                    <a:pt x="3150" y="12897"/>
                    <a:pt x="3356" y="12874"/>
                  </a:cubicBezTo>
                  <a:lnTo>
                    <a:pt x="3356" y="12874"/>
                  </a:lnTo>
                  <a:cubicBezTo>
                    <a:pt x="3584" y="12851"/>
                    <a:pt x="3789" y="12828"/>
                    <a:pt x="4040" y="12828"/>
                  </a:cubicBezTo>
                  <a:lnTo>
                    <a:pt x="4040" y="12828"/>
                  </a:lnTo>
                  <a:cubicBezTo>
                    <a:pt x="4565" y="12851"/>
                    <a:pt x="5045" y="12851"/>
                    <a:pt x="5524" y="13125"/>
                  </a:cubicBezTo>
                  <a:lnTo>
                    <a:pt x="5524" y="13125"/>
                  </a:lnTo>
                  <a:cubicBezTo>
                    <a:pt x="5935" y="13353"/>
                    <a:pt x="6323" y="13604"/>
                    <a:pt x="6757" y="13810"/>
                  </a:cubicBezTo>
                  <a:lnTo>
                    <a:pt x="6757" y="13810"/>
                  </a:lnTo>
                  <a:cubicBezTo>
                    <a:pt x="7282" y="14015"/>
                    <a:pt x="7738" y="14335"/>
                    <a:pt x="8240" y="14563"/>
                  </a:cubicBezTo>
                  <a:lnTo>
                    <a:pt x="8240" y="14563"/>
                  </a:lnTo>
                  <a:cubicBezTo>
                    <a:pt x="8537" y="14677"/>
                    <a:pt x="8788" y="14814"/>
                    <a:pt x="9085" y="14906"/>
                  </a:cubicBezTo>
                  <a:lnTo>
                    <a:pt x="9085" y="14906"/>
                  </a:lnTo>
                  <a:cubicBezTo>
                    <a:pt x="9267" y="14951"/>
                    <a:pt x="9450" y="15020"/>
                    <a:pt x="9633" y="15065"/>
                  </a:cubicBezTo>
                  <a:lnTo>
                    <a:pt x="9633" y="15065"/>
                  </a:lnTo>
                  <a:cubicBezTo>
                    <a:pt x="10089" y="15179"/>
                    <a:pt x="10523" y="15202"/>
                    <a:pt x="10956" y="15385"/>
                  </a:cubicBezTo>
                  <a:lnTo>
                    <a:pt x="10956" y="15385"/>
                  </a:lnTo>
                  <a:cubicBezTo>
                    <a:pt x="11413" y="15590"/>
                    <a:pt x="11778" y="15819"/>
                    <a:pt x="12189" y="16070"/>
                  </a:cubicBezTo>
                  <a:lnTo>
                    <a:pt x="12189" y="16070"/>
                  </a:lnTo>
                  <a:cubicBezTo>
                    <a:pt x="12577" y="16275"/>
                    <a:pt x="12919" y="16526"/>
                    <a:pt x="13170" y="16869"/>
                  </a:cubicBezTo>
                  <a:lnTo>
                    <a:pt x="13170" y="16869"/>
                  </a:lnTo>
                  <a:cubicBezTo>
                    <a:pt x="13376" y="17142"/>
                    <a:pt x="13422" y="17234"/>
                    <a:pt x="13467" y="17576"/>
                  </a:cubicBezTo>
                  <a:lnTo>
                    <a:pt x="13467" y="17576"/>
                  </a:lnTo>
                  <a:cubicBezTo>
                    <a:pt x="13490" y="17782"/>
                    <a:pt x="13604" y="17964"/>
                    <a:pt x="13627" y="18192"/>
                  </a:cubicBezTo>
                  <a:lnTo>
                    <a:pt x="13627" y="18192"/>
                  </a:lnTo>
                  <a:cubicBezTo>
                    <a:pt x="13673" y="18558"/>
                    <a:pt x="13764" y="18946"/>
                    <a:pt x="13787" y="19334"/>
                  </a:cubicBezTo>
                  <a:lnTo>
                    <a:pt x="13787" y="19334"/>
                  </a:lnTo>
                  <a:cubicBezTo>
                    <a:pt x="13810" y="19813"/>
                    <a:pt x="13947" y="20269"/>
                    <a:pt x="13924" y="20749"/>
                  </a:cubicBezTo>
                  <a:lnTo>
                    <a:pt x="13924" y="20749"/>
                  </a:lnTo>
                  <a:cubicBezTo>
                    <a:pt x="13924" y="21342"/>
                    <a:pt x="13810" y="21959"/>
                    <a:pt x="13604" y="22529"/>
                  </a:cubicBezTo>
                  <a:lnTo>
                    <a:pt x="13604" y="22529"/>
                  </a:lnTo>
                  <a:cubicBezTo>
                    <a:pt x="13536" y="22735"/>
                    <a:pt x="13513" y="22803"/>
                    <a:pt x="13285" y="22872"/>
                  </a:cubicBezTo>
                  <a:lnTo>
                    <a:pt x="13285" y="22872"/>
                  </a:lnTo>
                  <a:cubicBezTo>
                    <a:pt x="13170" y="22917"/>
                    <a:pt x="13079" y="22963"/>
                    <a:pt x="12965" y="22940"/>
                  </a:cubicBezTo>
                  <a:lnTo>
                    <a:pt x="12965" y="22940"/>
                  </a:lnTo>
                  <a:cubicBezTo>
                    <a:pt x="12760" y="22917"/>
                    <a:pt x="12486" y="22757"/>
                    <a:pt x="12280" y="22689"/>
                  </a:cubicBezTo>
                  <a:lnTo>
                    <a:pt x="12280" y="22689"/>
                  </a:lnTo>
                  <a:cubicBezTo>
                    <a:pt x="11984" y="22575"/>
                    <a:pt x="11664" y="22529"/>
                    <a:pt x="11367" y="22392"/>
                  </a:cubicBezTo>
                  <a:lnTo>
                    <a:pt x="11367" y="22392"/>
                  </a:lnTo>
                  <a:cubicBezTo>
                    <a:pt x="11048" y="22278"/>
                    <a:pt x="10819" y="22073"/>
                    <a:pt x="10477" y="21936"/>
                  </a:cubicBezTo>
                  <a:lnTo>
                    <a:pt x="10477" y="21936"/>
                  </a:lnTo>
                  <a:cubicBezTo>
                    <a:pt x="9701" y="21639"/>
                    <a:pt x="8857" y="21388"/>
                    <a:pt x="8149" y="20954"/>
                  </a:cubicBezTo>
                  <a:lnTo>
                    <a:pt x="8149" y="20954"/>
                  </a:lnTo>
                  <a:cubicBezTo>
                    <a:pt x="7715" y="20703"/>
                    <a:pt x="7441" y="20269"/>
                    <a:pt x="7122" y="19904"/>
                  </a:cubicBezTo>
                  <a:lnTo>
                    <a:pt x="7122" y="19904"/>
                  </a:lnTo>
                  <a:cubicBezTo>
                    <a:pt x="6962" y="19722"/>
                    <a:pt x="6802" y="19516"/>
                    <a:pt x="6665" y="19311"/>
                  </a:cubicBezTo>
                  <a:lnTo>
                    <a:pt x="6665" y="19311"/>
                  </a:lnTo>
                  <a:cubicBezTo>
                    <a:pt x="6528" y="19105"/>
                    <a:pt x="6369" y="18946"/>
                    <a:pt x="6209" y="18763"/>
                  </a:cubicBezTo>
                  <a:lnTo>
                    <a:pt x="6209" y="18763"/>
                  </a:lnTo>
                  <a:cubicBezTo>
                    <a:pt x="6003" y="18535"/>
                    <a:pt x="5752" y="18329"/>
                    <a:pt x="5570" y="18078"/>
                  </a:cubicBezTo>
                  <a:lnTo>
                    <a:pt x="5570" y="18078"/>
                  </a:lnTo>
                  <a:cubicBezTo>
                    <a:pt x="5433" y="17896"/>
                    <a:pt x="5296" y="17804"/>
                    <a:pt x="5090" y="17667"/>
                  </a:cubicBezTo>
                  <a:lnTo>
                    <a:pt x="5090" y="17667"/>
                  </a:lnTo>
                  <a:cubicBezTo>
                    <a:pt x="4862" y="17508"/>
                    <a:pt x="4543" y="17462"/>
                    <a:pt x="4291" y="17302"/>
                  </a:cubicBezTo>
                  <a:lnTo>
                    <a:pt x="4291" y="17302"/>
                  </a:lnTo>
                  <a:cubicBezTo>
                    <a:pt x="4040" y="17120"/>
                    <a:pt x="3995" y="16777"/>
                    <a:pt x="3766" y="16549"/>
                  </a:cubicBezTo>
                  <a:lnTo>
                    <a:pt x="3766" y="16549"/>
                  </a:lnTo>
                  <a:cubicBezTo>
                    <a:pt x="3584" y="16389"/>
                    <a:pt x="3378" y="16412"/>
                    <a:pt x="3241" y="16207"/>
                  </a:cubicBezTo>
                  <a:lnTo>
                    <a:pt x="3241" y="16207"/>
                  </a:lnTo>
                  <a:cubicBezTo>
                    <a:pt x="3013" y="15864"/>
                    <a:pt x="2899" y="15408"/>
                    <a:pt x="2511" y="15202"/>
                  </a:cubicBezTo>
                  <a:lnTo>
                    <a:pt x="2511" y="15202"/>
                  </a:lnTo>
                  <a:cubicBezTo>
                    <a:pt x="2328" y="15065"/>
                    <a:pt x="2100" y="15225"/>
                    <a:pt x="1895" y="15294"/>
                  </a:cubicBezTo>
                  <a:lnTo>
                    <a:pt x="1895" y="15294"/>
                  </a:lnTo>
                  <a:cubicBezTo>
                    <a:pt x="1758" y="15316"/>
                    <a:pt x="1621" y="15362"/>
                    <a:pt x="1507" y="15408"/>
                  </a:cubicBezTo>
                  <a:lnTo>
                    <a:pt x="1507" y="15408"/>
                  </a:lnTo>
                  <a:cubicBezTo>
                    <a:pt x="1347" y="15476"/>
                    <a:pt x="1279" y="15545"/>
                    <a:pt x="1142" y="15613"/>
                  </a:cubicBezTo>
                  <a:lnTo>
                    <a:pt x="1142" y="15613"/>
                  </a:lnTo>
                  <a:cubicBezTo>
                    <a:pt x="1050" y="15682"/>
                    <a:pt x="913" y="15682"/>
                    <a:pt x="799" y="15727"/>
                  </a:cubicBezTo>
                  <a:lnTo>
                    <a:pt x="799" y="15727"/>
                  </a:lnTo>
                  <a:cubicBezTo>
                    <a:pt x="685" y="15796"/>
                    <a:pt x="594" y="15887"/>
                    <a:pt x="502" y="15978"/>
                  </a:cubicBezTo>
                  <a:lnTo>
                    <a:pt x="502" y="15978"/>
                  </a:lnTo>
                  <a:cubicBezTo>
                    <a:pt x="251" y="16229"/>
                    <a:pt x="229" y="16458"/>
                    <a:pt x="206" y="16754"/>
                  </a:cubicBezTo>
                  <a:lnTo>
                    <a:pt x="206" y="16754"/>
                  </a:lnTo>
                  <a:cubicBezTo>
                    <a:pt x="160" y="17028"/>
                    <a:pt x="0" y="17325"/>
                    <a:pt x="23" y="17599"/>
                  </a:cubicBezTo>
                  <a:lnTo>
                    <a:pt x="23" y="17599"/>
                  </a:lnTo>
                  <a:cubicBezTo>
                    <a:pt x="46" y="18010"/>
                    <a:pt x="594" y="18375"/>
                    <a:pt x="936" y="18535"/>
                  </a:cubicBezTo>
                  <a:lnTo>
                    <a:pt x="936" y="18535"/>
                  </a:lnTo>
                  <a:cubicBezTo>
                    <a:pt x="1187" y="18672"/>
                    <a:pt x="1438" y="18786"/>
                    <a:pt x="1689" y="18877"/>
                  </a:cubicBezTo>
                  <a:lnTo>
                    <a:pt x="1689" y="18877"/>
                  </a:lnTo>
                  <a:cubicBezTo>
                    <a:pt x="1940" y="18968"/>
                    <a:pt x="2192" y="18946"/>
                    <a:pt x="2443" y="19014"/>
                  </a:cubicBezTo>
                  <a:lnTo>
                    <a:pt x="2443" y="19014"/>
                  </a:lnTo>
                  <a:cubicBezTo>
                    <a:pt x="2739" y="19060"/>
                    <a:pt x="3082" y="19197"/>
                    <a:pt x="3356" y="19311"/>
                  </a:cubicBezTo>
                  <a:lnTo>
                    <a:pt x="3356" y="19311"/>
                  </a:lnTo>
                  <a:cubicBezTo>
                    <a:pt x="3515" y="19379"/>
                    <a:pt x="3652" y="19448"/>
                    <a:pt x="3766" y="19562"/>
                  </a:cubicBezTo>
                  <a:lnTo>
                    <a:pt x="3766" y="19562"/>
                  </a:lnTo>
                  <a:cubicBezTo>
                    <a:pt x="4086" y="19904"/>
                    <a:pt x="4223" y="20384"/>
                    <a:pt x="4543" y="20680"/>
                  </a:cubicBezTo>
                  <a:lnTo>
                    <a:pt x="4543" y="20680"/>
                  </a:lnTo>
                  <a:cubicBezTo>
                    <a:pt x="4725" y="20840"/>
                    <a:pt x="4931" y="20954"/>
                    <a:pt x="5090" y="21137"/>
                  </a:cubicBezTo>
                  <a:lnTo>
                    <a:pt x="5090" y="21137"/>
                  </a:lnTo>
                  <a:cubicBezTo>
                    <a:pt x="5250" y="21342"/>
                    <a:pt x="5410" y="21525"/>
                    <a:pt x="5615" y="21685"/>
                  </a:cubicBezTo>
                  <a:lnTo>
                    <a:pt x="5615" y="21685"/>
                  </a:lnTo>
                  <a:cubicBezTo>
                    <a:pt x="6003" y="22050"/>
                    <a:pt x="6597" y="22255"/>
                    <a:pt x="7122" y="22438"/>
                  </a:cubicBezTo>
                  <a:lnTo>
                    <a:pt x="7122" y="22438"/>
                  </a:lnTo>
                  <a:cubicBezTo>
                    <a:pt x="7624" y="22620"/>
                    <a:pt x="8172" y="22689"/>
                    <a:pt x="8628" y="22963"/>
                  </a:cubicBezTo>
                  <a:lnTo>
                    <a:pt x="8628" y="22963"/>
                  </a:lnTo>
                  <a:cubicBezTo>
                    <a:pt x="8971" y="23191"/>
                    <a:pt x="9267" y="23488"/>
                    <a:pt x="9610" y="23716"/>
                  </a:cubicBezTo>
                  <a:lnTo>
                    <a:pt x="9610" y="23716"/>
                  </a:lnTo>
                  <a:cubicBezTo>
                    <a:pt x="9929" y="23944"/>
                    <a:pt x="10295" y="24173"/>
                    <a:pt x="10683" y="24287"/>
                  </a:cubicBezTo>
                  <a:lnTo>
                    <a:pt x="10683" y="24287"/>
                  </a:lnTo>
                  <a:cubicBezTo>
                    <a:pt x="10956" y="24355"/>
                    <a:pt x="11367" y="24469"/>
                    <a:pt x="11550" y="24675"/>
                  </a:cubicBezTo>
                  <a:lnTo>
                    <a:pt x="11550" y="24675"/>
                  </a:lnTo>
                  <a:cubicBezTo>
                    <a:pt x="11801" y="24949"/>
                    <a:pt x="11710" y="25633"/>
                    <a:pt x="11618" y="25976"/>
                  </a:cubicBezTo>
                  <a:lnTo>
                    <a:pt x="11618" y="25976"/>
                  </a:lnTo>
                  <a:cubicBezTo>
                    <a:pt x="11550" y="26227"/>
                    <a:pt x="11527" y="26638"/>
                    <a:pt x="11230" y="26775"/>
                  </a:cubicBezTo>
                  <a:lnTo>
                    <a:pt x="11230" y="26775"/>
                  </a:lnTo>
                  <a:cubicBezTo>
                    <a:pt x="11071" y="26866"/>
                    <a:pt x="10043" y="32207"/>
                    <a:pt x="9861" y="32367"/>
                  </a:cubicBezTo>
                  <a:lnTo>
                    <a:pt x="9861" y="32367"/>
                  </a:lnTo>
                  <a:cubicBezTo>
                    <a:pt x="9678" y="32481"/>
                    <a:pt x="9678" y="32481"/>
                    <a:pt x="9610" y="32686"/>
                  </a:cubicBezTo>
                  <a:lnTo>
                    <a:pt x="9610" y="32686"/>
                  </a:lnTo>
                  <a:cubicBezTo>
                    <a:pt x="9564" y="32892"/>
                    <a:pt x="9587" y="33006"/>
                    <a:pt x="9655" y="33211"/>
                  </a:cubicBezTo>
                  <a:lnTo>
                    <a:pt x="9655" y="33211"/>
                  </a:lnTo>
                  <a:cubicBezTo>
                    <a:pt x="9724" y="33394"/>
                    <a:pt x="9747" y="33348"/>
                    <a:pt x="9952" y="33417"/>
                  </a:cubicBezTo>
                  <a:lnTo>
                    <a:pt x="9952" y="33417"/>
                  </a:lnTo>
                  <a:cubicBezTo>
                    <a:pt x="10272" y="33531"/>
                    <a:pt x="10409" y="33805"/>
                    <a:pt x="10660" y="34010"/>
                  </a:cubicBezTo>
                  <a:lnTo>
                    <a:pt x="10660" y="34010"/>
                  </a:lnTo>
                  <a:cubicBezTo>
                    <a:pt x="10956" y="34261"/>
                    <a:pt x="11436" y="34353"/>
                    <a:pt x="11847" y="34284"/>
                  </a:cubicBezTo>
                  <a:lnTo>
                    <a:pt x="11847" y="34284"/>
                  </a:lnTo>
                  <a:cubicBezTo>
                    <a:pt x="12189" y="34239"/>
                    <a:pt x="12486" y="34102"/>
                    <a:pt x="12828" y="34056"/>
                  </a:cubicBezTo>
                  <a:lnTo>
                    <a:pt x="12828" y="34056"/>
                  </a:lnTo>
                  <a:cubicBezTo>
                    <a:pt x="12942" y="34056"/>
                    <a:pt x="13079" y="34056"/>
                    <a:pt x="13216" y="34056"/>
                  </a:cubicBezTo>
                  <a:lnTo>
                    <a:pt x="13216" y="34056"/>
                  </a:lnTo>
                  <a:cubicBezTo>
                    <a:pt x="13422" y="34056"/>
                    <a:pt x="13627" y="34056"/>
                    <a:pt x="13810" y="34010"/>
                  </a:cubicBezTo>
                  <a:lnTo>
                    <a:pt x="13810" y="34010"/>
                  </a:lnTo>
                  <a:cubicBezTo>
                    <a:pt x="14015" y="33942"/>
                    <a:pt x="14175" y="33896"/>
                    <a:pt x="14289" y="33759"/>
                  </a:cubicBezTo>
                  <a:lnTo>
                    <a:pt x="14289" y="33759"/>
                  </a:lnTo>
                  <a:cubicBezTo>
                    <a:pt x="14494" y="33531"/>
                    <a:pt x="14654" y="33234"/>
                    <a:pt x="14700" y="32937"/>
                  </a:cubicBezTo>
                  <a:lnTo>
                    <a:pt x="14700" y="32937"/>
                  </a:lnTo>
                  <a:cubicBezTo>
                    <a:pt x="14791" y="32367"/>
                    <a:pt x="15636" y="26501"/>
                    <a:pt x="15932" y="25953"/>
                  </a:cubicBezTo>
                  <a:lnTo>
                    <a:pt x="15932" y="25953"/>
                  </a:lnTo>
                  <a:cubicBezTo>
                    <a:pt x="16320" y="25245"/>
                    <a:pt x="16959" y="24606"/>
                    <a:pt x="17804" y="24401"/>
                  </a:cubicBezTo>
                  <a:lnTo>
                    <a:pt x="17804" y="24401"/>
                  </a:lnTo>
                  <a:cubicBezTo>
                    <a:pt x="18671" y="24195"/>
                    <a:pt x="19562" y="24081"/>
                    <a:pt x="20452" y="24013"/>
                  </a:cubicBezTo>
                  <a:lnTo>
                    <a:pt x="20452" y="24013"/>
                  </a:lnTo>
                  <a:cubicBezTo>
                    <a:pt x="21273" y="23967"/>
                    <a:pt x="22072" y="23944"/>
                    <a:pt x="22894" y="23762"/>
                  </a:cubicBezTo>
                  <a:lnTo>
                    <a:pt x="22894" y="23762"/>
                  </a:lnTo>
                  <a:cubicBezTo>
                    <a:pt x="23373" y="23670"/>
                    <a:pt x="23876" y="23511"/>
                    <a:pt x="24332" y="23328"/>
                  </a:cubicBezTo>
                  <a:lnTo>
                    <a:pt x="24332" y="23328"/>
                  </a:lnTo>
                  <a:cubicBezTo>
                    <a:pt x="25085" y="23009"/>
                    <a:pt x="25473" y="22415"/>
                    <a:pt x="25519" y="21639"/>
                  </a:cubicBezTo>
                  <a:lnTo>
                    <a:pt x="25519" y="21639"/>
                  </a:lnTo>
                  <a:cubicBezTo>
                    <a:pt x="25519" y="21274"/>
                    <a:pt x="25405" y="20475"/>
                    <a:pt x="24971" y="20315"/>
                  </a:cubicBezTo>
                  <a:lnTo>
                    <a:pt x="24971" y="20315"/>
                  </a:lnTo>
                  <a:cubicBezTo>
                    <a:pt x="24697" y="20201"/>
                    <a:pt x="24172" y="20315"/>
                    <a:pt x="23876" y="20384"/>
                  </a:cubicBezTo>
                  <a:lnTo>
                    <a:pt x="23876" y="20384"/>
                  </a:lnTo>
                  <a:cubicBezTo>
                    <a:pt x="23442" y="20475"/>
                    <a:pt x="22985" y="20658"/>
                    <a:pt x="22552" y="20794"/>
                  </a:cubicBezTo>
                  <a:lnTo>
                    <a:pt x="22552" y="20794"/>
                  </a:lnTo>
                  <a:cubicBezTo>
                    <a:pt x="21958" y="21023"/>
                    <a:pt x="21456" y="21274"/>
                    <a:pt x="20954" y="21639"/>
                  </a:cubicBezTo>
                  <a:lnTo>
                    <a:pt x="20954" y="21639"/>
                  </a:lnTo>
                  <a:cubicBezTo>
                    <a:pt x="20429" y="22027"/>
                    <a:pt x="19904" y="22347"/>
                    <a:pt x="19265" y="22529"/>
                  </a:cubicBezTo>
                  <a:lnTo>
                    <a:pt x="19265" y="22529"/>
                  </a:lnTo>
                  <a:cubicBezTo>
                    <a:pt x="18854" y="22643"/>
                    <a:pt x="18717" y="22689"/>
                    <a:pt x="18626" y="22301"/>
                  </a:cubicBezTo>
                  <a:lnTo>
                    <a:pt x="18626" y="22301"/>
                  </a:lnTo>
                  <a:cubicBezTo>
                    <a:pt x="18580" y="22187"/>
                    <a:pt x="18534" y="22073"/>
                    <a:pt x="18626" y="21936"/>
                  </a:cubicBezTo>
                  <a:lnTo>
                    <a:pt x="18626" y="21936"/>
                  </a:lnTo>
                  <a:cubicBezTo>
                    <a:pt x="18671" y="21867"/>
                    <a:pt x="18808" y="21822"/>
                    <a:pt x="18854" y="21776"/>
                  </a:cubicBezTo>
                  <a:lnTo>
                    <a:pt x="18854" y="21776"/>
                  </a:lnTo>
                  <a:cubicBezTo>
                    <a:pt x="18991" y="21662"/>
                    <a:pt x="19037" y="21479"/>
                    <a:pt x="19105" y="21319"/>
                  </a:cubicBezTo>
                  <a:lnTo>
                    <a:pt x="19105" y="21319"/>
                  </a:lnTo>
                  <a:cubicBezTo>
                    <a:pt x="19196" y="21137"/>
                    <a:pt x="19310" y="20909"/>
                    <a:pt x="19310" y="20703"/>
                  </a:cubicBezTo>
                  <a:lnTo>
                    <a:pt x="19310" y="20703"/>
                  </a:lnTo>
                  <a:cubicBezTo>
                    <a:pt x="19310" y="20589"/>
                    <a:pt x="19219" y="20247"/>
                    <a:pt x="19059" y="20201"/>
                  </a:cubicBezTo>
                  <a:lnTo>
                    <a:pt x="19059" y="20201"/>
                  </a:lnTo>
                  <a:cubicBezTo>
                    <a:pt x="18945" y="20155"/>
                    <a:pt x="18717" y="20292"/>
                    <a:pt x="18580" y="20315"/>
                  </a:cubicBezTo>
                  <a:lnTo>
                    <a:pt x="18580" y="20315"/>
                  </a:lnTo>
                  <a:cubicBezTo>
                    <a:pt x="18261" y="20406"/>
                    <a:pt x="18078" y="20429"/>
                    <a:pt x="17804" y="20247"/>
                  </a:cubicBezTo>
                  <a:lnTo>
                    <a:pt x="17804" y="20247"/>
                  </a:lnTo>
                  <a:cubicBezTo>
                    <a:pt x="17370" y="19973"/>
                    <a:pt x="17484" y="19379"/>
                    <a:pt x="17599" y="18946"/>
                  </a:cubicBezTo>
                  <a:lnTo>
                    <a:pt x="17599" y="18946"/>
                  </a:lnTo>
                  <a:cubicBezTo>
                    <a:pt x="17667" y="18717"/>
                    <a:pt x="17736" y="18512"/>
                    <a:pt x="17667" y="18284"/>
                  </a:cubicBezTo>
                  <a:lnTo>
                    <a:pt x="17667" y="18284"/>
                  </a:lnTo>
                  <a:cubicBezTo>
                    <a:pt x="17621" y="18147"/>
                    <a:pt x="17576" y="18033"/>
                    <a:pt x="17530" y="17896"/>
                  </a:cubicBezTo>
                  <a:lnTo>
                    <a:pt x="17530" y="17896"/>
                  </a:lnTo>
                  <a:cubicBezTo>
                    <a:pt x="17484" y="17736"/>
                    <a:pt x="17370" y="17485"/>
                    <a:pt x="17484" y="17325"/>
                  </a:cubicBezTo>
                  <a:lnTo>
                    <a:pt x="17484" y="17325"/>
                  </a:lnTo>
                  <a:cubicBezTo>
                    <a:pt x="17576" y="17165"/>
                    <a:pt x="17804" y="17074"/>
                    <a:pt x="17941" y="17005"/>
                  </a:cubicBezTo>
                  <a:lnTo>
                    <a:pt x="17941" y="17005"/>
                  </a:lnTo>
                  <a:cubicBezTo>
                    <a:pt x="18169" y="16869"/>
                    <a:pt x="18397" y="16686"/>
                    <a:pt x="18649" y="16572"/>
                  </a:cubicBezTo>
                  <a:lnTo>
                    <a:pt x="18649" y="16572"/>
                  </a:lnTo>
                  <a:cubicBezTo>
                    <a:pt x="19082" y="16344"/>
                    <a:pt x="19607" y="16207"/>
                    <a:pt x="19995" y="15933"/>
                  </a:cubicBezTo>
                  <a:lnTo>
                    <a:pt x="19995" y="15933"/>
                  </a:lnTo>
                  <a:cubicBezTo>
                    <a:pt x="20224" y="15750"/>
                    <a:pt x="20383" y="15590"/>
                    <a:pt x="20657" y="15476"/>
                  </a:cubicBezTo>
                  <a:lnTo>
                    <a:pt x="20657" y="15476"/>
                  </a:lnTo>
                  <a:cubicBezTo>
                    <a:pt x="20885" y="15385"/>
                    <a:pt x="21137" y="15339"/>
                    <a:pt x="21388" y="15225"/>
                  </a:cubicBezTo>
                  <a:lnTo>
                    <a:pt x="21388" y="15225"/>
                  </a:lnTo>
                  <a:cubicBezTo>
                    <a:pt x="21684" y="15111"/>
                    <a:pt x="21958" y="14951"/>
                    <a:pt x="22164" y="14700"/>
                  </a:cubicBezTo>
                  <a:lnTo>
                    <a:pt x="22164" y="14700"/>
                  </a:lnTo>
                  <a:cubicBezTo>
                    <a:pt x="22415" y="14426"/>
                    <a:pt x="22483" y="14221"/>
                    <a:pt x="22871" y="14129"/>
                  </a:cubicBezTo>
                  <a:lnTo>
                    <a:pt x="22871" y="14129"/>
                  </a:lnTo>
                  <a:cubicBezTo>
                    <a:pt x="23236" y="14015"/>
                    <a:pt x="23373" y="14152"/>
                    <a:pt x="23556" y="14426"/>
                  </a:cubicBezTo>
                  <a:lnTo>
                    <a:pt x="23556" y="14426"/>
                  </a:lnTo>
                  <a:cubicBezTo>
                    <a:pt x="23693" y="14700"/>
                    <a:pt x="23898" y="14997"/>
                    <a:pt x="24264" y="15020"/>
                  </a:cubicBezTo>
                  <a:lnTo>
                    <a:pt x="24264" y="15020"/>
                  </a:lnTo>
                  <a:cubicBezTo>
                    <a:pt x="24537" y="15042"/>
                    <a:pt x="25336" y="14860"/>
                    <a:pt x="25519" y="14654"/>
                  </a:cubicBezTo>
                  <a:lnTo>
                    <a:pt x="25519" y="14654"/>
                  </a:lnTo>
                  <a:cubicBezTo>
                    <a:pt x="25861" y="14312"/>
                    <a:pt x="25222" y="13719"/>
                    <a:pt x="25451" y="13262"/>
                  </a:cubicBezTo>
                  <a:lnTo>
                    <a:pt x="25451" y="13262"/>
                  </a:lnTo>
                  <a:cubicBezTo>
                    <a:pt x="25610" y="12965"/>
                    <a:pt x="25953" y="12828"/>
                    <a:pt x="26044" y="12463"/>
                  </a:cubicBezTo>
                  <a:lnTo>
                    <a:pt x="26044" y="12463"/>
                  </a:lnTo>
                  <a:cubicBezTo>
                    <a:pt x="26158" y="12144"/>
                    <a:pt x="26090" y="11824"/>
                    <a:pt x="25884" y="11573"/>
                  </a:cubicBezTo>
                  <a:lnTo>
                    <a:pt x="25884" y="11573"/>
                  </a:lnTo>
                  <a:cubicBezTo>
                    <a:pt x="25747" y="11368"/>
                    <a:pt x="25565" y="11185"/>
                    <a:pt x="25314" y="11139"/>
                  </a:cubicBezTo>
                  <a:lnTo>
                    <a:pt x="25314" y="11139"/>
                  </a:lnTo>
                  <a:cubicBezTo>
                    <a:pt x="25062" y="11094"/>
                    <a:pt x="24811" y="11139"/>
                    <a:pt x="24560" y="11185"/>
                  </a:cubicBezTo>
                  <a:lnTo>
                    <a:pt x="24560" y="11185"/>
                  </a:lnTo>
                  <a:cubicBezTo>
                    <a:pt x="24241" y="11253"/>
                    <a:pt x="23967" y="11368"/>
                    <a:pt x="23647" y="11276"/>
                  </a:cubicBezTo>
                  <a:lnTo>
                    <a:pt x="23647" y="11276"/>
                  </a:lnTo>
                  <a:cubicBezTo>
                    <a:pt x="23442" y="11231"/>
                    <a:pt x="23236" y="11185"/>
                    <a:pt x="23008" y="11185"/>
                  </a:cubicBezTo>
                  <a:lnTo>
                    <a:pt x="23008" y="11185"/>
                  </a:lnTo>
                  <a:cubicBezTo>
                    <a:pt x="22323" y="11231"/>
                    <a:pt x="21844" y="11778"/>
                    <a:pt x="21273" y="12052"/>
                  </a:cubicBezTo>
                  <a:lnTo>
                    <a:pt x="21273" y="12052"/>
                  </a:lnTo>
                  <a:cubicBezTo>
                    <a:pt x="20315" y="12532"/>
                    <a:pt x="19539" y="13239"/>
                    <a:pt x="18671" y="13810"/>
                  </a:cubicBezTo>
                  <a:lnTo>
                    <a:pt x="18671" y="13810"/>
                  </a:lnTo>
                  <a:cubicBezTo>
                    <a:pt x="18420" y="13993"/>
                    <a:pt x="17964" y="14244"/>
                    <a:pt x="17644" y="14221"/>
                  </a:cubicBezTo>
                  <a:lnTo>
                    <a:pt x="17644" y="14221"/>
                  </a:lnTo>
                  <a:cubicBezTo>
                    <a:pt x="17530" y="14221"/>
                    <a:pt x="17348" y="14152"/>
                    <a:pt x="17233" y="14129"/>
                  </a:cubicBezTo>
                  <a:lnTo>
                    <a:pt x="17233" y="14129"/>
                  </a:lnTo>
                  <a:cubicBezTo>
                    <a:pt x="16959" y="14038"/>
                    <a:pt x="16640" y="13993"/>
                    <a:pt x="16777" y="13650"/>
                  </a:cubicBezTo>
                  <a:lnTo>
                    <a:pt x="16777" y="13650"/>
                  </a:lnTo>
                  <a:cubicBezTo>
                    <a:pt x="16914" y="13331"/>
                    <a:pt x="17256" y="13057"/>
                    <a:pt x="17416" y="12760"/>
                  </a:cubicBezTo>
                  <a:lnTo>
                    <a:pt x="17416" y="12760"/>
                  </a:lnTo>
                  <a:cubicBezTo>
                    <a:pt x="17621" y="12440"/>
                    <a:pt x="17850" y="12121"/>
                    <a:pt x="18009" y="11778"/>
                  </a:cubicBezTo>
                  <a:lnTo>
                    <a:pt x="18009" y="11778"/>
                  </a:lnTo>
                  <a:cubicBezTo>
                    <a:pt x="18146" y="11505"/>
                    <a:pt x="18146" y="11185"/>
                    <a:pt x="18261" y="10911"/>
                  </a:cubicBezTo>
                  <a:lnTo>
                    <a:pt x="18261" y="10911"/>
                  </a:lnTo>
                  <a:cubicBezTo>
                    <a:pt x="18397" y="10523"/>
                    <a:pt x="18603" y="10158"/>
                    <a:pt x="18808" y="9793"/>
                  </a:cubicBezTo>
                  <a:lnTo>
                    <a:pt x="18808" y="9793"/>
                  </a:lnTo>
                  <a:cubicBezTo>
                    <a:pt x="18968" y="9450"/>
                    <a:pt x="19105" y="9085"/>
                    <a:pt x="19310" y="8743"/>
                  </a:cubicBezTo>
                  <a:lnTo>
                    <a:pt x="19310" y="8743"/>
                  </a:lnTo>
                  <a:cubicBezTo>
                    <a:pt x="19447" y="8492"/>
                    <a:pt x="19630" y="8263"/>
                    <a:pt x="19744" y="7989"/>
                  </a:cubicBezTo>
                  <a:lnTo>
                    <a:pt x="19744" y="7989"/>
                  </a:lnTo>
                  <a:cubicBezTo>
                    <a:pt x="19972" y="7487"/>
                    <a:pt x="20224" y="6369"/>
                    <a:pt x="20931" y="6232"/>
                  </a:cubicBezTo>
                  <a:lnTo>
                    <a:pt x="20931" y="6232"/>
                  </a:lnTo>
                  <a:cubicBezTo>
                    <a:pt x="21273" y="6163"/>
                    <a:pt x="21684" y="6186"/>
                    <a:pt x="22027" y="6163"/>
                  </a:cubicBezTo>
                  <a:lnTo>
                    <a:pt x="22027" y="6163"/>
                  </a:lnTo>
                  <a:cubicBezTo>
                    <a:pt x="22392" y="6141"/>
                    <a:pt x="22757" y="6118"/>
                    <a:pt x="23122" y="6049"/>
                  </a:cubicBezTo>
                  <a:lnTo>
                    <a:pt x="23122" y="6049"/>
                  </a:lnTo>
                  <a:cubicBezTo>
                    <a:pt x="23647" y="5981"/>
                    <a:pt x="24264" y="5798"/>
                    <a:pt x="24469" y="5273"/>
                  </a:cubicBezTo>
                  <a:lnTo>
                    <a:pt x="24469" y="5273"/>
                  </a:lnTo>
                  <a:cubicBezTo>
                    <a:pt x="24560" y="4999"/>
                    <a:pt x="24401" y="4840"/>
                    <a:pt x="24218" y="4634"/>
                  </a:cubicBezTo>
                  <a:lnTo>
                    <a:pt x="24218" y="4634"/>
                  </a:lnTo>
                  <a:cubicBezTo>
                    <a:pt x="24081" y="4497"/>
                    <a:pt x="23898" y="4360"/>
                    <a:pt x="23830" y="4178"/>
                  </a:cubicBezTo>
                  <a:lnTo>
                    <a:pt x="23830" y="4178"/>
                  </a:lnTo>
                  <a:cubicBezTo>
                    <a:pt x="23693" y="3904"/>
                    <a:pt x="23670" y="3584"/>
                    <a:pt x="23465" y="3333"/>
                  </a:cubicBezTo>
                  <a:lnTo>
                    <a:pt x="23465" y="3333"/>
                  </a:lnTo>
                  <a:cubicBezTo>
                    <a:pt x="23099" y="2877"/>
                    <a:pt x="22209" y="3333"/>
                    <a:pt x="21821" y="3630"/>
                  </a:cubicBezTo>
                  <a:lnTo>
                    <a:pt x="21821" y="3630"/>
                  </a:lnTo>
                  <a:cubicBezTo>
                    <a:pt x="21410" y="3927"/>
                    <a:pt x="20885" y="4474"/>
                    <a:pt x="20338" y="4497"/>
                  </a:cubicBezTo>
                  <a:lnTo>
                    <a:pt x="20338" y="4497"/>
                  </a:lnTo>
                  <a:cubicBezTo>
                    <a:pt x="20178" y="4200"/>
                    <a:pt x="20178" y="3790"/>
                    <a:pt x="20201" y="3424"/>
                  </a:cubicBezTo>
                  <a:lnTo>
                    <a:pt x="20201" y="3424"/>
                  </a:lnTo>
                  <a:cubicBezTo>
                    <a:pt x="20224" y="3196"/>
                    <a:pt x="20292" y="2991"/>
                    <a:pt x="20269" y="2762"/>
                  </a:cubicBezTo>
                  <a:lnTo>
                    <a:pt x="20269" y="2762"/>
                  </a:lnTo>
                  <a:cubicBezTo>
                    <a:pt x="20269" y="2580"/>
                    <a:pt x="20224" y="2397"/>
                    <a:pt x="20224" y="2192"/>
                  </a:cubicBezTo>
                  <a:lnTo>
                    <a:pt x="20224" y="2192"/>
                  </a:lnTo>
                  <a:cubicBezTo>
                    <a:pt x="20246" y="1872"/>
                    <a:pt x="20246" y="1576"/>
                    <a:pt x="20109" y="1279"/>
                  </a:cubicBezTo>
                  <a:lnTo>
                    <a:pt x="20109" y="1279"/>
                  </a:lnTo>
                  <a:cubicBezTo>
                    <a:pt x="19950" y="982"/>
                    <a:pt x="19858" y="822"/>
                    <a:pt x="19516" y="777"/>
                  </a:cubicBezTo>
                  <a:lnTo>
                    <a:pt x="19516" y="777"/>
                  </a:lnTo>
                  <a:cubicBezTo>
                    <a:pt x="19333" y="754"/>
                    <a:pt x="19105" y="731"/>
                    <a:pt x="18968" y="640"/>
                  </a:cubicBezTo>
                  <a:lnTo>
                    <a:pt x="18968" y="640"/>
                  </a:lnTo>
                  <a:cubicBezTo>
                    <a:pt x="18922" y="571"/>
                    <a:pt x="18900" y="480"/>
                    <a:pt x="18854" y="434"/>
                  </a:cubicBezTo>
                  <a:lnTo>
                    <a:pt x="18854" y="434"/>
                  </a:lnTo>
                  <a:cubicBezTo>
                    <a:pt x="18717" y="252"/>
                    <a:pt x="18512" y="183"/>
                    <a:pt x="18283" y="183"/>
                  </a:cubicBezTo>
                  <a:lnTo>
                    <a:pt x="18283" y="183"/>
                  </a:lnTo>
                  <a:cubicBezTo>
                    <a:pt x="17987" y="183"/>
                    <a:pt x="17644" y="297"/>
                    <a:pt x="17416" y="411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7946775" y="3537450"/>
              <a:ext cx="571225" cy="711600"/>
            </a:xfrm>
            <a:custGeom>
              <a:rect b="b" l="l" r="r" t="t"/>
              <a:pathLst>
                <a:path extrusionOk="0" h="28464" w="22849">
                  <a:moveTo>
                    <a:pt x="8172" y="503"/>
                  </a:moveTo>
                  <a:cubicBezTo>
                    <a:pt x="7875" y="845"/>
                    <a:pt x="7853" y="1028"/>
                    <a:pt x="7989" y="1484"/>
                  </a:cubicBezTo>
                  <a:lnTo>
                    <a:pt x="7989" y="1484"/>
                  </a:lnTo>
                  <a:cubicBezTo>
                    <a:pt x="8126" y="1872"/>
                    <a:pt x="8332" y="2238"/>
                    <a:pt x="8560" y="2557"/>
                  </a:cubicBezTo>
                  <a:lnTo>
                    <a:pt x="8560" y="2557"/>
                  </a:lnTo>
                  <a:cubicBezTo>
                    <a:pt x="8720" y="2785"/>
                    <a:pt x="8948" y="2968"/>
                    <a:pt x="9108" y="3173"/>
                  </a:cubicBezTo>
                  <a:lnTo>
                    <a:pt x="9108" y="3173"/>
                  </a:lnTo>
                  <a:cubicBezTo>
                    <a:pt x="9268" y="3379"/>
                    <a:pt x="9405" y="3607"/>
                    <a:pt x="9542" y="3835"/>
                  </a:cubicBezTo>
                  <a:lnTo>
                    <a:pt x="9542" y="3835"/>
                  </a:lnTo>
                  <a:cubicBezTo>
                    <a:pt x="9793" y="4292"/>
                    <a:pt x="9930" y="4748"/>
                    <a:pt x="10021" y="5251"/>
                  </a:cubicBezTo>
                  <a:lnTo>
                    <a:pt x="10021" y="5251"/>
                  </a:lnTo>
                  <a:cubicBezTo>
                    <a:pt x="10089" y="5570"/>
                    <a:pt x="10089" y="5890"/>
                    <a:pt x="10135" y="6209"/>
                  </a:cubicBezTo>
                  <a:lnTo>
                    <a:pt x="10135" y="6209"/>
                  </a:lnTo>
                  <a:cubicBezTo>
                    <a:pt x="10226" y="6689"/>
                    <a:pt x="10477" y="7008"/>
                    <a:pt x="10660" y="7465"/>
                  </a:cubicBezTo>
                  <a:lnTo>
                    <a:pt x="10660" y="7465"/>
                  </a:lnTo>
                  <a:cubicBezTo>
                    <a:pt x="10865" y="7944"/>
                    <a:pt x="11025" y="8446"/>
                    <a:pt x="11162" y="8948"/>
                  </a:cubicBezTo>
                  <a:lnTo>
                    <a:pt x="11162" y="8948"/>
                  </a:lnTo>
                  <a:cubicBezTo>
                    <a:pt x="11276" y="9268"/>
                    <a:pt x="11459" y="9656"/>
                    <a:pt x="11413" y="9998"/>
                  </a:cubicBezTo>
                  <a:lnTo>
                    <a:pt x="11413" y="9998"/>
                  </a:lnTo>
                  <a:cubicBezTo>
                    <a:pt x="11208" y="9907"/>
                    <a:pt x="10980" y="9587"/>
                    <a:pt x="10843" y="9450"/>
                  </a:cubicBezTo>
                  <a:lnTo>
                    <a:pt x="10843" y="9450"/>
                  </a:lnTo>
                  <a:cubicBezTo>
                    <a:pt x="10614" y="9222"/>
                    <a:pt x="10409" y="8994"/>
                    <a:pt x="10158" y="8788"/>
                  </a:cubicBezTo>
                  <a:lnTo>
                    <a:pt x="10158" y="8788"/>
                  </a:lnTo>
                  <a:cubicBezTo>
                    <a:pt x="9633" y="8400"/>
                    <a:pt x="9131" y="8058"/>
                    <a:pt x="8537" y="7761"/>
                  </a:cubicBezTo>
                  <a:lnTo>
                    <a:pt x="8537" y="7761"/>
                  </a:lnTo>
                  <a:cubicBezTo>
                    <a:pt x="8012" y="7487"/>
                    <a:pt x="7419" y="7236"/>
                    <a:pt x="6940" y="6894"/>
                  </a:cubicBezTo>
                  <a:lnTo>
                    <a:pt x="6940" y="6894"/>
                  </a:lnTo>
                  <a:cubicBezTo>
                    <a:pt x="6506" y="6574"/>
                    <a:pt x="6186" y="6072"/>
                    <a:pt x="6026" y="5570"/>
                  </a:cubicBezTo>
                  <a:lnTo>
                    <a:pt x="6026" y="5570"/>
                  </a:lnTo>
                  <a:cubicBezTo>
                    <a:pt x="5890" y="5136"/>
                    <a:pt x="5867" y="4611"/>
                    <a:pt x="5867" y="4155"/>
                  </a:cubicBezTo>
                  <a:lnTo>
                    <a:pt x="5867" y="4155"/>
                  </a:lnTo>
                  <a:cubicBezTo>
                    <a:pt x="5867" y="3835"/>
                    <a:pt x="5821" y="3356"/>
                    <a:pt x="5570" y="3082"/>
                  </a:cubicBezTo>
                  <a:lnTo>
                    <a:pt x="5570" y="3082"/>
                  </a:lnTo>
                  <a:cubicBezTo>
                    <a:pt x="5433" y="2922"/>
                    <a:pt x="5068" y="2740"/>
                    <a:pt x="4862" y="2763"/>
                  </a:cubicBezTo>
                  <a:lnTo>
                    <a:pt x="4862" y="2763"/>
                  </a:lnTo>
                  <a:cubicBezTo>
                    <a:pt x="4703" y="2785"/>
                    <a:pt x="4611" y="2922"/>
                    <a:pt x="4520" y="3014"/>
                  </a:cubicBezTo>
                  <a:lnTo>
                    <a:pt x="4520" y="3014"/>
                  </a:lnTo>
                  <a:cubicBezTo>
                    <a:pt x="4223" y="3310"/>
                    <a:pt x="4200" y="3584"/>
                    <a:pt x="4315" y="3972"/>
                  </a:cubicBezTo>
                  <a:lnTo>
                    <a:pt x="4315" y="3972"/>
                  </a:lnTo>
                  <a:cubicBezTo>
                    <a:pt x="4406" y="4269"/>
                    <a:pt x="4611" y="4817"/>
                    <a:pt x="4269" y="5068"/>
                  </a:cubicBezTo>
                  <a:lnTo>
                    <a:pt x="4269" y="5068"/>
                  </a:lnTo>
                  <a:cubicBezTo>
                    <a:pt x="4064" y="5205"/>
                    <a:pt x="3927" y="5068"/>
                    <a:pt x="3767" y="4908"/>
                  </a:cubicBezTo>
                  <a:lnTo>
                    <a:pt x="3767" y="4908"/>
                  </a:lnTo>
                  <a:cubicBezTo>
                    <a:pt x="3242" y="4383"/>
                    <a:pt x="2785" y="3835"/>
                    <a:pt x="2032" y="3653"/>
                  </a:cubicBezTo>
                  <a:lnTo>
                    <a:pt x="2032" y="3653"/>
                  </a:lnTo>
                  <a:cubicBezTo>
                    <a:pt x="1621" y="3561"/>
                    <a:pt x="982" y="3402"/>
                    <a:pt x="845" y="3950"/>
                  </a:cubicBezTo>
                  <a:lnTo>
                    <a:pt x="845" y="3950"/>
                  </a:lnTo>
                  <a:cubicBezTo>
                    <a:pt x="708" y="4474"/>
                    <a:pt x="731" y="5251"/>
                    <a:pt x="936" y="5776"/>
                  </a:cubicBezTo>
                  <a:lnTo>
                    <a:pt x="936" y="5776"/>
                  </a:lnTo>
                  <a:cubicBezTo>
                    <a:pt x="1165" y="6301"/>
                    <a:pt x="1781" y="6620"/>
                    <a:pt x="2169" y="7031"/>
                  </a:cubicBezTo>
                  <a:lnTo>
                    <a:pt x="2169" y="7031"/>
                  </a:lnTo>
                  <a:cubicBezTo>
                    <a:pt x="2443" y="7305"/>
                    <a:pt x="2694" y="7602"/>
                    <a:pt x="3082" y="7739"/>
                  </a:cubicBezTo>
                  <a:lnTo>
                    <a:pt x="3082" y="7739"/>
                  </a:lnTo>
                  <a:cubicBezTo>
                    <a:pt x="3424" y="7853"/>
                    <a:pt x="3767" y="7944"/>
                    <a:pt x="4109" y="8012"/>
                  </a:cubicBezTo>
                  <a:lnTo>
                    <a:pt x="4109" y="8012"/>
                  </a:lnTo>
                  <a:cubicBezTo>
                    <a:pt x="4383" y="8081"/>
                    <a:pt x="4634" y="8104"/>
                    <a:pt x="4885" y="8218"/>
                  </a:cubicBezTo>
                  <a:lnTo>
                    <a:pt x="4885" y="8218"/>
                  </a:lnTo>
                  <a:cubicBezTo>
                    <a:pt x="5159" y="8332"/>
                    <a:pt x="5410" y="8492"/>
                    <a:pt x="5661" y="8652"/>
                  </a:cubicBezTo>
                  <a:lnTo>
                    <a:pt x="5661" y="8652"/>
                  </a:lnTo>
                  <a:cubicBezTo>
                    <a:pt x="6072" y="8903"/>
                    <a:pt x="6506" y="9176"/>
                    <a:pt x="6917" y="9450"/>
                  </a:cubicBezTo>
                  <a:lnTo>
                    <a:pt x="6917" y="9450"/>
                  </a:lnTo>
                  <a:cubicBezTo>
                    <a:pt x="7647" y="9975"/>
                    <a:pt x="8606" y="10478"/>
                    <a:pt x="8880" y="11413"/>
                  </a:cubicBezTo>
                  <a:lnTo>
                    <a:pt x="8880" y="11413"/>
                  </a:lnTo>
                  <a:cubicBezTo>
                    <a:pt x="8994" y="11733"/>
                    <a:pt x="8948" y="12167"/>
                    <a:pt x="8537" y="12258"/>
                  </a:cubicBezTo>
                  <a:lnTo>
                    <a:pt x="8537" y="12258"/>
                  </a:lnTo>
                  <a:cubicBezTo>
                    <a:pt x="8355" y="12281"/>
                    <a:pt x="8126" y="12167"/>
                    <a:pt x="7967" y="12098"/>
                  </a:cubicBezTo>
                  <a:lnTo>
                    <a:pt x="7967" y="12098"/>
                  </a:lnTo>
                  <a:cubicBezTo>
                    <a:pt x="7761" y="12030"/>
                    <a:pt x="7556" y="11938"/>
                    <a:pt x="7328" y="11870"/>
                  </a:cubicBezTo>
                  <a:lnTo>
                    <a:pt x="7328" y="11870"/>
                  </a:lnTo>
                  <a:cubicBezTo>
                    <a:pt x="7122" y="11824"/>
                    <a:pt x="6917" y="11824"/>
                    <a:pt x="6734" y="11664"/>
                  </a:cubicBezTo>
                  <a:lnTo>
                    <a:pt x="6734" y="11664"/>
                  </a:lnTo>
                  <a:cubicBezTo>
                    <a:pt x="6597" y="11527"/>
                    <a:pt x="6460" y="11391"/>
                    <a:pt x="6323" y="11254"/>
                  </a:cubicBezTo>
                  <a:lnTo>
                    <a:pt x="6323" y="11254"/>
                  </a:lnTo>
                  <a:cubicBezTo>
                    <a:pt x="6095" y="10980"/>
                    <a:pt x="6072" y="10546"/>
                    <a:pt x="5798" y="10318"/>
                  </a:cubicBezTo>
                  <a:lnTo>
                    <a:pt x="5798" y="10318"/>
                  </a:lnTo>
                  <a:cubicBezTo>
                    <a:pt x="5707" y="10204"/>
                    <a:pt x="5570" y="10181"/>
                    <a:pt x="5479" y="10067"/>
                  </a:cubicBezTo>
                  <a:lnTo>
                    <a:pt x="5479" y="10067"/>
                  </a:lnTo>
                  <a:cubicBezTo>
                    <a:pt x="5365" y="9975"/>
                    <a:pt x="5296" y="9907"/>
                    <a:pt x="5159" y="9838"/>
                  </a:cubicBezTo>
                  <a:lnTo>
                    <a:pt x="5159" y="9838"/>
                  </a:lnTo>
                  <a:cubicBezTo>
                    <a:pt x="4931" y="9724"/>
                    <a:pt x="4566" y="9565"/>
                    <a:pt x="4315" y="9724"/>
                  </a:cubicBezTo>
                  <a:lnTo>
                    <a:pt x="4315" y="9724"/>
                  </a:lnTo>
                  <a:cubicBezTo>
                    <a:pt x="4223" y="9770"/>
                    <a:pt x="4086" y="9907"/>
                    <a:pt x="4018" y="10021"/>
                  </a:cubicBezTo>
                  <a:lnTo>
                    <a:pt x="4018" y="10021"/>
                  </a:lnTo>
                  <a:cubicBezTo>
                    <a:pt x="3972" y="10112"/>
                    <a:pt x="3835" y="10363"/>
                    <a:pt x="3858" y="10478"/>
                  </a:cubicBezTo>
                  <a:lnTo>
                    <a:pt x="3858" y="10478"/>
                  </a:lnTo>
                  <a:cubicBezTo>
                    <a:pt x="3858" y="10729"/>
                    <a:pt x="4360" y="11048"/>
                    <a:pt x="4520" y="11231"/>
                  </a:cubicBezTo>
                  <a:lnTo>
                    <a:pt x="4520" y="11231"/>
                  </a:lnTo>
                  <a:cubicBezTo>
                    <a:pt x="4725" y="11459"/>
                    <a:pt x="4977" y="11870"/>
                    <a:pt x="4748" y="12189"/>
                  </a:cubicBezTo>
                  <a:lnTo>
                    <a:pt x="4748" y="12189"/>
                  </a:lnTo>
                  <a:cubicBezTo>
                    <a:pt x="4566" y="12441"/>
                    <a:pt x="4269" y="12030"/>
                    <a:pt x="4086" y="11938"/>
                  </a:cubicBezTo>
                  <a:lnTo>
                    <a:pt x="4086" y="11938"/>
                  </a:lnTo>
                  <a:cubicBezTo>
                    <a:pt x="3767" y="11779"/>
                    <a:pt x="3447" y="11893"/>
                    <a:pt x="3151" y="12007"/>
                  </a:cubicBezTo>
                  <a:lnTo>
                    <a:pt x="3151" y="12007"/>
                  </a:lnTo>
                  <a:cubicBezTo>
                    <a:pt x="2785" y="12144"/>
                    <a:pt x="2397" y="12167"/>
                    <a:pt x="2032" y="12212"/>
                  </a:cubicBezTo>
                  <a:lnTo>
                    <a:pt x="2032" y="12212"/>
                  </a:lnTo>
                  <a:cubicBezTo>
                    <a:pt x="1713" y="12235"/>
                    <a:pt x="1370" y="12212"/>
                    <a:pt x="1051" y="12144"/>
                  </a:cubicBezTo>
                  <a:lnTo>
                    <a:pt x="1051" y="12144"/>
                  </a:lnTo>
                  <a:cubicBezTo>
                    <a:pt x="822" y="12098"/>
                    <a:pt x="617" y="12098"/>
                    <a:pt x="480" y="12304"/>
                  </a:cubicBezTo>
                  <a:lnTo>
                    <a:pt x="480" y="12304"/>
                  </a:lnTo>
                  <a:cubicBezTo>
                    <a:pt x="411" y="12395"/>
                    <a:pt x="389" y="12463"/>
                    <a:pt x="320" y="12555"/>
                  </a:cubicBezTo>
                  <a:lnTo>
                    <a:pt x="320" y="12555"/>
                  </a:lnTo>
                  <a:cubicBezTo>
                    <a:pt x="275" y="12623"/>
                    <a:pt x="183" y="12669"/>
                    <a:pt x="138" y="12760"/>
                  </a:cubicBezTo>
                  <a:lnTo>
                    <a:pt x="138" y="12760"/>
                  </a:lnTo>
                  <a:cubicBezTo>
                    <a:pt x="1" y="12988"/>
                    <a:pt x="23" y="13125"/>
                    <a:pt x="23" y="13354"/>
                  </a:cubicBezTo>
                  <a:lnTo>
                    <a:pt x="23" y="13354"/>
                  </a:lnTo>
                  <a:cubicBezTo>
                    <a:pt x="23" y="13650"/>
                    <a:pt x="92" y="13924"/>
                    <a:pt x="160" y="14221"/>
                  </a:cubicBezTo>
                  <a:lnTo>
                    <a:pt x="160" y="14221"/>
                  </a:lnTo>
                  <a:cubicBezTo>
                    <a:pt x="206" y="14472"/>
                    <a:pt x="275" y="14586"/>
                    <a:pt x="503" y="14655"/>
                  </a:cubicBezTo>
                  <a:lnTo>
                    <a:pt x="503" y="14655"/>
                  </a:lnTo>
                  <a:cubicBezTo>
                    <a:pt x="685" y="14723"/>
                    <a:pt x="868" y="14814"/>
                    <a:pt x="1073" y="14860"/>
                  </a:cubicBezTo>
                  <a:lnTo>
                    <a:pt x="1073" y="14860"/>
                  </a:lnTo>
                  <a:cubicBezTo>
                    <a:pt x="1233" y="14928"/>
                    <a:pt x="1393" y="15043"/>
                    <a:pt x="1553" y="15065"/>
                  </a:cubicBezTo>
                  <a:lnTo>
                    <a:pt x="1553" y="15065"/>
                  </a:lnTo>
                  <a:cubicBezTo>
                    <a:pt x="1895" y="15134"/>
                    <a:pt x="2192" y="15043"/>
                    <a:pt x="2489" y="14906"/>
                  </a:cubicBezTo>
                  <a:lnTo>
                    <a:pt x="2489" y="14906"/>
                  </a:lnTo>
                  <a:cubicBezTo>
                    <a:pt x="2808" y="14769"/>
                    <a:pt x="3059" y="14563"/>
                    <a:pt x="3402" y="14426"/>
                  </a:cubicBezTo>
                  <a:lnTo>
                    <a:pt x="3402" y="14426"/>
                  </a:lnTo>
                  <a:cubicBezTo>
                    <a:pt x="3790" y="14244"/>
                    <a:pt x="4132" y="14107"/>
                    <a:pt x="4588" y="14130"/>
                  </a:cubicBezTo>
                  <a:lnTo>
                    <a:pt x="4588" y="14130"/>
                  </a:lnTo>
                  <a:cubicBezTo>
                    <a:pt x="4977" y="14175"/>
                    <a:pt x="5365" y="14244"/>
                    <a:pt x="5775" y="14244"/>
                  </a:cubicBezTo>
                  <a:lnTo>
                    <a:pt x="5775" y="14244"/>
                  </a:lnTo>
                  <a:cubicBezTo>
                    <a:pt x="6004" y="14244"/>
                    <a:pt x="6232" y="14267"/>
                    <a:pt x="6460" y="14289"/>
                  </a:cubicBezTo>
                  <a:lnTo>
                    <a:pt x="6460" y="14289"/>
                  </a:lnTo>
                  <a:cubicBezTo>
                    <a:pt x="6688" y="14312"/>
                    <a:pt x="6917" y="14335"/>
                    <a:pt x="7145" y="14335"/>
                  </a:cubicBezTo>
                  <a:lnTo>
                    <a:pt x="7145" y="14335"/>
                  </a:lnTo>
                  <a:cubicBezTo>
                    <a:pt x="7236" y="14335"/>
                    <a:pt x="7305" y="14335"/>
                    <a:pt x="7373" y="14335"/>
                  </a:cubicBezTo>
                  <a:lnTo>
                    <a:pt x="7373" y="14335"/>
                  </a:lnTo>
                  <a:cubicBezTo>
                    <a:pt x="7556" y="14335"/>
                    <a:pt x="7716" y="14335"/>
                    <a:pt x="7898" y="14312"/>
                  </a:cubicBezTo>
                  <a:lnTo>
                    <a:pt x="7898" y="14312"/>
                  </a:lnTo>
                  <a:cubicBezTo>
                    <a:pt x="8058" y="14289"/>
                    <a:pt x="8218" y="14289"/>
                    <a:pt x="8355" y="14267"/>
                  </a:cubicBezTo>
                  <a:lnTo>
                    <a:pt x="8355" y="14267"/>
                  </a:lnTo>
                  <a:cubicBezTo>
                    <a:pt x="8743" y="14198"/>
                    <a:pt x="9062" y="14084"/>
                    <a:pt x="9450" y="14061"/>
                  </a:cubicBezTo>
                  <a:lnTo>
                    <a:pt x="9450" y="14061"/>
                  </a:lnTo>
                  <a:cubicBezTo>
                    <a:pt x="9861" y="14061"/>
                    <a:pt x="10226" y="14130"/>
                    <a:pt x="10614" y="14175"/>
                  </a:cubicBezTo>
                  <a:lnTo>
                    <a:pt x="10614" y="14175"/>
                  </a:lnTo>
                  <a:cubicBezTo>
                    <a:pt x="10980" y="14221"/>
                    <a:pt x="11345" y="14289"/>
                    <a:pt x="11664" y="14472"/>
                  </a:cubicBezTo>
                  <a:lnTo>
                    <a:pt x="11664" y="14472"/>
                  </a:lnTo>
                  <a:cubicBezTo>
                    <a:pt x="11915" y="14609"/>
                    <a:pt x="11984" y="14655"/>
                    <a:pt x="12144" y="14906"/>
                  </a:cubicBezTo>
                  <a:lnTo>
                    <a:pt x="12144" y="14906"/>
                  </a:lnTo>
                  <a:cubicBezTo>
                    <a:pt x="12258" y="15043"/>
                    <a:pt x="12418" y="15157"/>
                    <a:pt x="12509" y="15316"/>
                  </a:cubicBezTo>
                  <a:lnTo>
                    <a:pt x="12509" y="15316"/>
                  </a:lnTo>
                  <a:cubicBezTo>
                    <a:pt x="12691" y="15590"/>
                    <a:pt x="12920" y="15841"/>
                    <a:pt x="13080" y="16138"/>
                  </a:cubicBezTo>
                  <a:lnTo>
                    <a:pt x="13080" y="16138"/>
                  </a:lnTo>
                  <a:cubicBezTo>
                    <a:pt x="13285" y="16503"/>
                    <a:pt x="13582" y="16800"/>
                    <a:pt x="13764" y="17165"/>
                  </a:cubicBezTo>
                  <a:lnTo>
                    <a:pt x="13764" y="17165"/>
                  </a:lnTo>
                  <a:cubicBezTo>
                    <a:pt x="13970" y="17622"/>
                    <a:pt x="14152" y="18147"/>
                    <a:pt x="14221" y="18626"/>
                  </a:cubicBezTo>
                  <a:lnTo>
                    <a:pt x="14221" y="18626"/>
                  </a:lnTo>
                  <a:cubicBezTo>
                    <a:pt x="14266" y="18832"/>
                    <a:pt x="14266" y="18877"/>
                    <a:pt x="14129" y="19014"/>
                  </a:cubicBezTo>
                  <a:lnTo>
                    <a:pt x="14129" y="19014"/>
                  </a:lnTo>
                  <a:cubicBezTo>
                    <a:pt x="14061" y="19083"/>
                    <a:pt x="14015" y="19128"/>
                    <a:pt x="13924" y="19151"/>
                  </a:cubicBezTo>
                  <a:lnTo>
                    <a:pt x="13924" y="19151"/>
                  </a:lnTo>
                  <a:cubicBezTo>
                    <a:pt x="13810" y="19197"/>
                    <a:pt x="13673" y="19197"/>
                    <a:pt x="13513" y="19197"/>
                  </a:cubicBezTo>
                  <a:lnTo>
                    <a:pt x="13513" y="19197"/>
                  </a:lnTo>
                  <a:cubicBezTo>
                    <a:pt x="13445" y="19197"/>
                    <a:pt x="13376" y="19197"/>
                    <a:pt x="13331" y="19197"/>
                  </a:cubicBezTo>
                  <a:lnTo>
                    <a:pt x="13331" y="19197"/>
                  </a:lnTo>
                  <a:cubicBezTo>
                    <a:pt x="13057" y="19220"/>
                    <a:pt x="12806" y="19265"/>
                    <a:pt x="12555" y="19265"/>
                  </a:cubicBezTo>
                  <a:lnTo>
                    <a:pt x="12555" y="19265"/>
                  </a:lnTo>
                  <a:cubicBezTo>
                    <a:pt x="12418" y="19288"/>
                    <a:pt x="12281" y="19265"/>
                    <a:pt x="12144" y="19242"/>
                  </a:cubicBezTo>
                  <a:lnTo>
                    <a:pt x="12144" y="19242"/>
                  </a:lnTo>
                  <a:cubicBezTo>
                    <a:pt x="12007" y="19220"/>
                    <a:pt x="11870" y="19220"/>
                    <a:pt x="11733" y="19220"/>
                  </a:cubicBezTo>
                  <a:lnTo>
                    <a:pt x="11733" y="19220"/>
                  </a:lnTo>
                  <a:cubicBezTo>
                    <a:pt x="11025" y="19242"/>
                    <a:pt x="10318" y="19334"/>
                    <a:pt x="9633" y="19242"/>
                  </a:cubicBezTo>
                  <a:lnTo>
                    <a:pt x="9633" y="19242"/>
                  </a:lnTo>
                  <a:cubicBezTo>
                    <a:pt x="9222" y="19197"/>
                    <a:pt x="8834" y="18946"/>
                    <a:pt x="8469" y="18786"/>
                  </a:cubicBezTo>
                  <a:lnTo>
                    <a:pt x="8469" y="18786"/>
                  </a:lnTo>
                  <a:cubicBezTo>
                    <a:pt x="8263" y="18695"/>
                    <a:pt x="8081" y="18603"/>
                    <a:pt x="7898" y="18466"/>
                  </a:cubicBezTo>
                  <a:lnTo>
                    <a:pt x="7898" y="18466"/>
                  </a:lnTo>
                  <a:cubicBezTo>
                    <a:pt x="7716" y="18352"/>
                    <a:pt x="7533" y="18307"/>
                    <a:pt x="7350" y="18215"/>
                  </a:cubicBezTo>
                  <a:lnTo>
                    <a:pt x="7350" y="18215"/>
                  </a:lnTo>
                  <a:cubicBezTo>
                    <a:pt x="7099" y="18101"/>
                    <a:pt x="6848" y="18033"/>
                    <a:pt x="6597" y="17896"/>
                  </a:cubicBezTo>
                  <a:lnTo>
                    <a:pt x="6597" y="17896"/>
                  </a:lnTo>
                  <a:cubicBezTo>
                    <a:pt x="6437" y="17804"/>
                    <a:pt x="6278" y="17782"/>
                    <a:pt x="6095" y="17736"/>
                  </a:cubicBezTo>
                  <a:lnTo>
                    <a:pt x="6095" y="17736"/>
                  </a:lnTo>
                  <a:cubicBezTo>
                    <a:pt x="5981" y="17713"/>
                    <a:pt x="5844" y="17736"/>
                    <a:pt x="5730" y="17736"/>
                  </a:cubicBezTo>
                  <a:lnTo>
                    <a:pt x="5730" y="17736"/>
                  </a:lnTo>
                  <a:cubicBezTo>
                    <a:pt x="5616" y="17736"/>
                    <a:pt x="5479" y="17736"/>
                    <a:pt x="5365" y="17736"/>
                  </a:cubicBezTo>
                  <a:lnTo>
                    <a:pt x="5365" y="17736"/>
                  </a:lnTo>
                  <a:cubicBezTo>
                    <a:pt x="5091" y="17667"/>
                    <a:pt x="4931" y="17439"/>
                    <a:pt x="4680" y="17348"/>
                  </a:cubicBezTo>
                  <a:lnTo>
                    <a:pt x="4680" y="17348"/>
                  </a:lnTo>
                  <a:cubicBezTo>
                    <a:pt x="4474" y="17279"/>
                    <a:pt x="4360" y="17348"/>
                    <a:pt x="4155" y="17234"/>
                  </a:cubicBezTo>
                  <a:lnTo>
                    <a:pt x="4155" y="17234"/>
                  </a:lnTo>
                  <a:cubicBezTo>
                    <a:pt x="3858" y="17074"/>
                    <a:pt x="3584" y="16754"/>
                    <a:pt x="3242" y="16709"/>
                  </a:cubicBezTo>
                  <a:lnTo>
                    <a:pt x="3242" y="16709"/>
                  </a:lnTo>
                  <a:cubicBezTo>
                    <a:pt x="3036" y="16686"/>
                    <a:pt x="2945" y="16869"/>
                    <a:pt x="2808" y="17006"/>
                  </a:cubicBezTo>
                  <a:lnTo>
                    <a:pt x="2808" y="17006"/>
                  </a:lnTo>
                  <a:cubicBezTo>
                    <a:pt x="2740" y="17074"/>
                    <a:pt x="2648" y="17143"/>
                    <a:pt x="2580" y="17211"/>
                  </a:cubicBezTo>
                  <a:lnTo>
                    <a:pt x="2580" y="17211"/>
                  </a:lnTo>
                  <a:cubicBezTo>
                    <a:pt x="2489" y="17302"/>
                    <a:pt x="2466" y="17394"/>
                    <a:pt x="2397" y="17508"/>
                  </a:cubicBezTo>
                  <a:lnTo>
                    <a:pt x="2397" y="17508"/>
                  </a:lnTo>
                  <a:cubicBezTo>
                    <a:pt x="2352" y="17576"/>
                    <a:pt x="2260" y="17622"/>
                    <a:pt x="2192" y="17690"/>
                  </a:cubicBezTo>
                  <a:lnTo>
                    <a:pt x="2192" y="17690"/>
                  </a:lnTo>
                  <a:cubicBezTo>
                    <a:pt x="2146" y="17782"/>
                    <a:pt x="2123" y="17896"/>
                    <a:pt x="2078" y="17987"/>
                  </a:cubicBezTo>
                  <a:lnTo>
                    <a:pt x="2078" y="17987"/>
                  </a:lnTo>
                  <a:cubicBezTo>
                    <a:pt x="2009" y="18261"/>
                    <a:pt x="2078" y="18421"/>
                    <a:pt x="2169" y="18672"/>
                  </a:cubicBezTo>
                  <a:lnTo>
                    <a:pt x="2169" y="18672"/>
                  </a:lnTo>
                  <a:cubicBezTo>
                    <a:pt x="2237" y="18900"/>
                    <a:pt x="2237" y="19174"/>
                    <a:pt x="2374" y="19379"/>
                  </a:cubicBezTo>
                  <a:lnTo>
                    <a:pt x="2374" y="19379"/>
                  </a:lnTo>
                  <a:cubicBezTo>
                    <a:pt x="2557" y="19676"/>
                    <a:pt x="3082" y="19790"/>
                    <a:pt x="3424" y="19790"/>
                  </a:cubicBezTo>
                  <a:lnTo>
                    <a:pt x="3424" y="19790"/>
                  </a:lnTo>
                  <a:cubicBezTo>
                    <a:pt x="3630" y="19813"/>
                    <a:pt x="3881" y="19813"/>
                    <a:pt x="4109" y="19790"/>
                  </a:cubicBezTo>
                  <a:lnTo>
                    <a:pt x="4109" y="19790"/>
                  </a:lnTo>
                  <a:cubicBezTo>
                    <a:pt x="4315" y="19790"/>
                    <a:pt x="4497" y="19699"/>
                    <a:pt x="4703" y="19653"/>
                  </a:cubicBezTo>
                  <a:lnTo>
                    <a:pt x="4703" y="19653"/>
                  </a:lnTo>
                  <a:cubicBezTo>
                    <a:pt x="4931" y="19585"/>
                    <a:pt x="5228" y="19585"/>
                    <a:pt x="5479" y="19585"/>
                  </a:cubicBezTo>
                  <a:lnTo>
                    <a:pt x="5479" y="19585"/>
                  </a:lnTo>
                  <a:cubicBezTo>
                    <a:pt x="5616" y="19585"/>
                    <a:pt x="5753" y="19585"/>
                    <a:pt x="5890" y="19630"/>
                  </a:cubicBezTo>
                  <a:lnTo>
                    <a:pt x="5890" y="19630"/>
                  </a:lnTo>
                  <a:cubicBezTo>
                    <a:pt x="6255" y="19790"/>
                    <a:pt x="6529" y="20110"/>
                    <a:pt x="6894" y="20224"/>
                  </a:cubicBezTo>
                  <a:lnTo>
                    <a:pt x="6894" y="20224"/>
                  </a:lnTo>
                  <a:cubicBezTo>
                    <a:pt x="7076" y="20292"/>
                    <a:pt x="7282" y="20315"/>
                    <a:pt x="7464" y="20407"/>
                  </a:cubicBezTo>
                  <a:lnTo>
                    <a:pt x="7464" y="20407"/>
                  </a:lnTo>
                  <a:cubicBezTo>
                    <a:pt x="7670" y="20498"/>
                    <a:pt x="7853" y="20589"/>
                    <a:pt x="8081" y="20658"/>
                  </a:cubicBezTo>
                  <a:lnTo>
                    <a:pt x="8081" y="20658"/>
                  </a:lnTo>
                  <a:cubicBezTo>
                    <a:pt x="8514" y="20772"/>
                    <a:pt x="9017" y="20749"/>
                    <a:pt x="9473" y="20703"/>
                  </a:cubicBezTo>
                  <a:lnTo>
                    <a:pt x="9473" y="20703"/>
                  </a:lnTo>
                  <a:cubicBezTo>
                    <a:pt x="9907" y="20680"/>
                    <a:pt x="10340" y="20543"/>
                    <a:pt x="10774" y="20612"/>
                  </a:cubicBezTo>
                  <a:lnTo>
                    <a:pt x="10774" y="20612"/>
                  </a:lnTo>
                  <a:cubicBezTo>
                    <a:pt x="11117" y="20680"/>
                    <a:pt x="11459" y="20795"/>
                    <a:pt x="11778" y="20863"/>
                  </a:cubicBezTo>
                  <a:lnTo>
                    <a:pt x="11778" y="20863"/>
                  </a:lnTo>
                  <a:cubicBezTo>
                    <a:pt x="12121" y="20932"/>
                    <a:pt x="12463" y="21000"/>
                    <a:pt x="12806" y="20932"/>
                  </a:cubicBezTo>
                  <a:lnTo>
                    <a:pt x="12806" y="20932"/>
                  </a:lnTo>
                  <a:cubicBezTo>
                    <a:pt x="13011" y="20909"/>
                    <a:pt x="13353" y="20840"/>
                    <a:pt x="13582" y="20954"/>
                  </a:cubicBezTo>
                  <a:lnTo>
                    <a:pt x="13582" y="20954"/>
                  </a:lnTo>
                  <a:cubicBezTo>
                    <a:pt x="13878" y="21068"/>
                    <a:pt x="14084" y="21639"/>
                    <a:pt x="14152" y="21913"/>
                  </a:cubicBezTo>
                  <a:lnTo>
                    <a:pt x="14152" y="21913"/>
                  </a:lnTo>
                  <a:cubicBezTo>
                    <a:pt x="14221" y="22141"/>
                    <a:pt x="14335" y="22438"/>
                    <a:pt x="14198" y="22643"/>
                  </a:cubicBezTo>
                  <a:lnTo>
                    <a:pt x="14198" y="22643"/>
                  </a:lnTo>
                  <a:cubicBezTo>
                    <a:pt x="14107" y="22780"/>
                    <a:pt x="15499" y="27186"/>
                    <a:pt x="15408" y="27368"/>
                  </a:cubicBezTo>
                  <a:lnTo>
                    <a:pt x="15408" y="27368"/>
                  </a:lnTo>
                  <a:cubicBezTo>
                    <a:pt x="15339" y="27528"/>
                    <a:pt x="15316" y="27528"/>
                    <a:pt x="15362" y="27688"/>
                  </a:cubicBezTo>
                  <a:lnTo>
                    <a:pt x="15362" y="27688"/>
                  </a:lnTo>
                  <a:cubicBezTo>
                    <a:pt x="15408" y="27870"/>
                    <a:pt x="15476" y="27939"/>
                    <a:pt x="15613" y="28076"/>
                  </a:cubicBezTo>
                  <a:lnTo>
                    <a:pt x="15613" y="28076"/>
                  </a:lnTo>
                  <a:cubicBezTo>
                    <a:pt x="15727" y="28190"/>
                    <a:pt x="15750" y="28167"/>
                    <a:pt x="15910" y="28144"/>
                  </a:cubicBezTo>
                  <a:lnTo>
                    <a:pt x="15910" y="28144"/>
                  </a:lnTo>
                  <a:cubicBezTo>
                    <a:pt x="16184" y="28121"/>
                    <a:pt x="16389" y="28281"/>
                    <a:pt x="16663" y="28373"/>
                  </a:cubicBezTo>
                  <a:lnTo>
                    <a:pt x="16663" y="28373"/>
                  </a:lnTo>
                  <a:cubicBezTo>
                    <a:pt x="16960" y="28464"/>
                    <a:pt x="17371" y="28373"/>
                    <a:pt x="17645" y="28190"/>
                  </a:cubicBezTo>
                  <a:lnTo>
                    <a:pt x="17645" y="28190"/>
                  </a:lnTo>
                  <a:cubicBezTo>
                    <a:pt x="17850" y="28030"/>
                    <a:pt x="18033" y="27825"/>
                    <a:pt x="18261" y="27688"/>
                  </a:cubicBezTo>
                  <a:lnTo>
                    <a:pt x="18261" y="27688"/>
                  </a:lnTo>
                  <a:cubicBezTo>
                    <a:pt x="18466" y="27551"/>
                    <a:pt x="18763" y="27482"/>
                    <a:pt x="18946" y="27300"/>
                  </a:cubicBezTo>
                  <a:lnTo>
                    <a:pt x="18946" y="27300"/>
                  </a:lnTo>
                  <a:cubicBezTo>
                    <a:pt x="19083" y="27208"/>
                    <a:pt x="19174" y="27117"/>
                    <a:pt x="19197" y="26957"/>
                  </a:cubicBezTo>
                  <a:lnTo>
                    <a:pt x="19197" y="26957"/>
                  </a:lnTo>
                  <a:cubicBezTo>
                    <a:pt x="19265" y="26729"/>
                    <a:pt x="19242" y="26432"/>
                    <a:pt x="19174" y="26204"/>
                  </a:cubicBezTo>
                  <a:lnTo>
                    <a:pt x="19174" y="26204"/>
                  </a:lnTo>
                  <a:cubicBezTo>
                    <a:pt x="19014" y="25725"/>
                    <a:pt x="17302" y="21000"/>
                    <a:pt x="17302" y="20475"/>
                  </a:cubicBezTo>
                  <a:lnTo>
                    <a:pt x="17302" y="20475"/>
                  </a:lnTo>
                  <a:cubicBezTo>
                    <a:pt x="17302" y="19813"/>
                    <a:pt x="17508" y="19105"/>
                    <a:pt x="18033" y="18649"/>
                  </a:cubicBezTo>
                  <a:lnTo>
                    <a:pt x="18033" y="18649"/>
                  </a:lnTo>
                  <a:cubicBezTo>
                    <a:pt x="18580" y="18215"/>
                    <a:pt x="19174" y="17827"/>
                    <a:pt x="19813" y="17508"/>
                  </a:cubicBezTo>
                  <a:lnTo>
                    <a:pt x="19813" y="17508"/>
                  </a:lnTo>
                  <a:cubicBezTo>
                    <a:pt x="20384" y="17188"/>
                    <a:pt x="20954" y="16914"/>
                    <a:pt x="21502" y="16503"/>
                  </a:cubicBezTo>
                  <a:lnTo>
                    <a:pt x="21502" y="16503"/>
                  </a:lnTo>
                  <a:cubicBezTo>
                    <a:pt x="21799" y="16252"/>
                    <a:pt x="22096" y="15978"/>
                    <a:pt x="22369" y="15682"/>
                  </a:cubicBezTo>
                  <a:lnTo>
                    <a:pt x="22369" y="15682"/>
                  </a:lnTo>
                  <a:cubicBezTo>
                    <a:pt x="22780" y="15180"/>
                    <a:pt x="22849" y="14609"/>
                    <a:pt x="22552" y="14015"/>
                  </a:cubicBezTo>
                  <a:lnTo>
                    <a:pt x="22552" y="14015"/>
                  </a:lnTo>
                  <a:cubicBezTo>
                    <a:pt x="22415" y="13719"/>
                    <a:pt x="22004" y="13148"/>
                    <a:pt x="21616" y="13171"/>
                  </a:cubicBezTo>
                  <a:lnTo>
                    <a:pt x="21616" y="13171"/>
                  </a:lnTo>
                  <a:cubicBezTo>
                    <a:pt x="21388" y="13171"/>
                    <a:pt x="21046" y="13445"/>
                    <a:pt x="20840" y="13605"/>
                  </a:cubicBezTo>
                  <a:lnTo>
                    <a:pt x="20840" y="13605"/>
                  </a:lnTo>
                  <a:cubicBezTo>
                    <a:pt x="20566" y="13810"/>
                    <a:pt x="20315" y="14107"/>
                    <a:pt x="20064" y="14358"/>
                  </a:cubicBezTo>
                  <a:lnTo>
                    <a:pt x="20064" y="14358"/>
                  </a:lnTo>
                  <a:cubicBezTo>
                    <a:pt x="19722" y="14700"/>
                    <a:pt x="19448" y="15088"/>
                    <a:pt x="19242" y="15522"/>
                  </a:cubicBezTo>
                  <a:lnTo>
                    <a:pt x="19242" y="15522"/>
                  </a:lnTo>
                  <a:cubicBezTo>
                    <a:pt x="18991" y="16001"/>
                    <a:pt x="18740" y="16412"/>
                    <a:pt x="18352" y="16754"/>
                  </a:cubicBezTo>
                  <a:lnTo>
                    <a:pt x="18352" y="16754"/>
                  </a:lnTo>
                  <a:cubicBezTo>
                    <a:pt x="18101" y="16983"/>
                    <a:pt x="18010" y="17051"/>
                    <a:pt x="17782" y="16800"/>
                  </a:cubicBezTo>
                  <a:lnTo>
                    <a:pt x="17782" y="16800"/>
                  </a:lnTo>
                  <a:cubicBezTo>
                    <a:pt x="17713" y="16709"/>
                    <a:pt x="17645" y="16640"/>
                    <a:pt x="17645" y="16526"/>
                  </a:cubicBezTo>
                  <a:lnTo>
                    <a:pt x="17645" y="16526"/>
                  </a:lnTo>
                  <a:cubicBezTo>
                    <a:pt x="17645" y="16458"/>
                    <a:pt x="17736" y="16366"/>
                    <a:pt x="17759" y="16321"/>
                  </a:cubicBezTo>
                  <a:lnTo>
                    <a:pt x="17759" y="16321"/>
                  </a:lnTo>
                  <a:cubicBezTo>
                    <a:pt x="17804" y="16184"/>
                    <a:pt x="17759" y="16024"/>
                    <a:pt x="17759" y="15887"/>
                  </a:cubicBezTo>
                  <a:lnTo>
                    <a:pt x="17759" y="15887"/>
                  </a:lnTo>
                  <a:cubicBezTo>
                    <a:pt x="17736" y="15727"/>
                    <a:pt x="17736" y="15499"/>
                    <a:pt x="17667" y="15362"/>
                  </a:cubicBezTo>
                  <a:lnTo>
                    <a:pt x="17667" y="15362"/>
                  </a:lnTo>
                  <a:cubicBezTo>
                    <a:pt x="17622" y="15248"/>
                    <a:pt x="17416" y="15020"/>
                    <a:pt x="17279" y="15043"/>
                  </a:cubicBezTo>
                  <a:lnTo>
                    <a:pt x="17279" y="15043"/>
                  </a:lnTo>
                  <a:cubicBezTo>
                    <a:pt x="17165" y="15065"/>
                    <a:pt x="17051" y="15225"/>
                    <a:pt x="16983" y="15294"/>
                  </a:cubicBezTo>
                  <a:lnTo>
                    <a:pt x="16983" y="15294"/>
                  </a:lnTo>
                  <a:cubicBezTo>
                    <a:pt x="16777" y="15476"/>
                    <a:pt x="16640" y="15545"/>
                    <a:pt x="16389" y="15499"/>
                  </a:cubicBezTo>
                  <a:lnTo>
                    <a:pt x="16389" y="15499"/>
                  </a:lnTo>
                  <a:cubicBezTo>
                    <a:pt x="15956" y="15431"/>
                    <a:pt x="15796" y="14951"/>
                    <a:pt x="15704" y="14586"/>
                  </a:cubicBezTo>
                  <a:lnTo>
                    <a:pt x="15704" y="14586"/>
                  </a:lnTo>
                  <a:cubicBezTo>
                    <a:pt x="15682" y="14381"/>
                    <a:pt x="15636" y="14198"/>
                    <a:pt x="15499" y="14061"/>
                  </a:cubicBezTo>
                  <a:lnTo>
                    <a:pt x="15499" y="14061"/>
                  </a:lnTo>
                  <a:cubicBezTo>
                    <a:pt x="15431" y="13970"/>
                    <a:pt x="15316" y="13878"/>
                    <a:pt x="15248" y="13810"/>
                  </a:cubicBezTo>
                  <a:lnTo>
                    <a:pt x="15248" y="13810"/>
                  </a:lnTo>
                  <a:cubicBezTo>
                    <a:pt x="15134" y="13696"/>
                    <a:pt x="14974" y="13536"/>
                    <a:pt x="14974" y="13376"/>
                  </a:cubicBezTo>
                  <a:lnTo>
                    <a:pt x="14974" y="13376"/>
                  </a:lnTo>
                  <a:cubicBezTo>
                    <a:pt x="14997" y="13239"/>
                    <a:pt x="15111" y="13102"/>
                    <a:pt x="15179" y="12988"/>
                  </a:cubicBezTo>
                  <a:lnTo>
                    <a:pt x="15179" y="12988"/>
                  </a:lnTo>
                  <a:cubicBezTo>
                    <a:pt x="15294" y="12783"/>
                    <a:pt x="15385" y="12600"/>
                    <a:pt x="15522" y="12418"/>
                  </a:cubicBezTo>
                  <a:lnTo>
                    <a:pt x="15522" y="12418"/>
                  </a:lnTo>
                  <a:cubicBezTo>
                    <a:pt x="15750" y="12098"/>
                    <a:pt x="16092" y="11824"/>
                    <a:pt x="16252" y="11482"/>
                  </a:cubicBezTo>
                  <a:lnTo>
                    <a:pt x="16252" y="11482"/>
                  </a:lnTo>
                  <a:cubicBezTo>
                    <a:pt x="16344" y="11276"/>
                    <a:pt x="16412" y="11094"/>
                    <a:pt x="16549" y="10934"/>
                  </a:cubicBezTo>
                  <a:lnTo>
                    <a:pt x="16549" y="10934"/>
                  </a:lnTo>
                  <a:cubicBezTo>
                    <a:pt x="16686" y="10774"/>
                    <a:pt x="16846" y="10660"/>
                    <a:pt x="16983" y="10500"/>
                  </a:cubicBezTo>
                  <a:lnTo>
                    <a:pt x="16983" y="10500"/>
                  </a:lnTo>
                  <a:cubicBezTo>
                    <a:pt x="17142" y="10295"/>
                    <a:pt x="17279" y="10090"/>
                    <a:pt x="17348" y="9816"/>
                  </a:cubicBezTo>
                  <a:lnTo>
                    <a:pt x="17348" y="9816"/>
                  </a:lnTo>
                  <a:cubicBezTo>
                    <a:pt x="17416" y="9542"/>
                    <a:pt x="17393" y="9359"/>
                    <a:pt x="17622" y="9154"/>
                  </a:cubicBezTo>
                  <a:lnTo>
                    <a:pt x="17622" y="9154"/>
                  </a:lnTo>
                  <a:cubicBezTo>
                    <a:pt x="17850" y="8948"/>
                    <a:pt x="18010" y="8994"/>
                    <a:pt x="18238" y="9154"/>
                  </a:cubicBezTo>
                  <a:lnTo>
                    <a:pt x="18238" y="9154"/>
                  </a:lnTo>
                  <a:cubicBezTo>
                    <a:pt x="18443" y="9313"/>
                    <a:pt x="18717" y="9473"/>
                    <a:pt x="19014" y="9382"/>
                  </a:cubicBezTo>
                  <a:lnTo>
                    <a:pt x="19014" y="9382"/>
                  </a:lnTo>
                  <a:cubicBezTo>
                    <a:pt x="19220" y="9313"/>
                    <a:pt x="19722" y="8903"/>
                    <a:pt x="19767" y="8697"/>
                  </a:cubicBezTo>
                  <a:lnTo>
                    <a:pt x="19767" y="8697"/>
                  </a:lnTo>
                  <a:cubicBezTo>
                    <a:pt x="19881" y="8309"/>
                    <a:pt x="19174" y="8058"/>
                    <a:pt x="19174" y="7647"/>
                  </a:cubicBezTo>
                  <a:lnTo>
                    <a:pt x="19174" y="7647"/>
                  </a:lnTo>
                  <a:cubicBezTo>
                    <a:pt x="19174" y="7350"/>
                    <a:pt x="19356" y="7145"/>
                    <a:pt x="19288" y="6848"/>
                  </a:cubicBezTo>
                  <a:lnTo>
                    <a:pt x="19288" y="6848"/>
                  </a:lnTo>
                  <a:cubicBezTo>
                    <a:pt x="19220" y="6574"/>
                    <a:pt x="19060" y="6346"/>
                    <a:pt x="18809" y="6209"/>
                  </a:cubicBezTo>
                  <a:lnTo>
                    <a:pt x="18809" y="6209"/>
                  </a:lnTo>
                  <a:cubicBezTo>
                    <a:pt x="18626" y="6095"/>
                    <a:pt x="18421" y="6027"/>
                    <a:pt x="18215" y="6072"/>
                  </a:cubicBezTo>
                  <a:lnTo>
                    <a:pt x="18215" y="6072"/>
                  </a:lnTo>
                  <a:cubicBezTo>
                    <a:pt x="18010" y="6118"/>
                    <a:pt x="17850" y="6232"/>
                    <a:pt x="17690" y="6346"/>
                  </a:cubicBezTo>
                  <a:lnTo>
                    <a:pt x="17690" y="6346"/>
                  </a:lnTo>
                  <a:cubicBezTo>
                    <a:pt x="17485" y="6506"/>
                    <a:pt x="17325" y="6689"/>
                    <a:pt x="17051" y="6734"/>
                  </a:cubicBezTo>
                  <a:lnTo>
                    <a:pt x="17051" y="6734"/>
                  </a:lnTo>
                  <a:cubicBezTo>
                    <a:pt x="16891" y="6757"/>
                    <a:pt x="16732" y="6803"/>
                    <a:pt x="16549" y="6871"/>
                  </a:cubicBezTo>
                  <a:lnTo>
                    <a:pt x="16549" y="6871"/>
                  </a:lnTo>
                  <a:cubicBezTo>
                    <a:pt x="16070" y="7122"/>
                    <a:pt x="15933" y="7693"/>
                    <a:pt x="15636" y="8127"/>
                  </a:cubicBezTo>
                  <a:lnTo>
                    <a:pt x="15636" y="8127"/>
                  </a:lnTo>
                  <a:cubicBezTo>
                    <a:pt x="15134" y="8788"/>
                    <a:pt x="14860" y="9587"/>
                    <a:pt x="14449" y="10318"/>
                  </a:cubicBezTo>
                  <a:lnTo>
                    <a:pt x="14449" y="10318"/>
                  </a:lnTo>
                  <a:cubicBezTo>
                    <a:pt x="14312" y="10523"/>
                    <a:pt x="14107" y="10866"/>
                    <a:pt x="13856" y="10957"/>
                  </a:cubicBezTo>
                  <a:lnTo>
                    <a:pt x="13856" y="10957"/>
                  </a:lnTo>
                  <a:cubicBezTo>
                    <a:pt x="13787" y="11003"/>
                    <a:pt x="13604" y="11003"/>
                    <a:pt x="13513" y="11025"/>
                  </a:cubicBezTo>
                  <a:lnTo>
                    <a:pt x="13513" y="11025"/>
                  </a:lnTo>
                  <a:cubicBezTo>
                    <a:pt x="13285" y="11048"/>
                    <a:pt x="13034" y="11117"/>
                    <a:pt x="13011" y="10820"/>
                  </a:cubicBezTo>
                  <a:lnTo>
                    <a:pt x="13011" y="10820"/>
                  </a:lnTo>
                  <a:cubicBezTo>
                    <a:pt x="12965" y="10523"/>
                    <a:pt x="13102" y="10204"/>
                    <a:pt x="13125" y="9930"/>
                  </a:cubicBezTo>
                  <a:lnTo>
                    <a:pt x="13125" y="9930"/>
                  </a:lnTo>
                  <a:cubicBezTo>
                    <a:pt x="13125" y="9610"/>
                    <a:pt x="13171" y="9291"/>
                    <a:pt x="13148" y="8994"/>
                  </a:cubicBezTo>
                  <a:lnTo>
                    <a:pt x="13148" y="8994"/>
                  </a:lnTo>
                  <a:cubicBezTo>
                    <a:pt x="13148" y="8720"/>
                    <a:pt x="13011" y="8492"/>
                    <a:pt x="12988" y="8241"/>
                  </a:cubicBezTo>
                  <a:lnTo>
                    <a:pt x="12988" y="8241"/>
                  </a:lnTo>
                  <a:cubicBezTo>
                    <a:pt x="12943" y="7898"/>
                    <a:pt x="12943" y="7556"/>
                    <a:pt x="12943" y="7214"/>
                  </a:cubicBezTo>
                  <a:lnTo>
                    <a:pt x="12943" y="7214"/>
                  </a:lnTo>
                  <a:cubicBezTo>
                    <a:pt x="12920" y="6871"/>
                    <a:pt x="12874" y="6574"/>
                    <a:pt x="12897" y="6232"/>
                  </a:cubicBezTo>
                  <a:lnTo>
                    <a:pt x="12897" y="6232"/>
                  </a:lnTo>
                  <a:cubicBezTo>
                    <a:pt x="12897" y="6004"/>
                    <a:pt x="12920" y="5753"/>
                    <a:pt x="12920" y="5524"/>
                  </a:cubicBezTo>
                  <a:lnTo>
                    <a:pt x="12920" y="5524"/>
                  </a:lnTo>
                  <a:cubicBezTo>
                    <a:pt x="12874" y="5045"/>
                    <a:pt x="12600" y="4132"/>
                    <a:pt x="13057" y="3790"/>
                  </a:cubicBezTo>
                  <a:lnTo>
                    <a:pt x="13057" y="3790"/>
                  </a:lnTo>
                  <a:cubicBezTo>
                    <a:pt x="13285" y="3607"/>
                    <a:pt x="13582" y="3493"/>
                    <a:pt x="13833" y="3356"/>
                  </a:cubicBezTo>
                  <a:lnTo>
                    <a:pt x="13833" y="3356"/>
                  </a:lnTo>
                  <a:cubicBezTo>
                    <a:pt x="14084" y="3219"/>
                    <a:pt x="14358" y="3082"/>
                    <a:pt x="14586" y="2922"/>
                  </a:cubicBezTo>
                  <a:lnTo>
                    <a:pt x="14586" y="2922"/>
                  </a:lnTo>
                  <a:cubicBezTo>
                    <a:pt x="14928" y="2694"/>
                    <a:pt x="15316" y="2352"/>
                    <a:pt x="15271" y="1895"/>
                  </a:cubicBezTo>
                  <a:lnTo>
                    <a:pt x="15271" y="1895"/>
                  </a:lnTo>
                  <a:cubicBezTo>
                    <a:pt x="15225" y="1644"/>
                    <a:pt x="15042" y="1576"/>
                    <a:pt x="14837" y="1484"/>
                  </a:cubicBezTo>
                  <a:lnTo>
                    <a:pt x="14837" y="1484"/>
                  </a:lnTo>
                  <a:cubicBezTo>
                    <a:pt x="14677" y="1416"/>
                    <a:pt x="14495" y="1370"/>
                    <a:pt x="14358" y="1256"/>
                  </a:cubicBezTo>
                  <a:lnTo>
                    <a:pt x="14358" y="1256"/>
                  </a:lnTo>
                  <a:cubicBezTo>
                    <a:pt x="14152" y="1096"/>
                    <a:pt x="14015" y="845"/>
                    <a:pt x="13764" y="731"/>
                  </a:cubicBezTo>
                  <a:lnTo>
                    <a:pt x="13764" y="731"/>
                  </a:lnTo>
                  <a:cubicBezTo>
                    <a:pt x="13308" y="503"/>
                    <a:pt x="12851" y="1142"/>
                    <a:pt x="12669" y="1507"/>
                  </a:cubicBezTo>
                  <a:lnTo>
                    <a:pt x="12669" y="1507"/>
                  </a:lnTo>
                  <a:cubicBezTo>
                    <a:pt x="12486" y="1850"/>
                    <a:pt x="12326" y="2443"/>
                    <a:pt x="11961" y="2648"/>
                  </a:cubicBezTo>
                  <a:lnTo>
                    <a:pt x="11961" y="2648"/>
                  </a:lnTo>
                  <a:cubicBezTo>
                    <a:pt x="11710" y="2489"/>
                    <a:pt x="11550" y="2169"/>
                    <a:pt x="11413" y="1895"/>
                  </a:cubicBezTo>
                  <a:lnTo>
                    <a:pt x="11413" y="1895"/>
                  </a:lnTo>
                  <a:cubicBezTo>
                    <a:pt x="11345" y="1713"/>
                    <a:pt x="11299" y="1530"/>
                    <a:pt x="11208" y="1370"/>
                  </a:cubicBezTo>
                  <a:lnTo>
                    <a:pt x="11208" y="1370"/>
                  </a:lnTo>
                  <a:cubicBezTo>
                    <a:pt x="11117" y="1210"/>
                    <a:pt x="11025" y="1096"/>
                    <a:pt x="10957" y="937"/>
                  </a:cubicBezTo>
                  <a:lnTo>
                    <a:pt x="10957" y="937"/>
                  </a:lnTo>
                  <a:cubicBezTo>
                    <a:pt x="10820" y="685"/>
                    <a:pt x="10729" y="457"/>
                    <a:pt x="10500" y="275"/>
                  </a:cubicBezTo>
                  <a:lnTo>
                    <a:pt x="10500" y="275"/>
                  </a:lnTo>
                  <a:cubicBezTo>
                    <a:pt x="10272" y="92"/>
                    <a:pt x="10135" y="24"/>
                    <a:pt x="9861" y="92"/>
                  </a:cubicBezTo>
                  <a:lnTo>
                    <a:pt x="9861" y="92"/>
                  </a:lnTo>
                  <a:cubicBezTo>
                    <a:pt x="9724" y="115"/>
                    <a:pt x="9542" y="206"/>
                    <a:pt x="9405" y="161"/>
                  </a:cubicBezTo>
                  <a:lnTo>
                    <a:pt x="9405" y="161"/>
                  </a:lnTo>
                  <a:cubicBezTo>
                    <a:pt x="9336" y="138"/>
                    <a:pt x="9291" y="69"/>
                    <a:pt x="9245" y="46"/>
                  </a:cubicBezTo>
                  <a:lnTo>
                    <a:pt x="9245" y="46"/>
                  </a:lnTo>
                  <a:cubicBezTo>
                    <a:pt x="9176" y="1"/>
                    <a:pt x="9085" y="1"/>
                    <a:pt x="9017" y="1"/>
                  </a:cubicBezTo>
                  <a:lnTo>
                    <a:pt x="9017" y="1"/>
                  </a:lnTo>
                  <a:cubicBezTo>
                    <a:pt x="8697" y="1"/>
                    <a:pt x="8377" y="297"/>
                    <a:pt x="8172" y="50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5501625" y="3976013"/>
              <a:ext cx="473650" cy="627700"/>
            </a:xfrm>
            <a:custGeom>
              <a:rect b="b" l="l" r="r" t="t"/>
              <a:pathLst>
                <a:path extrusionOk="0" h="25108" w="18946">
                  <a:moveTo>
                    <a:pt x="8582" y="320"/>
                  </a:moveTo>
                  <a:cubicBezTo>
                    <a:pt x="8309" y="548"/>
                    <a:pt x="8240" y="708"/>
                    <a:pt x="8309" y="1096"/>
                  </a:cubicBezTo>
                  <a:lnTo>
                    <a:pt x="8309" y="1096"/>
                  </a:lnTo>
                  <a:cubicBezTo>
                    <a:pt x="8354" y="1438"/>
                    <a:pt x="8491" y="1780"/>
                    <a:pt x="8628" y="2100"/>
                  </a:cubicBezTo>
                  <a:lnTo>
                    <a:pt x="8628" y="2100"/>
                  </a:lnTo>
                  <a:cubicBezTo>
                    <a:pt x="8742" y="2305"/>
                    <a:pt x="8902" y="2488"/>
                    <a:pt x="9016" y="2693"/>
                  </a:cubicBezTo>
                  <a:lnTo>
                    <a:pt x="9016" y="2693"/>
                  </a:lnTo>
                  <a:cubicBezTo>
                    <a:pt x="9130" y="2899"/>
                    <a:pt x="9199" y="3104"/>
                    <a:pt x="9267" y="3310"/>
                  </a:cubicBezTo>
                  <a:lnTo>
                    <a:pt x="9267" y="3310"/>
                  </a:lnTo>
                  <a:cubicBezTo>
                    <a:pt x="9427" y="3743"/>
                    <a:pt x="9473" y="4131"/>
                    <a:pt x="9495" y="4588"/>
                  </a:cubicBezTo>
                  <a:lnTo>
                    <a:pt x="9495" y="4588"/>
                  </a:lnTo>
                  <a:cubicBezTo>
                    <a:pt x="9518" y="4862"/>
                    <a:pt x="9450" y="5113"/>
                    <a:pt x="9473" y="5387"/>
                  </a:cubicBezTo>
                  <a:lnTo>
                    <a:pt x="9473" y="5387"/>
                  </a:lnTo>
                  <a:cubicBezTo>
                    <a:pt x="9473" y="5820"/>
                    <a:pt x="9632" y="6117"/>
                    <a:pt x="9724" y="6528"/>
                  </a:cubicBezTo>
                  <a:lnTo>
                    <a:pt x="9724" y="6528"/>
                  </a:lnTo>
                  <a:cubicBezTo>
                    <a:pt x="9838" y="6962"/>
                    <a:pt x="9906" y="7395"/>
                    <a:pt x="9952" y="7852"/>
                  </a:cubicBezTo>
                  <a:lnTo>
                    <a:pt x="9952" y="7852"/>
                  </a:lnTo>
                  <a:cubicBezTo>
                    <a:pt x="9998" y="8126"/>
                    <a:pt x="10112" y="8491"/>
                    <a:pt x="9998" y="8765"/>
                  </a:cubicBezTo>
                  <a:lnTo>
                    <a:pt x="9998" y="8765"/>
                  </a:lnTo>
                  <a:cubicBezTo>
                    <a:pt x="9861" y="8651"/>
                    <a:pt x="9724" y="8354"/>
                    <a:pt x="9610" y="8217"/>
                  </a:cubicBezTo>
                  <a:lnTo>
                    <a:pt x="9610" y="8217"/>
                  </a:lnTo>
                  <a:cubicBezTo>
                    <a:pt x="9450" y="7989"/>
                    <a:pt x="9313" y="7783"/>
                    <a:pt x="9130" y="7578"/>
                  </a:cubicBezTo>
                  <a:lnTo>
                    <a:pt x="9130" y="7578"/>
                  </a:lnTo>
                  <a:cubicBezTo>
                    <a:pt x="8742" y="7144"/>
                    <a:pt x="8354" y="6802"/>
                    <a:pt x="7898" y="6460"/>
                  </a:cubicBezTo>
                  <a:lnTo>
                    <a:pt x="7898" y="6460"/>
                  </a:lnTo>
                  <a:cubicBezTo>
                    <a:pt x="7510" y="6140"/>
                    <a:pt x="7053" y="5843"/>
                    <a:pt x="6711" y="5478"/>
                  </a:cubicBezTo>
                  <a:lnTo>
                    <a:pt x="6711" y="5478"/>
                  </a:lnTo>
                  <a:cubicBezTo>
                    <a:pt x="6391" y="5136"/>
                    <a:pt x="6186" y="4679"/>
                    <a:pt x="6117" y="4223"/>
                  </a:cubicBezTo>
                  <a:lnTo>
                    <a:pt x="6117" y="4223"/>
                  </a:lnTo>
                  <a:cubicBezTo>
                    <a:pt x="6049" y="3835"/>
                    <a:pt x="6117" y="3401"/>
                    <a:pt x="6163" y="3013"/>
                  </a:cubicBezTo>
                  <a:lnTo>
                    <a:pt x="6163" y="3013"/>
                  </a:lnTo>
                  <a:cubicBezTo>
                    <a:pt x="6209" y="2739"/>
                    <a:pt x="6231" y="2328"/>
                    <a:pt x="6072" y="2077"/>
                  </a:cubicBezTo>
                  <a:lnTo>
                    <a:pt x="6072" y="2077"/>
                  </a:lnTo>
                  <a:cubicBezTo>
                    <a:pt x="5980" y="1917"/>
                    <a:pt x="5706" y="1712"/>
                    <a:pt x="5524" y="1689"/>
                  </a:cubicBezTo>
                  <a:lnTo>
                    <a:pt x="5524" y="1689"/>
                  </a:lnTo>
                  <a:cubicBezTo>
                    <a:pt x="5387" y="1689"/>
                    <a:pt x="5296" y="1780"/>
                    <a:pt x="5181" y="1849"/>
                  </a:cubicBezTo>
                  <a:lnTo>
                    <a:pt x="5181" y="1849"/>
                  </a:lnTo>
                  <a:cubicBezTo>
                    <a:pt x="4908" y="2054"/>
                    <a:pt x="4862" y="2283"/>
                    <a:pt x="4885" y="2625"/>
                  </a:cubicBezTo>
                  <a:lnTo>
                    <a:pt x="4885" y="2625"/>
                  </a:lnTo>
                  <a:cubicBezTo>
                    <a:pt x="4930" y="2899"/>
                    <a:pt x="5022" y="3378"/>
                    <a:pt x="4702" y="3538"/>
                  </a:cubicBezTo>
                  <a:lnTo>
                    <a:pt x="4702" y="3538"/>
                  </a:lnTo>
                  <a:cubicBezTo>
                    <a:pt x="4520" y="3629"/>
                    <a:pt x="4428" y="3492"/>
                    <a:pt x="4314" y="3333"/>
                  </a:cubicBezTo>
                  <a:lnTo>
                    <a:pt x="4314" y="3333"/>
                  </a:lnTo>
                  <a:cubicBezTo>
                    <a:pt x="3949" y="2808"/>
                    <a:pt x="3629" y="2283"/>
                    <a:pt x="3013" y="2009"/>
                  </a:cubicBezTo>
                  <a:lnTo>
                    <a:pt x="3013" y="2009"/>
                  </a:lnTo>
                  <a:cubicBezTo>
                    <a:pt x="2694" y="1872"/>
                    <a:pt x="2191" y="1643"/>
                    <a:pt x="1986" y="2077"/>
                  </a:cubicBezTo>
                  <a:lnTo>
                    <a:pt x="1986" y="2077"/>
                  </a:lnTo>
                  <a:cubicBezTo>
                    <a:pt x="1803" y="2488"/>
                    <a:pt x="1735" y="3150"/>
                    <a:pt x="1826" y="3606"/>
                  </a:cubicBezTo>
                  <a:lnTo>
                    <a:pt x="1826" y="3606"/>
                  </a:lnTo>
                  <a:cubicBezTo>
                    <a:pt x="1940" y="4109"/>
                    <a:pt x="2420" y="4451"/>
                    <a:pt x="2694" y="4862"/>
                  </a:cubicBezTo>
                  <a:lnTo>
                    <a:pt x="2694" y="4862"/>
                  </a:lnTo>
                  <a:cubicBezTo>
                    <a:pt x="2876" y="5136"/>
                    <a:pt x="3059" y="5432"/>
                    <a:pt x="3355" y="5615"/>
                  </a:cubicBezTo>
                  <a:lnTo>
                    <a:pt x="3355" y="5615"/>
                  </a:lnTo>
                  <a:cubicBezTo>
                    <a:pt x="3629" y="5752"/>
                    <a:pt x="3903" y="5866"/>
                    <a:pt x="4177" y="5980"/>
                  </a:cubicBezTo>
                  <a:lnTo>
                    <a:pt x="4177" y="5980"/>
                  </a:lnTo>
                  <a:cubicBezTo>
                    <a:pt x="4405" y="6072"/>
                    <a:pt x="4611" y="6140"/>
                    <a:pt x="4793" y="6277"/>
                  </a:cubicBezTo>
                  <a:lnTo>
                    <a:pt x="4793" y="6277"/>
                  </a:lnTo>
                  <a:cubicBezTo>
                    <a:pt x="4999" y="6414"/>
                    <a:pt x="5204" y="6574"/>
                    <a:pt x="5387" y="6756"/>
                  </a:cubicBezTo>
                  <a:lnTo>
                    <a:pt x="5387" y="6756"/>
                  </a:lnTo>
                  <a:cubicBezTo>
                    <a:pt x="5706" y="7030"/>
                    <a:pt x="6026" y="7327"/>
                    <a:pt x="6323" y="7624"/>
                  </a:cubicBezTo>
                  <a:lnTo>
                    <a:pt x="6323" y="7624"/>
                  </a:lnTo>
                  <a:cubicBezTo>
                    <a:pt x="6871" y="8171"/>
                    <a:pt x="7601" y="8742"/>
                    <a:pt x="7715" y="9564"/>
                  </a:cubicBezTo>
                  <a:lnTo>
                    <a:pt x="7715" y="9564"/>
                  </a:lnTo>
                  <a:cubicBezTo>
                    <a:pt x="7761" y="9861"/>
                    <a:pt x="7669" y="10226"/>
                    <a:pt x="7304" y="10226"/>
                  </a:cubicBezTo>
                  <a:lnTo>
                    <a:pt x="7304" y="10226"/>
                  </a:lnTo>
                  <a:cubicBezTo>
                    <a:pt x="7167" y="10226"/>
                    <a:pt x="6985" y="10089"/>
                    <a:pt x="6848" y="10020"/>
                  </a:cubicBezTo>
                  <a:lnTo>
                    <a:pt x="6848" y="10020"/>
                  </a:lnTo>
                  <a:cubicBezTo>
                    <a:pt x="6688" y="9906"/>
                    <a:pt x="6528" y="9792"/>
                    <a:pt x="6346" y="9724"/>
                  </a:cubicBezTo>
                  <a:lnTo>
                    <a:pt x="6346" y="9724"/>
                  </a:lnTo>
                  <a:cubicBezTo>
                    <a:pt x="6163" y="9655"/>
                    <a:pt x="6003" y="9609"/>
                    <a:pt x="5889" y="9450"/>
                  </a:cubicBezTo>
                  <a:lnTo>
                    <a:pt x="5889" y="9450"/>
                  </a:lnTo>
                  <a:cubicBezTo>
                    <a:pt x="5775" y="9313"/>
                    <a:pt x="5684" y="9176"/>
                    <a:pt x="5592" y="9039"/>
                  </a:cubicBezTo>
                  <a:lnTo>
                    <a:pt x="5592" y="9039"/>
                  </a:lnTo>
                  <a:cubicBezTo>
                    <a:pt x="5433" y="8788"/>
                    <a:pt x="5478" y="8423"/>
                    <a:pt x="5296" y="8171"/>
                  </a:cubicBezTo>
                  <a:lnTo>
                    <a:pt x="5296" y="8171"/>
                  </a:lnTo>
                  <a:cubicBezTo>
                    <a:pt x="5204" y="8080"/>
                    <a:pt x="5113" y="8012"/>
                    <a:pt x="5045" y="7920"/>
                  </a:cubicBezTo>
                  <a:lnTo>
                    <a:pt x="5045" y="7920"/>
                  </a:lnTo>
                  <a:cubicBezTo>
                    <a:pt x="4976" y="7829"/>
                    <a:pt x="4908" y="7761"/>
                    <a:pt x="4816" y="7692"/>
                  </a:cubicBezTo>
                  <a:lnTo>
                    <a:pt x="4816" y="7692"/>
                  </a:lnTo>
                  <a:cubicBezTo>
                    <a:pt x="4634" y="7555"/>
                    <a:pt x="4337" y="7350"/>
                    <a:pt x="4131" y="7441"/>
                  </a:cubicBezTo>
                  <a:lnTo>
                    <a:pt x="4131" y="7441"/>
                  </a:lnTo>
                  <a:cubicBezTo>
                    <a:pt x="4040" y="7487"/>
                    <a:pt x="3903" y="7578"/>
                    <a:pt x="3835" y="7647"/>
                  </a:cubicBezTo>
                  <a:lnTo>
                    <a:pt x="3835" y="7647"/>
                  </a:lnTo>
                  <a:cubicBezTo>
                    <a:pt x="3789" y="7715"/>
                    <a:pt x="3629" y="7920"/>
                    <a:pt x="3629" y="8012"/>
                  </a:cubicBezTo>
                  <a:lnTo>
                    <a:pt x="3629" y="8012"/>
                  </a:lnTo>
                  <a:cubicBezTo>
                    <a:pt x="3607" y="8240"/>
                    <a:pt x="3972" y="8560"/>
                    <a:pt x="4086" y="8742"/>
                  </a:cubicBezTo>
                  <a:lnTo>
                    <a:pt x="4086" y="8742"/>
                  </a:lnTo>
                  <a:cubicBezTo>
                    <a:pt x="4246" y="8970"/>
                    <a:pt x="4383" y="9358"/>
                    <a:pt x="4154" y="9587"/>
                  </a:cubicBezTo>
                  <a:lnTo>
                    <a:pt x="4154" y="9587"/>
                  </a:lnTo>
                  <a:cubicBezTo>
                    <a:pt x="3972" y="9769"/>
                    <a:pt x="3766" y="9381"/>
                    <a:pt x="3629" y="9267"/>
                  </a:cubicBezTo>
                  <a:lnTo>
                    <a:pt x="3629" y="9267"/>
                  </a:lnTo>
                  <a:cubicBezTo>
                    <a:pt x="3378" y="9085"/>
                    <a:pt x="3104" y="9130"/>
                    <a:pt x="2830" y="9199"/>
                  </a:cubicBezTo>
                  <a:lnTo>
                    <a:pt x="2830" y="9199"/>
                  </a:lnTo>
                  <a:cubicBezTo>
                    <a:pt x="2534" y="9244"/>
                    <a:pt x="2191" y="9221"/>
                    <a:pt x="1872" y="9176"/>
                  </a:cubicBezTo>
                  <a:lnTo>
                    <a:pt x="1872" y="9176"/>
                  </a:lnTo>
                  <a:cubicBezTo>
                    <a:pt x="1598" y="9153"/>
                    <a:pt x="1324" y="9085"/>
                    <a:pt x="1050" y="8970"/>
                  </a:cubicBezTo>
                  <a:lnTo>
                    <a:pt x="1050" y="8970"/>
                  </a:lnTo>
                  <a:cubicBezTo>
                    <a:pt x="890" y="8902"/>
                    <a:pt x="708" y="8879"/>
                    <a:pt x="571" y="9016"/>
                  </a:cubicBezTo>
                  <a:lnTo>
                    <a:pt x="571" y="9016"/>
                  </a:lnTo>
                  <a:cubicBezTo>
                    <a:pt x="502" y="9085"/>
                    <a:pt x="479" y="9153"/>
                    <a:pt x="411" y="9221"/>
                  </a:cubicBezTo>
                  <a:lnTo>
                    <a:pt x="411" y="9221"/>
                  </a:lnTo>
                  <a:cubicBezTo>
                    <a:pt x="342" y="9267"/>
                    <a:pt x="274" y="9290"/>
                    <a:pt x="206" y="9358"/>
                  </a:cubicBezTo>
                  <a:lnTo>
                    <a:pt x="206" y="9358"/>
                  </a:lnTo>
                  <a:cubicBezTo>
                    <a:pt x="69" y="9518"/>
                    <a:pt x="69" y="9632"/>
                    <a:pt x="46" y="9838"/>
                  </a:cubicBezTo>
                  <a:lnTo>
                    <a:pt x="46" y="9838"/>
                  </a:lnTo>
                  <a:cubicBezTo>
                    <a:pt x="0" y="10089"/>
                    <a:pt x="23" y="10317"/>
                    <a:pt x="46" y="10591"/>
                  </a:cubicBezTo>
                  <a:lnTo>
                    <a:pt x="46" y="10591"/>
                  </a:lnTo>
                  <a:cubicBezTo>
                    <a:pt x="46" y="10796"/>
                    <a:pt x="91" y="10911"/>
                    <a:pt x="274" y="11025"/>
                  </a:cubicBezTo>
                  <a:lnTo>
                    <a:pt x="274" y="11025"/>
                  </a:lnTo>
                  <a:cubicBezTo>
                    <a:pt x="411" y="11093"/>
                    <a:pt x="548" y="11184"/>
                    <a:pt x="708" y="11276"/>
                  </a:cubicBezTo>
                  <a:lnTo>
                    <a:pt x="708" y="11276"/>
                  </a:lnTo>
                  <a:cubicBezTo>
                    <a:pt x="845" y="11344"/>
                    <a:pt x="959" y="11481"/>
                    <a:pt x="1096" y="11527"/>
                  </a:cubicBezTo>
                  <a:lnTo>
                    <a:pt x="1096" y="11527"/>
                  </a:lnTo>
                  <a:cubicBezTo>
                    <a:pt x="1370" y="11618"/>
                    <a:pt x="1644" y="11595"/>
                    <a:pt x="1895" y="11527"/>
                  </a:cubicBezTo>
                  <a:lnTo>
                    <a:pt x="1895" y="11527"/>
                  </a:lnTo>
                  <a:cubicBezTo>
                    <a:pt x="2169" y="11458"/>
                    <a:pt x="2420" y="11321"/>
                    <a:pt x="2716" y="11253"/>
                  </a:cubicBezTo>
                  <a:lnTo>
                    <a:pt x="2716" y="11253"/>
                  </a:lnTo>
                  <a:cubicBezTo>
                    <a:pt x="3082" y="11184"/>
                    <a:pt x="3378" y="11093"/>
                    <a:pt x="3766" y="11207"/>
                  </a:cubicBezTo>
                  <a:lnTo>
                    <a:pt x="3766" y="11207"/>
                  </a:lnTo>
                  <a:cubicBezTo>
                    <a:pt x="4086" y="11299"/>
                    <a:pt x="4383" y="11413"/>
                    <a:pt x="4725" y="11481"/>
                  </a:cubicBezTo>
                  <a:lnTo>
                    <a:pt x="4725" y="11481"/>
                  </a:lnTo>
                  <a:cubicBezTo>
                    <a:pt x="5113" y="11550"/>
                    <a:pt x="5478" y="11687"/>
                    <a:pt x="5866" y="11755"/>
                  </a:cubicBezTo>
                  <a:lnTo>
                    <a:pt x="5866" y="11755"/>
                  </a:lnTo>
                  <a:cubicBezTo>
                    <a:pt x="6094" y="11801"/>
                    <a:pt x="6277" y="11846"/>
                    <a:pt x="6505" y="11869"/>
                  </a:cubicBezTo>
                  <a:lnTo>
                    <a:pt x="6505" y="11869"/>
                  </a:lnTo>
                  <a:cubicBezTo>
                    <a:pt x="6619" y="11869"/>
                    <a:pt x="6756" y="11869"/>
                    <a:pt x="6893" y="11892"/>
                  </a:cubicBezTo>
                  <a:lnTo>
                    <a:pt x="6893" y="11892"/>
                  </a:lnTo>
                  <a:cubicBezTo>
                    <a:pt x="7007" y="11892"/>
                    <a:pt x="7122" y="11869"/>
                    <a:pt x="7259" y="11869"/>
                  </a:cubicBezTo>
                  <a:lnTo>
                    <a:pt x="7259" y="11869"/>
                  </a:lnTo>
                  <a:cubicBezTo>
                    <a:pt x="7441" y="11869"/>
                    <a:pt x="7624" y="11846"/>
                    <a:pt x="7829" y="11892"/>
                  </a:cubicBezTo>
                  <a:lnTo>
                    <a:pt x="7829" y="11892"/>
                  </a:lnTo>
                  <a:cubicBezTo>
                    <a:pt x="8172" y="11938"/>
                    <a:pt x="8468" y="12052"/>
                    <a:pt x="8788" y="12166"/>
                  </a:cubicBezTo>
                  <a:lnTo>
                    <a:pt x="8788" y="12166"/>
                  </a:lnTo>
                  <a:cubicBezTo>
                    <a:pt x="9085" y="12234"/>
                    <a:pt x="9381" y="12371"/>
                    <a:pt x="9632" y="12554"/>
                  </a:cubicBezTo>
                  <a:lnTo>
                    <a:pt x="9632" y="12554"/>
                  </a:lnTo>
                  <a:cubicBezTo>
                    <a:pt x="9815" y="12714"/>
                    <a:pt x="9861" y="12782"/>
                    <a:pt x="9975" y="12988"/>
                  </a:cubicBezTo>
                  <a:lnTo>
                    <a:pt x="9975" y="12988"/>
                  </a:lnTo>
                  <a:cubicBezTo>
                    <a:pt x="10043" y="13147"/>
                    <a:pt x="10157" y="13262"/>
                    <a:pt x="10226" y="13398"/>
                  </a:cubicBezTo>
                  <a:lnTo>
                    <a:pt x="10226" y="13398"/>
                  </a:lnTo>
                  <a:cubicBezTo>
                    <a:pt x="10340" y="13650"/>
                    <a:pt x="10477" y="13901"/>
                    <a:pt x="10568" y="14175"/>
                  </a:cubicBezTo>
                  <a:lnTo>
                    <a:pt x="10568" y="14175"/>
                  </a:lnTo>
                  <a:cubicBezTo>
                    <a:pt x="10705" y="14517"/>
                    <a:pt x="10911" y="14814"/>
                    <a:pt x="11002" y="15156"/>
                  </a:cubicBezTo>
                  <a:lnTo>
                    <a:pt x="11002" y="15156"/>
                  </a:lnTo>
                  <a:cubicBezTo>
                    <a:pt x="11139" y="15567"/>
                    <a:pt x="11207" y="16023"/>
                    <a:pt x="11207" y="16434"/>
                  </a:cubicBezTo>
                  <a:lnTo>
                    <a:pt x="11207" y="16434"/>
                  </a:lnTo>
                  <a:cubicBezTo>
                    <a:pt x="11207" y="16617"/>
                    <a:pt x="11207" y="16662"/>
                    <a:pt x="11070" y="16754"/>
                  </a:cubicBezTo>
                  <a:lnTo>
                    <a:pt x="11070" y="16754"/>
                  </a:lnTo>
                  <a:cubicBezTo>
                    <a:pt x="11002" y="16799"/>
                    <a:pt x="10956" y="16845"/>
                    <a:pt x="10888" y="16845"/>
                  </a:cubicBezTo>
                  <a:lnTo>
                    <a:pt x="10888" y="16845"/>
                  </a:lnTo>
                  <a:cubicBezTo>
                    <a:pt x="10728" y="16868"/>
                    <a:pt x="10523" y="16799"/>
                    <a:pt x="10363" y="16777"/>
                  </a:cubicBezTo>
                  <a:lnTo>
                    <a:pt x="10363" y="16777"/>
                  </a:lnTo>
                  <a:cubicBezTo>
                    <a:pt x="10157" y="16754"/>
                    <a:pt x="9929" y="16777"/>
                    <a:pt x="9724" y="16731"/>
                  </a:cubicBezTo>
                  <a:lnTo>
                    <a:pt x="9724" y="16731"/>
                  </a:lnTo>
                  <a:cubicBezTo>
                    <a:pt x="9473" y="16685"/>
                    <a:pt x="9267" y="16594"/>
                    <a:pt x="9039" y="16548"/>
                  </a:cubicBezTo>
                  <a:lnTo>
                    <a:pt x="9039" y="16548"/>
                  </a:lnTo>
                  <a:cubicBezTo>
                    <a:pt x="8445" y="16480"/>
                    <a:pt x="7829" y="16434"/>
                    <a:pt x="7281" y="16252"/>
                  </a:cubicBezTo>
                  <a:lnTo>
                    <a:pt x="7281" y="16252"/>
                  </a:lnTo>
                  <a:cubicBezTo>
                    <a:pt x="6939" y="16138"/>
                    <a:pt x="6665" y="15886"/>
                    <a:pt x="6368" y="15681"/>
                  </a:cubicBezTo>
                  <a:lnTo>
                    <a:pt x="6368" y="15681"/>
                  </a:lnTo>
                  <a:cubicBezTo>
                    <a:pt x="6209" y="15590"/>
                    <a:pt x="6072" y="15476"/>
                    <a:pt x="5935" y="15339"/>
                  </a:cubicBezTo>
                  <a:lnTo>
                    <a:pt x="5935" y="15339"/>
                  </a:lnTo>
                  <a:cubicBezTo>
                    <a:pt x="5798" y="15225"/>
                    <a:pt x="5661" y="15156"/>
                    <a:pt x="5501" y="15042"/>
                  </a:cubicBezTo>
                  <a:lnTo>
                    <a:pt x="5501" y="15042"/>
                  </a:lnTo>
                  <a:cubicBezTo>
                    <a:pt x="5318" y="14928"/>
                    <a:pt x="5113" y="14814"/>
                    <a:pt x="4930" y="14677"/>
                  </a:cubicBezTo>
                  <a:lnTo>
                    <a:pt x="4930" y="14677"/>
                  </a:lnTo>
                  <a:cubicBezTo>
                    <a:pt x="4793" y="14563"/>
                    <a:pt x="4679" y="14517"/>
                    <a:pt x="4520" y="14448"/>
                  </a:cubicBezTo>
                  <a:lnTo>
                    <a:pt x="4520" y="14448"/>
                  </a:lnTo>
                  <a:cubicBezTo>
                    <a:pt x="4337" y="14380"/>
                    <a:pt x="4109" y="14403"/>
                    <a:pt x="3926" y="14334"/>
                  </a:cubicBezTo>
                  <a:lnTo>
                    <a:pt x="3926" y="14334"/>
                  </a:lnTo>
                  <a:cubicBezTo>
                    <a:pt x="3698" y="14243"/>
                    <a:pt x="3607" y="14015"/>
                    <a:pt x="3401" y="13901"/>
                  </a:cubicBezTo>
                  <a:lnTo>
                    <a:pt x="3401" y="13901"/>
                  </a:lnTo>
                  <a:cubicBezTo>
                    <a:pt x="3241" y="13809"/>
                    <a:pt x="3127" y="13855"/>
                    <a:pt x="2967" y="13741"/>
                  </a:cubicBezTo>
                  <a:lnTo>
                    <a:pt x="2967" y="13741"/>
                  </a:lnTo>
                  <a:cubicBezTo>
                    <a:pt x="2739" y="13558"/>
                    <a:pt x="2579" y="13239"/>
                    <a:pt x="2283" y="13147"/>
                  </a:cubicBezTo>
                  <a:lnTo>
                    <a:pt x="2283" y="13147"/>
                  </a:lnTo>
                  <a:cubicBezTo>
                    <a:pt x="2123" y="13102"/>
                    <a:pt x="2009" y="13239"/>
                    <a:pt x="1872" y="13330"/>
                  </a:cubicBezTo>
                  <a:lnTo>
                    <a:pt x="1872" y="13330"/>
                  </a:lnTo>
                  <a:cubicBezTo>
                    <a:pt x="1803" y="13376"/>
                    <a:pt x="1735" y="13421"/>
                    <a:pt x="1666" y="13467"/>
                  </a:cubicBezTo>
                  <a:lnTo>
                    <a:pt x="1666" y="13467"/>
                  </a:lnTo>
                  <a:cubicBezTo>
                    <a:pt x="1575" y="13535"/>
                    <a:pt x="1552" y="13604"/>
                    <a:pt x="1484" y="13672"/>
                  </a:cubicBezTo>
                  <a:lnTo>
                    <a:pt x="1484" y="13672"/>
                  </a:lnTo>
                  <a:cubicBezTo>
                    <a:pt x="1415" y="13741"/>
                    <a:pt x="1324" y="13764"/>
                    <a:pt x="1278" y="13809"/>
                  </a:cubicBezTo>
                  <a:lnTo>
                    <a:pt x="1278" y="13809"/>
                  </a:lnTo>
                  <a:cubicBezTo>
                    <a:pt x="1210" y="13878"/>
                    <a:pt x="1187" y="13969"/>
                    <a:pt x="1141" y="14038"/>
                  </a:cubicBezTo>
                  <a:lnTo>
                    <a:pt x="1141" y="14038"/>
                  </a:lnTo>
                  <a:cubicBezTo>
                    <a:pt x="1027" y="14266"/>
                    <a:pt x="1073" y="14426"/>
                    <a:pt x="1119" y="14631"/>
                  </a:cubicBezTo>
                  <a:lnTo>
                    <a:pt x="1119" y="14631"/>
                  </a:lnTo>
                  <a:cubicBezTo>
                    <a:pt x="1164" y="14836"/>
                    <a:pt x="1119" y="15065"/>
                    <a:pt x="1187" y="15247"/>
                  </a:cubicBezTo>
                  <a:lnTo>
                    <a:pt x="1187" y="15247"/>
                  </a:lnTo>
                  <a:cubicBezTo>
                    <a:pt x="1301" y="15544"/>
                    <a:pt x="1735" y="15704"/>
                    <a:pt x="2009" y="15772"/>
                  </a:cubicBezTo>
                  <a:lnTo>
                    <a:pt x="2009" y="15772"/>
                  </a:lnTo>
                  <a:cubicBezTo>
                    <a:pt x="2191" y="15818"/>
                    <a:pt x="2397" y="15841"/>
                    <a:pt x="2579" y="15864"/>
                  </a:cubicBezTo>
                  <a:lnTo>
                    <a:pt x="2579" y="15864"/>
                  </a:lnTo>
                  <a:cubicBezTo>
                    <a:pt x="2762" y="15909"/>
                    <a:pt x="2922" y="15841"/>
                    <a:pt x="3104" y="15841"/>
                  </a:cubicBezTo>
                  <a:lnTo>
                    <a:pt x="3104" y="15841"/>
                  </a:lnTo>
                  <a:cubicBezTo>
                    <a:pt x="3310" y="15818"/>
                    <a:pt x="3561" y="15864"/>
                    <a:pt x="3766" y="15909"/>
                  </a:cubicBezTo>
                  <a:lnTo>
                    <a:pt x="3766" y="15909"/>
                  </a:lnTo>
                  <a:cubicBezTo>
                    <a:pt x="3880" y="15909"/>
                    <a:pt x="3995" y="15955"/>
                    <a:pt x="4109" y="16023"/>
                  </a:cubicBezTo>
                  <a:lnTo>
                    <a:pt x="4109" y="16023"/>
                  </a:lnTo>
                  <a:cubicBezTo>
                    <a:pt x="4383" y="16206"/>
                    <a:pt x="4565" y="16503"/>
                    <a:pt x="4862" y="16662"/>
                  </a:cubicBezTo>
                  <a:lnTo>
                    <a:pt x="4862" y="16662"/>
                  </a:lnTo>
                  <a:cubicBezTo>
                    <a:pt x="5022" y="16754"/>
                    <a:pt x="5181" y="16799"/>
                    <a:pt x="5318" y="16891"/>
                  </a:cubicBezTo>
                  <a:lnTo>
                    <a:pt x="5318" y="16891"/>
                  </a:lnTo>
                  <a:cubicBezTo>
                    <a:pt x="5478" y="17005"/>
                    <a:pt x="5615" y="17119"/>
                    <a:pt x="5775" y="17187"/>
                  </a:cubicBezTo>
                  <a:lnTo>
                    <a:pt x="5775" y="17187"/>
                  </a:lnTo>
                  <a:cubicBezTo>
                    <a:pt x="6140" y="17370"/>
                    <a:pt x="6574" y="17416"/>
                    <a:pt x="6939" y="17461"/>
                  </a:cubicBezTo>
                  <a:lnTo>
                    <a:pt x="6939" y="17461"/>
                  </a:lnTo>
                  <a:cubicBezTo>
                    <a:pt x="7327" y="17507"/>
                    <a:pt x="7692" y="17461"/>
                    <a:pt x="8057" y="17576"/>
                  </a:cubicBezTo>
                  <a:lnTo>
                    <a:pt x="8057" y="17576"/>
                  </a:lnTo>
                  <a:cubicBezTo>
                    <a:pt x="8331" y="17690"/>
                    <a:pt x="8582" y="17849"/>
                    <a:pt x="8856" y="17964"/>
                  </a:cubicBezTo>
                  <a:lnTo>
                    <a:pt x="8856" y="17964"/>
                  </a:lnTo>
                  <a:cubicBezTo>
                    <a:pt x="9130" y="18055"/>
                    <a:pt x="9404" y="18146"/>
                    <a:pt x="9701" y="18169"/>
                  </a:cubicBezTo>
                  <a:lnTo>
                    <a:pt x="9701" y="18169"/>
                  </a:lnTo>
                  <a:cubicBezTo>
                    <a:pt x="9883" y="18169"/>
                    <a:pt x="10180" y="18169"/>
                    <a:pt x="10363" y="18283"/>
                  </a:cubicBezTo>
                  <a:lnTo>
                    <a:pt x="10363" y="18283"/>
                  </a:lnTo>
                  <a:cubicBezTo>
                    <a:pt x="10591" y="18443"/>
                    <a:pt x="10682" y="18945"/>
                    <a:pt x="10705" y="19196"/>
                  </a:cubicBezTo>
                  <a:lnTo>
                    <a:pt x="10705" y="19196"/>
                  </a:lnTo>
                  <a:cubicBezTo>
                    <a:pt x="10728" y="19379"/>
                    <a:pt x="10796" y="19675"/>
                    <a:pt x="10637" y="19812"/>
                  </a:cubicBezTo>
                  <a:lnTo>
                    <a:pt x="10637" y="19812"/>
                  </a:lnTo>
                  <a:cubicBezTo>
                    <a:pt x="10545" y="19904"/>
                    <a:pt x="11116" y="23830"/>
                    <a:pt x="11025" y="23967"/>
                  </a:cubicBezTo>
                  <a:lnTo>
                    <a:pt x="11025" y="23967"/>
                  </a:lnTo>
                  <a:cubicBezTo>
                    <a:pt x="10933" y="24081"/>
                    <a:pt x="10933" y="24081"/>
                    <a:pt x="10933" y="24218"/>
                  </a:cubicBezTo>
                  <a:lnTo>
                    <a:pt x="10933" y="24218"/>
                  </a:lnTo>
                  <a:cubicBezTo>
                    <a:pt x="10956" y="24377"/>
                    <a:pt x="10979" y="24446"/>
                    <a:pt x="11093" y="24583"/>
                  </a:cubicBezTo>
                  <a:lnTo>
                    <a:pt x="11093" y="24583"/>
                  </a:lnTo>
                  <a:cubicBezTo>
                    <a:pt x="11185" y="24697"/>
                    <a:pt x="11185" y="24674"/>
                    <a:pt x="11321" y="24697"/>
                  </a:cubicBezTo>
                  <a:lnTo>
                    <a:pt x="11321" y="24697"/>
                  </a:lnTo>
                  <a:cubicBezTo>
                    <a:pt x="11550" y="24720"/>
                    <a:pt x="11710" y="24880"/>
                    <a:pt x="11915" y="24994"/>
                  </a:cubicBezTo>
                  <a:lnTo>
                    <a:pt x="11915" y="24994"/>
                  </a:lnTo>
                  <a:cubicBezTo>
                    <a:pt x="12166" y="25108"/>
                    <a:pt x="12508" y="25108"/>
                    <a:pt x="12759" y="24994"/>
                  </a:cubicBezTo>
                  <a:lnTo>
                    <a:pt x="12759" y="24994"/>
                  </a:lnTo>
                  <a:cubicBezTo>
                    <a:pt x="12965" y="24902"/>
                    <a:pt x="13125" y="24743"/>
                    <a:pt x="13353" y="24651"/>
                  </a:cubicBezTo>
                  <a:lnTo>
                    <a:pt x="13353" y="24651"/>
                  </a:lnTo>
                  <a:cubicBezTo>
                    <a:pt x="13558" y="24583"/>
                    <a:pt x="13787" y="24560"/>
                    <a:pt x="13992" y="24446"/>
                  </a:cubicBezTo>
                  <a:lnTo>
                    <a:pt x="13992" y="24446"/>
                  </a:lnTo>
                  <a:cubicBezTo>
                    <a:pt x="14106" y="24377"/>
                    <a:pt x="14197" y="24332"/>
                    <a:pt x="14243" y="24195"/>
                  </a:cubicBezTo>
                  <a:lnTo>
                    <a:pt x="14243" y="24195"/>
                  </a:lnTo>
                  <a:cubicBezTo>
                    <a:pt x="14312" y="24012"/>
                    <a:pt x="14357" y="23761"/>
                    <a:pt x="14312" y="23556"/>
                  </a:cubicBezTo>
                  <a:lnTo>
                    <a:pt x="14312" y="23556"/>
                  </a:lnTo>
                  <a:cubicBezTo>
                    <a:pt x="14243" y="23145"/>
                    <a:pt x="13444" y="18899"/>
                    <a:pt x="13513" y="18466"/>
                  </a:cubicBezTo>
                  <a:lnTo>
                    <a:pt x="13513" y="18466"/>
                  </a:lnTo>
                  <a:cubicBezTo>
                    <a:pt x="13604" y="17895"/>
                    <a:pt x="13878" y="17347"/>
                    <a:pt x="14380" y="17051"/>
                  </a:cubicBezTo>
                  <a:lnTo>
                    <a:pt x="14380" y="17051"/>
                  </a:lnTo>
                  <a:cubicBezTo>
                    <a:pt x="14905" y="16777"/>
                    <a:pt x="15453" y="16548"/>
                    <a:pt x="16023" y="16366"/>
                  </a:cubicBezTo>
                  <a:lnTo>
                    <a:pt x="16023" y="16366"/>
                  </a:lnTo>
                  <a:cubicBezTo>
                    <a:pt x="16548" y="16183"/>
                    <a:pt x="17073" y="16023"/>
                    <a:pt x="17553" y="15772"/>
                  </a:cubicBezTo>
                  <a:lnTo>
                    <a:pt x="17553" y="15772"/>
                  </a:lnTo>
                  <a:cubicBezTo>
                    <a:pt x="17850" y="15613"/>
                    <a:pt x="18146" y="15430"/>
                    <a:pt x="18397" y="15225"/>
                  </a:cubicBezTo>
                  <a:lnTo>
                    <a:pt x="18397" y="15225"/>
                  </a:lnTo>
                  <a:cubicBezTo>
                    <a:pt x="18808" y="14859"/>
                    <a:pt x="18945" y="14403"/>
                    <a:pt x="18785" y="13855"/>
                  </a:cubicBezTo>
                  <a:lnTo>
                    <a:pt x="18785" y="13855"/>
                  </a:lnTo>
                  <a:cubicBezTo>
                    <a:pt x="18694" y="13581"/>
                    <a:pt x="18443" y="13033"/>
                    <a:pt x="18123" y="12988"/>
                  </a:cubicBezTo>
                  <a:lnTo>
                    <a:pt x="18123" y="12988"/>
                  </a:lnTo>
                  <a:cubicBezTo>
                    <a:pt x="17918" y="12965"/>
                    <a:pt x="17598" y="13147"/>
                    <a:pt x="17416" y="13239"/>
                  </a:cubicBezTo>
                  <a:lnTo>
                    <a:pt x="17416" y="13239"/>
                  </a:lnTo>
                  <a:cubicBezTo>
                    <a:pt x="17142" y="13376"/>
                    <a:pt x="16891" y="13581"/>
                    <a:pt x="16663" y="13741"/>
                  </a:cubicBezTo>
                  <a:lnTo>
                    <a:pt x="16663" y="13741"/>
                  </a:lnTo>
                  <a:cubicBezTo>
                    <a:pt x="16320" y="13992"/>
                    <a:pt x="16046" y="14266"/>
                    <a:pt x="15818" y="14608"/>
                  </a:cubicBezTo>
                  <a:lnTo>
                    <a:pt x="15818" y="14608"/>
                  </a:lnTo>
                  <a:cubicBezTo>
                    <a:pt x="15544" y="14973"/>
                    <a:pt x="15270" y="15270"/>
                    <a:pt x="14905" y="15498"/>
                  </a:cubicBezTo>
                  <a:lnTo>
                    <a:pt x="14905" y="15498"/>
                  </a:lnTo>
                  <a:cubicBezTo>
                    <a:pt x="14654" y="15658"/>
                    <a:pt x="14585" y="15704"/>
                    <a:pt x="14426" y="15453"/>
                  </a:cubicBezTo>
                  <a:lnTo>
                    <a:pt x="14426" y="15453"/>
                  </a:lnTo>
                  <a:cubicBezTo>
                    <a:pt x="14380" y="15384"/>
                    <a:pt x="14312" y="15316"/>
                    <a:pt x="14334" y="15202"/>
                  </a:cubicBezTo>
                  <a:lnTo>
                    <a:pt x="14334" y="15202"/>
                  </a:lnTo>
                  <a:cubicBezTo>
                    <a:pt x="14357" y="15156"/>
                    <a:pt x="14449" y="15088"/>
                    <a:pt x="14471" y="15042"/>
                  </a:cubicBezTo>
                  <a:lnTo>
                    <a:pt x="14471" y="15042"/>
                  </a:lnTo>
                  <a:cubicBezTo>
                    <a:pt x="14517" y="14928"/>
                    <a:pt x="14517" y="14814"/>
                    <a:pt x="14517" y="14677"/>
                  </a:cubicBezTo>
                  <a:lnTo>
                    <a:pt x="14517" y="14677"/>
                  </a:lnTo>
                  <a:cubicBezTo>
                    <a:pt x="14540" y="14540"/>
                    <a:pt x="14563" y="14357"/>
                    <a:pt x="14517" y="14220"/>
                  </a:cubicBezTo>
                  <a:lnTo>
                    <a:pt x="14517" y="14220"/>
                  </a:lnTo>
                  <a:cubicBezTo>
                    <a:pt x="14494" y="14129"/>
                    <a:pt x="14357" y="13901"/>
                    <a:pt x="14243" y="13901"/>
                  </a:cubicBezTo>
                  <a:lnTo>
                    <a:pt x="14243" y="13901"/>
                  </a:lnTo>
                  <a:cubicBezTo>
                    <a:pt x="14129" y="13901"/>
                    <a:pt x="14015" y="14038"/>
                    <a:pt x="13946" y="14083"/>
                  </a:cubicBezTo>
                  <a:lnTo>
                    <a:pt x="13946" y="14083"/>
                  </a:lnTo>
                  <a:cubicBezTo>
                    <a:pt x="13764" y="14197"/>
                    <a:pt x="13627" y="14243"/>
                    <a:pt x="13421" y="14152"/>
                  </a:cubicBezTo>
                  <a:lnTo>
                    <a:pt x="13421" y="14152"/>
                  </a:lnTo>
                  <a:cubicBezTo>
                    <a:pt x="13079" y="14038"/>
                    <a:pt x="13011" y="13604"/>
                    <a:pt x="12988" y="13284"/>
                  </a:cubicBezTo>
                  <a:lnTo>
                    <a:pt x="12988" y="13284"/>
                  </a:lnTo>
                  <a:cubicBezTo>
                    <a:pt x="12988" y="13102"/>
                    <a:pt x="12965" y="12942"/>
                    <a:pt x="12874" y="12805"/>
                  </a:cubicBezTo>
                  <a:lnTo>
                    <a:pt x="12874" y="12805"/>
                  </a:lnTo>
                  <a:cubicBezTo>
                    <a:pt x="12828" y="12714"/>
                    <a:pt x="12759" y="12645"/>
                    <a:pt x="12714" y="12554"/>
                  </a:cubicBezTo>
                  <a:lnTo>
                    <a:pt x="12714" y="12554"/>
                  </a:lnTo>
                  <a:cubicBezTo>
                    <a:pt x="12623" y="12440"/>
                    <a:pt x="12508" y="12280"/>
                    <a:pt x="12531" y="12143"/>
                  </a:cubicBezTo>
                  <a:lnTo>
                    <a:pt x="12531" y="12143"/>
                  </a:lnTo>
                  <a:cubicBezTo>
                    <a:pt x="12577" y="12029"/>
                    <a:pt x="12691" y="11938"/>
                    <a:pt x="12759" y="11846"/>
                  </a:cubicBezTo>
                  <a:lnTo>
                    <a:pt x="12759" y="11846"/>
                  </a:lnTo>
                  <a:cubicBezTo>
                    <a:pt x="12896" y="11709"/>
                    <a:pt x="12988" y="11550"/>
                    <a:pt x="13125" y="11436"/>
                  </a:cubicBezTo>
                  <a:lnTo>
                    <a:pt x="13125" y="11436"/>
                  </a:lnTo>
                  <a:cubicBezTo>
                    <a:pt x="13353" y="11207"/>
                    <a:pt x="13672" y="11025"/>
                    <a:pt x="13855" y="10751"/>
                  </a:cubicBezTo>
                  <a:lnTo>
                    <a:pt x="13855" y="10751"/>
                  </a:lnTo>
                  <a:cubicBezTo>
                    <a:pt x="13969" y="10614"/>
                    <a:pt x="14038" y="10454"/>
                    <a:pt x="14197" y="10340"/>
                  </a:cubicBezTo>
                  <a:lnTo>
                    <a:pt x="14197" y="10340"/>
                  </a:lnTo>
                  <a:cubicBezTo>
                    <a:pt x="14334" y="10226"/>
                    <a:pt x="14471" y="10157"/>
                    <a:pt x="14608" y="10043"/>
                  </a:cubicBezTo>
                  <a:lnTo>
                    <a:pt x="14608" y="10043"/>
                  </a:lnTo>
                  <a:cubicBezTo>
                    <a:pt x="14768" y="9906"/>
                    <a:pt x="14905" y="9746"/>
                    <a:pt x="14996" y="9541"/>
                  </a:cubicBezTo>
                  <a:lnTo>
                    <a:pt x="14996" y="9541"/>
                  </a:lnTo>
                  <a:cubicBezTo>
                    <a:pt x="15088" y="9313"/>
                    <a:pt x="15088" y="9153"/>
                    <a:pt x="15316" y="9016"/>
                  </a:cubicBezTo>
                  <a:lnTo>
                    <a:pt x="15316" y="9016"/>
                  </a:lnTo>
                  <a:cubicBezTo>
                    <a:pt x="15544" y="8879"/>
                    <a:pt x="15658" y="8948"/>
                    <a:pt x="15841" y="9107"/>
                  </a:cubicBezTo>
                  <a:lnTo>
                    <a:pt x="15841" y="9107"/>
                  </a:lnTo>
                  <a:cubicBezTo>
                    <a:pt x="16001" y="9267"/>
                    <a:pt x="16206" y="9450"/>
                    <a:pt x="16434" y="9427"/>
                  </a:cubicBezTo>
                  <a:lnTo>
                    <a:pt x="16434" y="9427"/>
                  </a:lnTo>
                  <a:cubicBezTo>
                    <a:pt x="16617" y="9381"/>
                    <a:pt x="17096" y="9130"/>
                    <a:pt x="17188" y="8948"/>
                  </a:cubicBezTo>
                  <a:lnTo>
                    <a:pt x="17188" y="8948"/>
                  </a:lnTo>
                  <a:cubicBezTo>
                    <a:pt x="17325" y="8651"/>
                    <a:pt x="16754" y="8331"/>
                    <a:pt x="16822" y="7989"/>
                  </a:cubicBezTo>
                  <a:lnTo>
                    <a:pt x="16822" y="7989"/>
                  </a:lnTo>
                  <a:cubicBezTo>
                    <a:pt x="16845" y="7738"/>
                    <a:pt x="17028" y="7601"/>
                    <a:pt x="17028" y="7327"/>
                  </a:cubicBezTo>
                  <a:lnTo>
                    <a:pt x="17028" y="7327"/>
                  </a:lnTo>
                  <a:cubicBezTo>
                    <a:pt x="17005" y="7099"/>
                    <a:pt x="16891" y="6870"/>
                    <a:pt x="16708" y="6734"/>
                  </a:cubicBezTo>
                  <a:lnTo>
                    <a:pt x="16708" y="6734"/>
                  </a:lnTo>
                  <a:cubicBezTo>
                    <a:pt x="16571" y="6619"/>
                    <a:pt x="16389" y="6505"/>
                    <a:pt x="16229" y="6528"/>
                  </a:cubicBezTo>
                  <a:lnTo>
                    <a:pt x="16229" y="6528"/>
                  </a:lnTo>
                  <a:cubicBezTo>
                    <a:pt x="16046" y="6528"/>
                    <a:pt x="15909" y="6597"/>
                    <a:pt x="15750" y="6688"/>
                  </a:cubicBezTo>
                  <a:lnTo>
                    <a:pt x="15750" y="6688"/>
                  </a:lnTo>
                  <a:cubicBezTo>
                    <a:pt x="15544" y="6779"/>
                    <a:pt x="15407" y="6893"/>
                    <a:pt x="15179" y="6893"/>
                  </a:cubicBezTo>
                  <a:lnTo>
                    <a:pt x="15179" y="6893"/>
                  </a:lnTo>
                  <a:cubicBezTo>
                    <a:pt x="15019" y="6893"/>
                    <a:pt x="14882" y="6893"/>
                    <a:pt x="14745" y="6939"/>
                  </a:cubicBezTo>
                  <a:lnTo>
                    <a:pt x="14745" y="6939"/>
                  </a:lnTo>
                  <a:cubicBezTo>
                    <a:pt x="14289" y="7076"/>
                    <a:pt x="14106" y="7532"/>
                    <a:pt x="13787" y="7829"/>
                  </a:cubicBezTo>
                  <a:lnTo>
                    <a:pt x="13787" y="7829"/>
                  </a:lnTo>
                  <a:cubicBezTo>
                    <a:pt x="13284" y="8331"/>
                    <a:pt x="12942" y="8948"/>
                    <a:pt x="12508" y="9495"/>
                  </a:cubicBezTo>
                  <a:lnTo>
                    <a:pt x="12508" y="9495"/>
                  </a:lnTo>
                  <a:cubicBezTo>
                    <a:pt x="12371" y="9655"/>
                    <a:pt x="12143" y="9929"/>
                    <a:pt x="11938" y="9952"/>
                  </a:cubicBezTo>
                  <a:lnTo>
                    <a:pt x="11938" y="9952"/>
                  </a:lnTo>
                  <a:cubicBezTo>
                    <a:pt x="11846" y="9975"/>
                    <a:pt x="11710" y="9952"/>
                    <a:pt x="11641" y="9952"/>
                  </a:cubicBezTo>
                  <a:lnTo>
                    <a:pt x="11641" y="9952"/>
                  </a:lnTo>
                  <a:cubicBezTo>
                    <a:pt x="11436" y="9952"/>
                    <a:pt x="11230" y="9952"/>
                    <a:pt x="11230" y="9701"/>
                  </a:cubicBezTo>
                  <a:lnTo>
                    <a:pt x="11230" y="9701"/>
                  </a:lnTo>
                  <a:cubicBezTo>
                    <a:pt x="11253" y="9450"/>
                    <a:pt x="11413" y="9221"/>
                    <a:pt x="11458" y="8970"/>
                  </a:cubicBezTo>
                  <a:lnTo>
                    <a:pt x="11458" y="8970"/>
                  </a:lnTo>
                  <a:cubicBezTo>
                    <a:pt x="11504" y="8719"/>
                    <a:pt x="11573" y="8445"/>
                    <a:pt x="11595" y="8194"/>
                  </a:cubicBezTo>
                  <a:lnTo>
                    <a:pt x="11595" y="8194"/>
                  </a:lnTo>
                  <a:cubicBezTo>
                    <a:pt x="11641" y="7966"/>
                    <a:pt x="11573" y="7738"/>
                    <a:pt x="11573" y="7532"/>
                  </a:cubicBezTo>
                  <a:lnTo>
                    <a:pt x="11573" y="7532"/>
                  </a:lnTo>
                  <a:cubicBezTo>
                    <a:pt x="11573" y="7236"/>
                    <a:pt x="11618" y="6939"/>
                    <a:pt x="11664" y="6665"/>
                  </a:cubicBezTo>
                  <a:lnTo>
                    <a:pt x="11664" y="6665"/>
                  </a:lnTo>
                  <a:cubicBezTo>
                    <a:pt x="11710" y="6391"/>
                    <a:pt x="11710" y="6117"/>
                    <a:pt x="11755" y="5843"/>
                  </a:cubicBezTo>
                  <a:lnTo>
                    <a:pt x="11755" y="5843"/>
                  </a:lnTo>
                  <a:cubicBezTo>
                    <a:pt x="11778" y="5638"/>
                    <a:pt x="11846" y="5455"/>
                    <a:pt x="11869" y="5250"/>
                  </a:cubicBezTo>
                  <a:lnTo>
                    <a:pt x="11869" y="5250"/>
                  </a:lnTo>
                  <a:cubicBezTo>
                    <a:pt x="11915" y="4839"/>
                    <a:pt x="11801" y="4017"/>
                    <a:pt x="12234" y="3812"/>
                  </a:cubicBezTo>
                  <a:lnTo>
                    <a:pt x="12234" y="3812"/>
                  </a:lnTo>
                  <a:cubicBezTo>
                    <a:pt x="12440" y="3698"/>
                    <a:pt x="12714" y="3652"/>
                    <a:pt x="12942" y="3584"/>
                  </a:cubicBezTo>
                  <a:lnTo>
                    <a:pt x="12942" y="3584"/>
                  </a:lnTo>
                  <a:cubicBezTo>
                    <a:pt x="13170" y="3492"/>
                    <a:pt x="13399" y="3424"/>
                    <a:pt x="13627" y="3310"/>
                  </a:cubicBezTo>
                  <a:lnTo>
                    <a:pt x="13627" y="3310"/>
                  </a:lnTo>
                  <a:cubicBezTo>
                    <a:pt x="13946" y="3173"/>
                    <a:pt x="14312" y="2967"/>
                    <a:pt x="14312" y="2556"/>
                  </a:cubicBezTo>
                  <a:lnTo>
                    <a:pt x="14312" y="2556"/>
                  </a:lnTo>
                  <a:cubicBezTo>
                    <a:pt x="14334" y="2351"/>
                    <a:pt x="14197" y="2260"/>
                    <a:pt x="14015" y="2146"/>
                  </a:cubicBezTo>
                  <a:lnTo>
                    <a:pt x="14015" y="2146"/>
                  </a:lnTo>
                  <a:cubicBezTo>
                    <a:pt x="13901" y="2077"/>
                    <a:pt x="13741" y="2009"/>
                    <a:pt x="13650" y="1895"/>
                  </a:cubicBezTo>
                  <a:lnTo>
                    <a:pt x="13650" y="1895"/>
                  </a:lnTo>
                  <a:cubicBezTo>
                    <a:pt x="13490" y="1712"/>
                    <a:pt x="13421" y="1507"/>
                    <a:pt x="13216" y="1347"/>
                  </a:cubicBezTo>
                  <a:lnTo>
                    <a:pt x="13216" y="1347"/>
                  </a:lnTo>
                  <a:cubicBezTo>
                    <a:pt x="12874" y="1096"/>
                    <a:pt x="12417" y="1575"/>
                    <a:pt x="12212" y="1849"/>
                  </a:cubicBezTo>
                  <a:lnTo>
                    <a:pt x="12212" y="1849"/>
                  </a:lnTo>
                  <a:cubicBezTo>
                    <a:pt x="12006" y="2100"/>
                    <a:pt x="11801" y="2579"/>
                    <a:pt x="11458" y="2693"/>
                  </a:cubicBezTo>
                  <a:lnTo>
                    <a:pt x="11458" y="2693"/>
                  </a:lnTo>
                  <a:cubicBezTo>
                    <a:pt x="11276" y="2511"/>
                    <a:pt x="11185" y="2214"/>
                    <a:pt x="11116" y="1963"/>
                  </a:cubicBezTo>
                  <a:lnTo>
                    <a:pt x="11116" y="1963"/>
                  </a:lnTo>
                  <a:cubicBezTo>
                    <a:pt x="11070" y="1803"/>
                    <a:pt x="11070" y="1643"/>
                    <a:pt x="11002" y="1484"/>
                  </a:cubicBezTo>
                  <a:lnTo>
                    <a:pt x="11002" y="1484"/>
                  </a:lnTo>
                  <a:cubicBezTo>
                    <a:pt x="10956" y="1347"/>
                    <a:pt x="10888" y="1233"/>
                    <a:pt x="10842" y="1096"/>
                  </a:cubicBezTo>
                  <a:lnTo>
                    <a:pt x="10842" y="1096"/>
                  </a:lnTo>
                  <a:cubicBezTo>
                    <a:pt x="10774" y="867"/>
                    <a:pt x="10728" y="662"/>
                    <a:pt x="10545" y="479"/>
                  </a:cubicBezTo>
                  <a:lnTo>
                    <a:pt x="10545" y="479"/>
                  </a:lnTo>
                  <a:cubicBezTo>
                    <a:pt x="10386" y="297"/>
                    <a:pt x="10294" y="205"/>
                    <a:pt x="10043" y="228"/>
                  </a:cubicBezTo>
                  <a:lnTo>
                    <a:pt x="10043" y="228"/>
                  </a:lnTo>
                  <a:cubicBezTo>
                    <a:pt x="9929" y="228"/>
                    <a:pt x="9769" y="274"/>
                    <a:pt x="9655" y="205"/>
                  </a:cubicBezTo>
                  <a:lnTo>
                    <a:pt x="9655" y="205"/>
                  </a:lnTo>
                  <a:cubicBezTo>
                    <a:pt x="9610" y="183"/>
                    <a:pt x="9587" y="114"/>
                    <a:pt x="9541" y="91"/>
                  </a:cubicBezTo>
                  <a:lnTo>
                    <a:pt x="9541" y="91"/>
                  </a:lnTo>
                  <a:cubicBezTo>
                    <a:pt x="9450" y="23"/>
                    <a:pt x="9358" y="0"/>
                    <a:pt x="9267" y="0"/>
                  </a:cubicBezTo>
                  <a:lnTo>
                    <a:pt x="9267" y="0"/>
                  </a:lnTo>
                  <a:cubicBezTo>
                    <a:pt x="9016" y="0"/>
                    <a:pt x="8765" y="183"/>
                    <a:pt x="8582" y="3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0" y="3639050"/>
              <a:ext cx="9143697" cy="1590950"/>
            </a:xfrm>
            <a:custGeom>
              <a:rect b="b" l="l" r="r" t="t"/>
              <a:pathLst>
                <a:path extrusionOk="0" h="63638" w="285317">
                  <a:moveTo>
                    <a:pt x="0" y="6026"/>
                  </a:moveTo>
                  <a:lnTo>
                    <a:pt x="0" y="51608"/>
                  </a:lnTo>
                  <a:cubicBezTo>
                    <a:pt x="10956" y="57840"/>
                    <a:pt x="28166" y="57680"/>
                    <a:pt x="41428" y="60236"/>
                  </a:cubicBezTo>
                  <a:lnTo>
                    <a:pt x="41428" y="60236"/>
                  </a:lnTo>
                  <a:cubicBezTo>
                    <a:pt x="56721" y="63181"/>
                    <a:pt x="72699" y="63455"/>
                    <a:pt x="88539" y="63523"/>
                  </a:cubicBezTo>
                  <a:lnTo>
                    <a:pt x="88539" y="63523"/>
                  </a:lnTo>
                  <a:cubicBezTo>
                    <a:pt x="112460" y="63637"/>
                    <a:pt x="137956" y="62496"/>
                    <a:pt x="163543" y="61378"/>
                  </a:cubicBezTo>
                  <a:lnTo>
                    <a:pt x="163543" y="61378"/>
                  </a:lnTo>
                  <a:cubicBezTo>
                    <a:pt x="192349" y="60099"/>
                    <a:pt x="221246" y="58821"/>
                    <a:pt x="248157" y="59301"/>
                  </a:cubicBezTo>
                  <a:lnTo>
                    <a:pt x="248157" y="59301"/>
                  </a:lnTo>
                  <a:cubicBezTo>
                    <a:pt x="258086" y="59483"/>
                    <a:pt x="276483" y="57794"/>
                    <a:pt x="285316" y="53982"/>
                  </a:cubicBezTo>
                  <a:lnTo>
                    <a:pt x="285316" y="53982"/>
                  </a:lnTo>
                  <a:lnTo>
                    <a:pt x="285316" y="13285"/>
                  </a:lnTo>
                  <a:cubicBezTo>
                    <a:pt x="282988" y="12098"/>
                    <a:pt x="279884" y="11299"/>
                    <a:pt x="275798" y="10934"/>
                  </a:cubicBezTo>
                  <a:lnTo>
                    <a:pt x="275798" y="10934"/>
                  </a:lnTo>
                  <a:cubicBezTo>
                    <a:pt x="265687" y="9998"/>
                    <a:pt x="261144" y="13696"/>
                    <a:pt x="255164" y="17371"/>
                  </a:cubicBezTo>
                  <a:lnTo>
                    <a:pt x="255164" y="17371"/>
                  </a:lnTo>
                  <a:cubicBezTo>
                    <a:pt x="249412" y="20931"/>
                    <a:pt x="242313" y="24492"/>
                    <a:pt x="227637" y="23899"/>
                  </a:cubicBezTo>
                  <a:lnTo>
                    <a:pt x="227637" y="23899"/>
                  </a:lnTo>
                  <a:cubicBezTo>
                    <a:pt x="213850" y="23374"/>
                    <a:pt x="207277" y="27163"/>
                    <a:pt x="200612" y="30974"/>
                  </a:cubicBezTo>
                  <a:lnTo>
                    <a:pt x="200612" y="30974"/>
                  </a:lnTo>
                  <a:cubicBezTo>
                    <a:pt x="193969" y="34763"/>
                    <a:pt x="187259" y="38552"/>
                    <a:pt x="173221" y="38027"/>
                  </a:cubicBezTo>
                  <a:lnTo>
                    <a:pt x="173221" y="38027"/>
                  </a:lnTo>
                  <a:cubicBezTo>
                    <a:pt x="160188" y="37548"/>
                    <a:pt x="149255" y="22826"/>
                    <a:pt x="126658" y="33759"/>
                  </a:cubicBezTo>
                  <a:lnTo>
                    <a:pt x="126658" y="33759"/>
                  </a:lnTo>
                  <a:cubicBezTo>
                    <a:pt x="113077" y="40333"/>
                    <a:pt x="104106" y="24127"/>
                    <a:pt x="94451" y="21685"/>
                  </a:cubicBezTo>
                  <a:lnTo>
                    <a:pt x="94451" y="21685"/>
                  </a:lnTo>
                  <a:cubicBezTo>
                    <a:pt x="84705" y="19219"/>
                    <a:pt x="77332" y="19493"/>
                    <a:pt x="71032" y="19767"/>
                  </a:cubicBezTo>
                  <a:lnTo>
                    <a:pt x="71032" y="19767"/>
                  </a:lnTo>
                  <a:cubicBezTo>
                    <a:pt x="65121" y="20018"/>
                    <a:pt x="60145" y="20269"/>
                    <a:pt x="55055" y="18284"/>
                  </a:cubicBezTo>
                  <a:lnTo>
                    <a:pt x="55055" y="18284"/>
                  </a:lnTo>
                  <a:cubicBezTo>
                    <a:pt x="41839" y="13148"/>
                    <a:pt x="39465" y="4703"/>
                    <a:pt x="26683" y="1233"/>
                  </a:cubicBezTo>
                  <a:lnTo>
                    <a:pt x="26683" y="1233"/>
                  </a:lnTo>
                  <a:cubicBezTo>
                    <a:pt x="23579" y="366"/>
                    <a:pt x="21159" y="1"/>
                    <a:pt x="19036" y="1"/>
                  </a:cubicBezTo>
                  <a:lnTo>
                    <a:pt x="19036" y="1"/>
                  </a:lnTo>
                  <a:cubicBezTo>
                    <a:pt x="13330" y="1"/>
                    <a:pt x="9632" y="2671"/>
                    <a:pt x="0" y="60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6490525" y="4100125"/>
              <a:ext cx="271650" cy="759525"/>
            </a:xfrm>
            <a:custGeom>
              <a:rect b="b" l="l" r="r" t="t"/>
              <a:pathLst>
                <a:path extrusionOk="0" h="30381" w="10866">
                  <a:moveTo>
                    <a:pt x="3174" y="14494"/>
                  </a:moveTo>
                  <a:cubicBezTo>
                    <a:pt x="549" y="19904"/>
                    <a:pt x="1" y="23579"/>
                    <a:pt x="3402" y="30381"/>
                  </a:cubicBezTo>
                  <a:lnTo>
                    <a:pt x="3402" y="30381"/>
                  </a:lnTo>
                  <a:cubicBezTo>
                    <a:pt x="1028" y="24492"/>
                    <a:pt x="5137" y="19767"/>
                    <a:pt x="7168" y="15978"/>
                  </a:cubicBezTo>
                  <a:lnTo>
                    <a:pt x="7168" y="15978"/>
                  </a:lnTo>
                  <a:cubicBezTo>
                    <a:pt x="9222" y="12212"/>
                    <a:pt x="10866" y="6049"/>
                    <a:pt x="5616" y="0"/>
                  </a:cubicBezTo>
                  <a:lnTo>
                    <a:pt x="5616" y="0"/>
                  </a:lnTo>
                  <a:cubicBezTo>
                    <a:pt x="6871" y="5204"/>
                    <a:pt x="5159" y="10431"/>
                    <a:pt x="3174" y="144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6394675" y="4181150"/>
              <a:ext cx="203175" cy="585500"/>
            </a:xfrm>
            <a:custGeom>
              <a:rect b="b" l="l" r="r" t="t"/>
              <a:pathLst>
                <a:path extrusionOk="0" h="23420" w="8127">
                  <a:moveTo>
                    <a:pt x="2579" y="12851"/>
                  </a:moveTo>
                  <a:cubicBezTo>
                    <a:pt x="3698" y="16366"/>
                    <a:pt x="5478" y="18238"/>
                    <a:pt x="3036" y="23419"/>
                  </a:cubicBezTo>
                  <a:lnTo>
                    <a:pt x="3036" y="23419"/>
                  </a:lnTo>
                  <a:cubicBezTo>
                    <a:pt x="7304" y="18306"/>
                    <a:pt x="8126" y="15567"/>
                    <a:pt x="6551" y="11185"/>
                  </a:cubicBezTo>
                  <a:lnTo>
                    <a:pt x="6551" y="11185"/>
                  </a:lnTo>
                  <a:cubicBezTo>
                    <a:pt x="5204" y="7487"/>
                    <a:pt x="4588" y="4223"/>
                    <a:pt x="4702" y="1"/>
                  </a:cubicBezTo>
                  <a:lnTo>
                    <a:pt x="4702" y="1"/>
                  </a:lnTo>
                  <a:cubicBezTo>
                    <a:pt x="0" y="3904"/>
                    <a:pt x="1461" y="9359"/>
                    <a:pt x="2579" y="128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6563575" y="4245625"/>
              <a:ext cx="302450" cy="597475"/>
            </a:xfrm>
            <a:custGeom>
              <a:rect b="b" l="l" r="r" t="t"/>
              <a:pathLst>
                <a:path extrusionOk="0" h="23899" w="12098">
                  <a:moveTo>
                    <a:pt x="4315" y="9679"/>
                  </a:moveTo>
                  <a:cubicBezTo>
                    <a:pt x="2625" y="11847"/>
                    <a:pt x="1416" y="13947"/>
                    <a:pt x="936" y="15339"/>
                  </a:cubicBezTo>
                  <a:lnTo>
                    <a:pt x="936" y="15339"/>
                  </a:lnTo>
                  <a:cubicBezTo>
                    <a:pt x="1" y="18078"/>
                    <a:pt x="480" y="20521"/>
                    <a:pt x="1439" y="23899"/>
                  </a:cubicBezTo>
                  <a:lnTo>
                    <a:pt x="1439" y="23899"/>
                  </a:lnTo>
                  <a:cubicBezTo>
                    <a:pt x="1530" y="18854"/>
                    <a:pt x="4451" y="15134"/>
                    <a:pt x="6666" y="12281"/>
                  </a:cubicBezTo>
                  <a:lnTo>
                    <a:pt x="6666" y="12281"/>
                  </a:lnTo>
                  <a:cubicBezTo>
                    <a:pt x="8857" y="9428"/>
                    <a:pt x="12098" y="4908"/>
                    <a:pt x="10546" y="1"/>
                  </a:cubicBezTo>
                  <a:lnTo>
                    <a:pt x="10546" y="1"/>
                  </a:lnTo>
                  <a:cubicBezTo>
                    <a:pt x="8880" y="3881"/>
                    <a:pt x="6643" y="6689"/>
                    <a:pt x="4315" y="96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6607525" y="4417950"/>
              <a:ext cx="296175" cy="426875"/>
            </a:xfrm>
            <a:custGeom>
              <a:rect b="b" l="l" r="r" t="t"/>
              <a:pathLst>
                <a:path extrusionOk="0" h="17075" w="11847">
                  <a:moveTo>
                    <a:pt x="4017" y="6940"/>
                  </a:moveTo>
                  <a:cubicBezTo>
                    <a:pt x="822" y="9268"/>
                    <a:pt x="0" y="11573"/>
                    <a:pt x="251" y="17074"/>
                  </a:cubicBezTo>
                  <a:lnTo>
                    <a:pt x="251" y="17074"/>
                  </a:lnTo>
                  <a:cubicBezTo>
                    <a:pt x="1233" y="12349"/>
                    <a:pt x="3287" y="11847"/>
                    <a:pt x="5752" y="9907"/>
                  </a:cubicBezTo>
                  <a:lnTo>
                    <a:pt x="5752" y="9907"/>
                  </a:lnTo>
                  <a:cubicBezTo>
                    <a:pt x="8217" y="7990"/>
                    <a:pt x="11846" y="4840"/>
                    <a:pt x="10705" y="1"/>
                  </a:cubicBezTo>
                  <a:lnTo>
                    <a:pt x="10705" y="1"/>
                  </a:lnTo>
                  <a:cubicBezTo>
                    <a:pt x="8697" y="2991"/>
                    <a:pt x="6688" y="4977"/>
                    <a:pt x="4017" y="69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6151000" y="4410550"/>
              <a:ext cx="370950" cy="455950"/>
            </a:xfrm>
            <a:custGeom>
              <a:rect b="b" l="l" r="r" t="t"/>
              <a:pathLst>
                <a:path extrusionOk="0" h="18238" w="14838">
                  <a:moveTo>
                    <a:pt x="7647" y="10751"/>
                  </a:moveTo>
                  <a:cubicBezTo>
                    <a:pt x="10706" y="12645"/>
                    <a:pt x="13171" y="12942"/>
                    <a:pt x="14837" y="18238"/>
                  </a:cubicBezTo>
                  <a:lnTo>
                    <a:pt x="14837" y="18238"/>
                  </a:lnTo>
                  <a:cubicBezTo>
                    <a:pt x="14518" y="11847"/>
                    <a:pt x="13285" y="9336"/>
                    <a:pt x="9314" y="7076"/>
                  </a:cubicBezTo>
                  <a:lnTo>
                    <a:pt x="9314" y="7076"/>
                  </a:lnTo>
                  <a:cubicBezTo>
                    <a:pt x="6004" y="5204"/>
                    <a:pt x="3447" y="3173"/>
                    <a:pt x="777" y="0"/>
                  </a:cubicBezTo>
                  <a:lnTo>
                    <a:pt x="777" y="0"/>
                  </a:lnTo>
                  <a:cubicBezTo>
                    <a:pt x="1" y="5752"/>
                    <a:pt x="4589" y="8879"/>
                    <a:pt x="7647" y="107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6217775" y="4093850"/>
              <a:ext cx="321850" cy="769800"/>
            </a:xfrm>
            <a:custGeom>
              <a:rect b="b" l="l" r="r" t="t"/>
              <a:pathLst>
                <a:path extrusionOk="0" h="30792" w="12874">
                  <a:moveTo>
                    <a:pt x="5182" y="16434"/>
                  </a:moveTo>
                  <a:cubicBezTo>
                    <a:pt x="7715" y="20109"/>
                    <a:pt x="12166" y="24583"/>
                    <a:pt x="11367" y="30792"/>
                  </a:cubicBezTo>
                  <a:lnTo>
                    <a:pt x="11367" y="30792"/>
                  </a:lnTo>
                  <a:cubicBezTo>
                    <a:pt x="12874" y="23556"/>
                    <a:pt x="11641" y="19835"/>
                    <a:pt x="8286" y="14563"/>
                  </a:cubicBezTo>
                  <a:lnTo>
                    <a:pt x="8286" y="14563"/>
                  </a:lnTo>
                  <a:cubicBezTo>
                    <a:pt x="5752" y="10591"/>
                    <a:pt x="3219" y="5433"/>
                    <a:pt x="3219" y="0"/>
                  </a:cubicBezTo>
                  <a:lnTo>
                    <a:pt x="3219" y="0"/>
                  </a:lnTo>
                  <a:cubicBezTo>
                    <a:pt x="0" y="6642"/>
                    <a:pt x="2671" y="12760"/>
                    <a:pt x="5182" y="16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6048875" y="4510975"/>
              <a:ext cx="445675" cy="337275"/>
            </a:xfrm>
            <a:custGeom>
              <a:rect b="b" l="l" r="r" t="t"/>
              <a:pathLst>
                <a:path extrusionOk="0" h="13491" w="17827">
                  <a:moveTo>
                    <a:pt x="7829" y="9405"/>
                  </a:moveTo>
                  <a:cubicBezTo>
                    <a:pt x="8377" y="9427"/>
                    <a:pt x="8993" y="9427"/>
                    <a:pt x="9610" y="9427"/>
                  </a:cubicBezTo>
                  <a:lnTo>
                    <a:pt x="9610" y="9427"/>
                  </a:lnTo>
                  <a:cubicBezTo>
                    <a:pt x="12645" y="9405"/>
                    <a:pt x="16275" y="9359"/>
                    <a:pt x="17827" y="13490"/>
                  </a:cubicBezTo>
                  <a:lnTo>
                    <a:pt x="17827" y="13490"/>
                  </a:lnTo>
                  <a:cubicBezTo>
                    <a:pt x="16046" y="7168"/>
                    <a:pt x="13718" y="5775"/>
                    <a:pt x="9290" y="5273"/>
                  </a:cubicBezTo>
                  <a:lnTo>
                    <a:pt x="9290" y="5273"/>
                  </a:lnTo>
                  <a:cubicBezTo>
                    <a:pt x="5957" y="4862"/>
                    <a:pt x="2123" y="3698"/>
                    <a:pt x="0" y="1"/>
                  </a:cubicBezTo>
                  <a:lnTo>
                    <a:pt x="0" y="1"/>
                  </a:lnTo>
                  <a:cubicBezTo>
                    <a:pt x="320" y="7487"/>
                    <a:pt x="4611" y="9199"/>
                    <a:pt x="7829" y="940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777350" y="3616800"/>
              <a:ext cx="721325" cy="848550"/>
            </a:xfrm>
            <a:custGeom>
              <a:rect b="b" l="l" r="r" t="t"/>
              <a:pathLst>
                <a:path extrusionOk="0" h="33942" w="28853">
                  <a:moveTo>
                    <a:pt x="17462" y="297"/>
                  </a:moveTo>
                  <a:cubicBezTo>
                    <a:pt x="17143" y="480"/>
                    <a:pt x="16983" y="731"/>
                    <a:pt x="16800" y="1027"/>
                  </a:cubicBezTo>
                  <a:lnTo>
                    <a:pt x="16800" y="1027"/>
                  </a:lnTo>
                  <a:cubicBezTo>
                    <a:pt x="16686" y="1210"/>
                    <a:pt x="16549" y="1347"/>
                    <a:pt x="16412" y="1507"/>
                  </a:cubicBezTo>
                  <a:lnTo>
                    <a:pt x="16412" y="1507"/>
                  </a:lnTo>
                  <a:cubicBezTo>
                    <a:pt x="16275" y="1689"/>
                    <a:pt x="16184" y="1918"/>
                    <a:pt x="16070" y="2123"/>
                  </a:cubicBezTo>
                  <a:lnTo>
                    <a:pt x="16070" y="2123"/>
                  </a:lnTo>
                  <a:cubicBezTo>
                    <a:pt x="15865" y="2443"/>
                    <a:pt x="15636" y="2808"/>
                    <a:pt x="15294" y="2990"/>
                  </a:cubicBezTo>
                  <a:lnTo>
                    <a:pt x="15294" y="2990"/>
                  </a:lnTo>
                  <a:cubicBezTo>
                    <a:pt x="14860" y="2671"/>
                    <a:pt x="14746" y="1918"/>
                    <a:pt x="14586" y="1461"/>
                  </a:cubicBezTo>
                  <a:lnTo>
                    <a:pt x="14586" y="1461"/>
                  </a:lnTo>
                  <a:cubicBezTo>
                    <a:pt x="14427" y="1005"/>
                    <a:pt x="13947" y="137"/>
                    <a:pt x="13377" y="320"/>
                  </a:cubicBezTo>
                  <a:lnTo>
                    <a:pt x="13377" y="320"/>
                  </a:lnTo>
                  <a:cubicBezTo>
                    <a:pt x="13034" y="434"/>
                    <a:pt x="12829" y="708"/>
                    <a:pt x="12555" y="891"/>
                  </a:cubicBezTo>
                  <a:lnTo>
                    <a:pt x="12555" y="891"/>
                  </a:lnTo>
                  <a:cubicBezTo>
                    <a:pt x="12372" y="1005"/>
                    <a:pt x="12144" y="1027"/>
                    <a:pt x="11939" y="1096"/>
                  </a:cubicBezTo>
                  <a:lnTo>
                    <a:pt x="11939" y="1096"/>
                  </a:lnTo>
                  <a:cubicBezTo>
                    <a:pt x="11665" y="1164"/>
                    <a:pt x="11436" y="1210"/>
                    <a:pt x="11345" y="1530"/>
                  </a:cubicBezTo>
                  <a:lnTo>
                    <a:pt x="11345" y="1530"/>
                  </a:lnTo>
                  <a:cubicBezTo>
                    <a:pt x="11185" y="2077"/>
                    <a:pt x="11619" y="2557"/>
                    <a:pt x="12007" y="2899"/>
                  </a:cubicBezTo>
                  <a:lnTo>
                    <a:pt x="12007" y="2899"/>
                  </a:lnTo>
                  <a:cubicBezTo>
                    <a:pt x="12281" y="3127"/>
                    <a:pt x="12555" y="3356"/>
                    <a:pt x="12852" y="3561"/>
                  </a:cubicBezTo>
                  <a:lnTo>
                    <a:pt x="12852" y="3561"/>
                  </a:lnTo>
                  <a:cubicBezTo>
                    <a:pt x="13148" y="3766"/>
                    <a:pt x="13491" y="3949"/>
                    <a:pt x="13742" y="4200"/>
                  </a:cubicBezTo>
                  <a:lnTo>
                    <a:pt x="13742" y="4200"/>
                  </a:lnTo>
                  <a:cubicBezTo>
                    <a:pt x="14244" y="4702"/>
                    <a:pt x="13765" y="5798"/>
                    <a:pt x="13673" y="6369"/>
                  </a:cubicBezTo>
                  <a:lnTo>
                    <a:pt x="13673" y="6369"/>
                  </a:lnTo>
                  <a:cubicBezTo>
                    <a:pt x="13605" y="6665"/>
                    <a:pt x="13605" y="6962"/>
                    <a:pt x="13582" y="7259"/>
                  </a:cubicBezTo>
                  <a:lnTo>
                    <a:pt x="13582" y="7259"/>
                  </a:lnTo>
                  <a:cubicBezTo>
                    <a:pt x="13536" y="7647"/>
                    <a:pt x="13422" y="8035"/>
                    <a:pt x="13377" y="8423"/>
                  </a:cubicBezTo>
                  <a:lnTo>
                    <a:pt x="13377" y="8423"/>
                  </a:lnTo>
                  <a:cubicBezTo>
                    <a:pt x="13308" y="8857"/>
                    <a:pt x="13262" y="9267"/>
                    <a:pt x="13148" y="9678"/>
                  </a:cubicBezTo>
                  <a:lnTo>
                    <a:pt x="13148" y="9678"/>
                  </a:lnTo>
                  <a:cubicBezTo>
                    <a:pt x="13057" y="9998"/>
                    <a:pt x="12874" y="10272"/>
                    <a:pt x="12806" y="10591"/>
                  </a:cubicBezTo>
                  <a:lnTo>
                    <a:pt x="12806" y="10591"/>
                  </a:lnTo>
                  <a:cubicBezTo>
                    <a:pt x="12760" y="10956"/>
                    <a:pt x="12737" y="11367"/>
                    <a:pt x="12715" y="11755"/>
                  </a:cubicBezTo>
                  <a:lnTo>
                    <a:pt x="12715" y="11755"/>
                  </a:lnTo>
                  <a:cubicBezTo>
                    <a:pt x="12669" y="12098"/>
                    <a:pt x="12806" y="12531"/>
                    <a:pt x="12715" y="12874"/>
                  </a:cubicBezTo>
                  <a:lnTo>
                    <a:pt x="12715" y="12874"/>
                  </a:lnTo>
                  <a:cubicBezTo>
                    <a:pt x="12623" y="13239"/>
                    <a:pt x="12327" y="13102"/>
                    <a:pt x="12030" y="13034"/>
                  </a:cubicBezTo>
                  <a:lnTo>
                    <a:pt x="12030" y="13034"/>
                  </a:lnTo>
                  <a:cubicBezTo>
                    <a:pt x="11939" y="13011"/>
                    <a:pt x="11733" y="12965"/>
                    <a:pt x="11619" y="12897"/>
                  </a:cubicBezTo>
                  <a:lnTo>
                    <a:pt x="11619" y="12897"/>
                  </a:lnTo>
                  <a:cubicBezTo>
                    <a:pt x="11345" y="12760"/>
                    <a:pt x="11140" y="12303"/>
                    <a:pt x="11026" y="12006"/>
                  </a:cubicBezTo>
                  <a:lnTo>
                    <a:pt x="11026" y="12006"/>
                  </a:lnTo>
                  <a:cubicBezTo>
                    <a:pt x="10638" y="11048"/>
                    <a:pt x="10409" y="10021"/>
                    <a:pt x="9907" y="9130"/>
                  </a:cubicBezTo>
                  <a:lnTo>
                    <a:pt x="9907" y="9130"/>
                  </a:lnTo>
                  <a:cubicBezTo>
                    <a:pt x="9588" y="8560"/>
                    <a:pt x="9519" y="7852"/>
                    <a:pt x="8948" y="7464"/>
                  </a:cubicBezTo>
                  <a:lnTo>
                    <a:pt x="8948" y="7464"/>
                  </a:lnTo>
                  <a:cubicBezTo>
                    <a:pt x="8766" y="7327"/>
                    <a:pt x="8583" y="7259"/>
                    <a:pt x="8355" y="7190"/>
                  </a:cubicBezTo>
                  <a:lnTo>
                    <a:pt x="8355" y="7190"/>
                  </a:lnTo>
                  <a:cubicBezTo>
                    <a:pt x="8035" y="7099"/>
                    <a:pt x="7898" y="6871"/>
                    <a:pt x="7647" y="6642"/>
                  </a:cubicBezTo>
                  <a:lnTo>
                    <a:pt x="7647" y="6642"/>
                  </a:lnTo>
                  <a:cubicBezTo>
                    <a:pt x="7465" y="6460"/>
                    <a:pt x="7282" y="6300"/>
                    <a:pt x="7054" y="6209"/>
                  </a:cubicBezTo>
                  <a:lnTo>
                    <a:pt x="7054" y="6209"/>
                  </a:lnTo>
                  <a:cubicBezTo>
                    <a:pt x="6803" y="6117"/>
                    <a:pt x="6552" y="6186"/>
                    <a:pt x="6301" y="6277"/>
                  </a:cubicBezTo>
                  <a:lnTo>
                    <a:pt x="6301" y="6277"/>
                  </a:lnTo>
                  <a:cubicBezTo>
                    <a:pt x="5981" y="6414"/>
                    <a:pt x="5730" y="6665"/>
                    <a:pt x="5616" y="6985"/>
                  </a:cubicBezTo>
                  <a:lnTo>
                    <a:pt x="5616" y="6985"/>
                  </a:lnTo>
                  <a:cubicBezTo>
                    <a:pt x="5479" y="7350"/>
                    <a:pt x="5662" y="7647"/>
                    <a:pt x="5616" y="7989"/>
                  </a:cubicBezTo>
                  <a:lnTo>
                    <a:pt x="5616" y="7989"/>
                  </a:lnTo>
                  <a:cubicBezTo>
                    <a:pt x="5547" y="8491"/>
                    <a:pt x="4657" y="8674"/>
                    <a:pt x="4726" y="9176"/>
                  </a:cubicBezTo>
                  <a:lnTo>
                    <a:pt x="4726" y="9176"/>
                  </a:lnTo>
                  <a:cubicBezTo>
                    <a:pt x="4749" y="9450"/>
                    <a:pt x="5319" y="10043"/>
                    <a:pt x="5547" y="10158"/>
                  </a:cubicBezTo>
                  <a:lnTo>
                    <a:pt x="5547" y="10158"/>
                  </a:lnTo>
                  <a:cubicBezTo>
                    <a:pt x="5890" y="10317"/>
                    <a:pt x="6232" y="10158"/>
                    <a:pt x="6529" y="9998"/>
                  </a:cubicBezTo>
                  <a:lnTo>
                    <a:pt x="6529" y="9998"/>
                  </a:lnTo>
                  <a:cubicBezTo>
                    <a:pt x="6849" y="9838"/>
                    <a:pt x="7031" y="9815"/>
                    <a:pt x="7282" y="10089"/>
                  </a:cubicBezTo>
                  <a:lnTo>
                    <a:pt x="7282" y="10089"/>
                  </a:lnTo>
                  <a:cubicBezTo>
                    <a:pt x="7533" y="10386"/>
                    <a:pt x="7488" y="10591"/>
                    <a:pt x="7533" y="10956"/>
                  </a:cubicBezTo>
                  <a:lnTo>
                    <a:pt x="7533" y="10956"/>
                  </a:lnTo>
                  <a:cubicBezTo>
                    <a:pt x="7556" y="11276"/>
                    <a:pt x="7693" y="11573"/>
                    <a:pt x="7876" y="11847"/>
                  </a:cubicBezTo>
                  <a:lnTo>
                    <a:pt x="7876" y="11847"/>
                  </a:lnTo>
                  <a:cubicBezTo>
                    <a:pt x="8013" y="12052"/>
                    <a:pt x="8172" y="12235"/>
                    <a:pt x="8332" y="12440"/>
                  </a:cubicBezTo>
                  <a:lnTo>
                    <a:pt x="8332" y="12440"/>
                  </a:lnTo>
                  <a:cubicBezTo>
                    <a:pt x="8492" y="12668"/>
                    <a:pt x="8515" y="12897"/>
                    <a:pt x="8606" y="13171"/>
                  </a:cubicBezTo>
                  <a:lnTo>
                    <a:pt x="8606" y="13171"/>
                  </a:lnTo>
                  <a:cubicBezTo>
                    <a:pt x="8766" y="13627"/>
                    <a:pt x="9108" y="14015"/>
                    <a:pt x="9359" y="14426"/>
                  </a:cubicBezTo>
                  <a:lnTo>
                    <a:pt x="9359" y="14426"/>
                  </a:lnTo>
                  <a:cubicBezTo>
                    <a:pt x="9496" y="14677"/>
                    <a:pt x="9565" y="14928"/>
                    <a:pt x="9702" y="15179"/>
                  </a:cubicBezTo>
                  <a:lnTo>
                    <a:pt x="9702" y="15179"/>
                  </a:lnTo>
                  <a:cubicBezTo>
                    <a:pt x="9770" y="15339"/>
                    <a:pt x="9884" y="15522"/>
                    <a:pt x="9884" y="15704"/>
                  </a:cubicBezTo>
                  <a:lnTo>
                    <a:pt x="9884" y="15704"/>
                  </a:lnTo>
                  <a:cubicBezTo>
                    <a:pt x="9861" y="15910"/>
                    <a:pt x="9633" y="16069"/>
                    <a:pt x="9496" y="16183"/>
                  </a:cubicBezTo>
                  <a:lnTo>
                    <a:pt x="9496" y="16183"/>
                  </a:lnTo>
                  <a:cubicBezTo>
                    <a:pt x="9359" y="16275"/>
                    <a:pt x="9245" y="16366"/>
                    <a:pt x="9131" y="16457"/>
                  </a:cubicBezTo>
                  <a:lnTo>
                    <a:pt x="9131" y="16457"/>
                  </a:lnTo>
                  <a:cubicBezTo>
                    <a:pt x="8948" y="16617"/>
                    <a:pt x="8857" y="16845"/>
                    <a:pt x="8789" y="17074"/>
                  </a:cubicBezTo>
                  <a:lnTo>
                    <a:pt x="8789" y="17074"/>
                  </a:lnTo>
                  <a:cubicBezTo>
                    <a:pt x="8629" y="17530"/>
                    <a:pt x="8355" y="18078"/>
                    <a:pt x="7807" y="18101"/>
                  </a:cubicBezTo>
                  <a:lnTo>
                    <a:pt x="7807" y="18101"/>
                  </a:lnTo>
                  <a:cubicBezTo>
                    <a:pt x="7488" y="18124"/>
                    <a:pt x="7328" y="18009"/>
                    <a:pt x="7122" y="17758"/>
                  </a:cubicBezTo>
                  <a:lnTo>
                    <a:pt x="7122" y="17758"/>
                  </a:lnTo>
                  <a:cubicBezTo>
                    <a:pt x="7031" y="17667"/>
                    <a:pt x="6917" y="17416"/>
                    <a:pt x="6780" y="17393"/>
                  </a:cubicBezTo>
                  <a:lnTo>
                    <a:pt x="6780" y="17393"/>
                  </a:lnTo>
                  <a:cubicBezTo>
                    <a:pt x="6620" y="17348"/>
                    <a:pt x="6346" y="17599"/>
                    <a:pt x="6255" y="17713"/>
                  </a:cubicBezTo>
                  <a:lnTo>
                    <a:pt x="6255" y="17713"/>
                  </a:lnTo>
                  <a:cubicBezTo>
                    <a:pt x="6141" y="17895"/>
                    <a:pt x="6118" y="18146"/>
                    <a:pt x="6072" y="18352"/>
                  </a:cubicBezTo>
                  <a:lnTo>
                    <a:pt x="6072" y="18352"/>
                  </a:lnTo>
                  <a:cubicBezTo>
                    <a:pt x="6027" y="18534"/>
                    <a:pt x="5958" y="18717"/>
                    <a:pt x="6004" y="18877"/>
                  </a:cubicBezTo>
                  <a:lnTo>
                    <a:pt x="6004" y="18877"/>
                  </a:lnTo>
                  <a:cubicBezTo>
                    <a:pt x="6004" y="18968"/>
                    <a:pt x="6118" y="19082"/>
                    <a:pt x="6095" y="19151"/>
                  </a:cubicBezTo>
                  <a:lnTo>
                    <a:pt x="6095" y="19151"/>
                  </a:lnTo>
                  <a:cubicBezTo>
                    <a:pt x="6095" y="19310"/>
                    <a:pt x="5981" y="19379"/>
                    <a:pt x="5867" y="19470"/>
                  </a:cubicBezTo>
                  <a:lnTo>
                    <a:pt x="5867" y="19470"/>
                  </a:lnTo>
                  <a:cubicBezTo>
                    <a:pt x="5547" y="19744"/>
                    <a:pt x="5479" y="19653"/>
                    <a:pt x="5205" y="19333"/>
                  </a:cubicBezTo>
                  <a:lnTo>
                    <a:pt x="5205" y="19333"/>
                  </a:lnTo>
                  <a:cubicBezTo>
                    <a:pt x="4771" y="18831"/>
                    <a:pt x="4520" y="18306"/>
                    <a:pt x="4292" y="17667"/>
                  </a:cubicBezTo>
                  <a:lnTo>
                    <a:pt x="4292" y="17667"/>
                  </a:lnTo>
                  <a:cubicBezTo>
                    <a:pt x="4109" y="17096"/>
                    <a:pt x="3836" y="16594"/>
                    <a:pt x="3470" y="16092"/>
                  </a:cubicBezTo>
                  <a:lnTo>
                    <a:pt x="3470" y="16092"/>
                  </a:lnTo>
                  <a:cubicBezTo>
                    <a:pt x="3196" y="15750"/>
                    <a:pt x="2923" y="15362"/>
                    <a:pt x="2626" y="15042"/>
                  </a:cubicBezTo>
                  <a:lnTo>
                    <a:pt x="2626" y="15042"/>
                  </a:lnTo>
                  <a:cubicBezTo>
                    <a:pt x="2398" y="14837"/>
                    <a:pt x="2032" y="14449"/>
                    <a:pt x="1736" y="14403"/>
                  </a:cubicBezTo>
                  <a:lnTo>
                    <a:pt x="1736" y="14403"/>
                  </a:lnTo>
                  <a:cubicBezTo>
                    <a:pt x="1279" y="14312"/>
                    <a:pt x="686" y="14951"/>
                    <a:pt x="457" y="15293"/>
                  </a:cubicBezTo>
                  <a:lnTo>
                    <a:pt x="457" y="15293"/>
                  </a:lnTo>
                  <a:cubicBezTo>
                    <a:pt x="1" y="16001"/>
                    <a:pt x="1" y="16708"/>
                    <a:pt x="435" y="17370"/>
                  </a:cubicBezTo>
                  <a:lnTo>
                    <a:pt x="435" y="17370"/>
                  </a:lnTo>
                  <a:cubicBezTo>
                    <a:pt x="686" y="17781"/>
                    <a:pt x="1028" y="18169"/>
                    <a:pt x="1370" y="18512"/>
                  </a:cubicBezTo>
                  <a:lnTo>
                    <a:pt x="1370" y="18512"/>
                  </a:lnTo>
                  <a:cubicBezTo>
                    <a:pt x="1964" y="19105"/>
                    <a:pt x="2626" y="19539"/>
                    <a:pt x="3288" y="20018"/>
                  </a:cubicBezTo>
                  <a:lnTo>
                    <a:pt x="3288" y="20018"/>
                  </a:lnTo>
                  <a:cubicBezTo>
                    <a:pt x="3995" y="20520"/>
                    <a:pt x="4680" y="21091"/>
                    <a:pt x="5274" y="21730"/>
                  </a:cubicBezTo>
                  <a:lnTo>
                    <a:pt x="5274" y="21730"/>
                  </a:lnTo>
                  <a:cubicBezTo>
                    <a:pt x="5867" y="22346"/>
                    <a:pt x="6004" y="23259"/>
                    <a:pt x="5913" y="24081"/>
                  </a:cubicBezTo>
                  <a:lnTo>
                    <a:pt x="5913" y="24081"/>
                  </a:lnTo>
                  <a:cubicBezTo>
                    <a:pt x="5821" y="24720"/>
                    <a:pt x="2968" y="30267"/>
                    <a:pt x="2694" y="30837"/>
                  </a:cubicBezTo>
                  <a:lnTo>
                    <a:pt x="2694" y="30837"/>
                  </a:lnTo>
                  <a:cubicBezTo>
                    <a:pt x="2557" y="31111"/>
                    <a:pt x="2512" y="31454"/>
                    <a:pt x="2535" y="31750"/>
                  </a:cubicBezTo>
                  <a:lnTo>
                    <a:pt x="2535" y="31750"/>
                  </a:lnTo>
                  <a:cubicBezTo>
                    <a:pt x="2557" y="31956"/>
                    <a:pt x="2671" y="32070"/>
                    <a:pt x="2786" y="32230"/>
                  </a:cubicBezTo>
                  <a:lnTo>
                    <a:pt x="2786" y="32230"/>
                  </a:lnTo>
                  <a:cubicBezTo>
                    <a:pt x="3014" y="32458"/>
                    <a:pt x="3333" y="32595"/>
                    <a:pt x="3584" y="32800"/>
                  </a:cubicBezTo>
                  <a:lnTo>
                    <a:pt x="3584" y="32800"/>
                  </a:lnTo>
                  <a:cubicBezTo>
                    <a:pt x="3858" y="33006"/>
                    <a:pt x="4018" y="33280"/>
                    <a:pt x="4269" y="33508"/>
                  </a:cubicBezTo>
                  <a:lnTo>
                    <a:pt x="4269" y="33508"/>
                  </a:lnTo>
                  <a:cubicBezTo>
                    <a:pt x="4566" y="33782"/>
                    <a:pt x="5045" y="33941"/>
                    <a:pt x="5456" y="33873"/>
                  </a:cubicBezTo>
                  <a:lnTo>
                    <a:pt x="5456" y="33873"/>
                  </a:lnTo>
                  <a:cubicBezTo>
                    <a:pt x="5776" y="33827"/>
                    <a:pt x="6072" y="33668"/>
                    <a:pt x="6415" y="33736"/>
                  </a:cubicBezTo>
                  <a:lnTo>
                    <a:pt x="6415" y="33736"/>
                  </a:lnTo>
                  <a:cubicBezTo>
                    <a:pt x="6597" y="33782"/>
                    <a:pt x="6620" y="33827"/>
                    <a:pt x="6780" y="33690"/>
                  </a:cubicBezTo>
                  <a:lnTo>
                    <a:pt x="6780" y="33690"/>
                  </a:lnTo>
                  <a:cubicBezTo>
                    <a:pt x="6985" y="33553"/>
                    <a:pt x="7054" y="33485"/>
                    <a:pt x="7145" y="33257"/>
                  </a:cubicBezTo>
                  <a:lnTo>
                    <a:pt x="7145" y="33257"/>
                  </a:lnTo>
                  <a:cubicBezTo>
                    <a:pt x="7214" y="33051"/>
                    <a:pt x="7191" y="33051"/>
                    <a:pt x="7145" y="32869"/>
                  </a:cubicBezTo>
                  <a:lnTo>
                    <a:pt x="7145" y="32869"/>
                  </a:lnTo>
                  <a:cubicBezTo>
                    <a:pt x="7054" y="32618"/>
                    <a:pt x="9451" y="27413"/>
                    <a:pt x="9382" y="27254"/>
                  </a:cubicBezTo>
                  <a:lnTo>
                    <a:pt x="9382" y="27254"/>
                  </a:lnTo>
                  <a:cubicBezTo>
                    <a:pt x="9222" y="26957"/>
                    <a:pt x="9428" y="26615"/>
                    <a:pt x="9542" y="26341"/>
                  </a:cubicBezTo>
                  <a:lnTo>
                    <a:pt x="9542" y="26341"/>
                  </a:lnTo>
                  <a:cubicBezTo>
                    <a:pt x="9679" y="25998"/>
                    <a:pt x="10021" y="25359"/>
                    <a:pt x="10409" y="25245"/>
                  </a:cubicBezTo>
                  <a:lnTo>
                    <a:pt x="10409" y="25245"/>
                  </a:lnTo>
                  <a:cubicBezTo>
                    <a:pt x="10683" y="25154"/>
                    <a:pt x="11094" y="25268"/>
                    <a:pt x="11368" y="25359"/>
                  </a:cubicBezTo>
                  <a:lnTo>
                    <a:pt x="11368" y="25359"/>
                  </a:lnTo>
                  <a:cubicBezTo>
                    <a:pt x="11779" y="25473"/>
                    <a:pt x="12212" y="25450"/>
                    <a:pt x="12623" y="25428"/>
                  </a:cubicBezTo>
                  <a:lnTo>
                    <a:pt x="12623" y="25428"/>
                  </a:lnTo>
                  <a:cubicBezTo>
                    <a:pt x="13057" y="25405"/>
                    <a:pt x="13468" y="25291"/>
                    <a:pt x="13902" y="25268"/>
                  </a:cubicBezTo>
                  <a:lnTo>
                    <a:pt x="13902" y="25268"/>
                  </a:lnTo>
                  <a:cubicBezTo>
                    <a:pt x="14449" y="25268"/>
                    <a:pt x="14974" y="25496"/>
                    <a:pt x="15499" y="25587"/>
                  </a:cubicBezTo>
                  <a:lnTo>
                    <a:pt x="15499" y="25587"/>
                  </a:lnTo>
                  <a:cubicBezTo>
                    <a:pt x="16047" y="25702"/>
                    <a:pt x="16686" y="25839"/>
                    <a:pt x="17234" y="25747"/>
                  </a:cubicBezTo>
                  <a:lnTo>
                    <a:pt x="17234" y="25747"/>
                  </a:lnTo>
                  <a:cubicBezTo>
                    <a:pt x="17508" y="25702"/>
                    <a:pt x="17759" y="25610"/>
                    <a:pt x="18010" y="25542"/>
                  </a:cubicBezTo>
                  <a:lnTo>
                    <a:pt x="18010" y="25542"/>
                  </a:lnTo>
                  <a:cubicBezTo>
                    <a:pt x="18261" y="25450"/>
                    <a:pt x="18489" y="25473"/>
                    <a:pt x="18740" y="25405"/>
                  </a:cubicBezTo>
                  <a:lnTo>
                    <a:pt x="18740" y="25405"/>
                  </a:lnTo>
                  <a:cubicBezTo>
                    <a:pt x="19220" y="25314"/>
                    <a:pt x="19608" y="24971"/>
                    <a:pt x="20087" y="24834"/>
                  </a:cubicBezTo>
                  <a:lnTo>
                    <a:pt x="20087" y="24834"/>
                  </a:lnTo>
                  <a:cubicBezTo>
                    <a:pt x="20247" y="24789"/>
                    <a:pt x="20407" y="24811"/>
                    <a:pt x="20589" y="24834"/>
                  </a:cubicBezTo>
                  <a:lnTo>
                    <a:pt x="20589" y="24834"/>
                  </a:lnTo>
                  <a:cubicBezTo>
                    <a:pt x="20886" y="24880"/>
                    <a:pt x="21251" y="24926"/>
                    <a:pt x="21548" y="25040"/>
                  </a:cubicBezTo>
                  <a:lnTo>
                    <a:pt x="21548" y="25040"/>
                  </a:lnTo>
                  <a:cubicBezTo>
                    <a:pt x="21799" y="25131"/>
                    <a:pt x="21982" y="25268"/>
                    <a:pt x="22256" y="25314"/>
                  </a:cubicBezTo>
                  <a:lnTo>
                    <a:pt x="22256" y="25314"/>
                  </a:lnTo>
                  <a:cubicBezTo>
                    <a:pt x="22529" y="25359"/>
                    <a:pt x="22826" y="25405"/>
                    <a:pt x="23100" y="25428"/>
                  </a:cubicBezTo>
                  <a:lnTo>
                    <a:pt x="23100" y="25428"/>
                  </a:lnTo>
                  <a:cubicBezTo>
                    <a:pt x="23511" y="25450"/>
                    <a:pt x="24173" y="25428"/>
                    <a:pt x="24447" y="25085"/>
                  </a:cubicBezTo>
                  <a:lnTo>
                    <a:pt x="24447" y="25085"/>
                  </a:lnTo>
                  <a:cubicBezTo>
                    <a:pt x="24629" y="24857"/>
                    <a:pt x="24675" y="24492"/>
                    <a:pt x="24812" y="24241"/>
                  </a:cubicBezTo>
                  <a:lnTo>
                    <a:pt x="24812" y="24241"/>
                  </a:lnTo>
                  <a:cubicBezTo>
                    <a:pt x="24972" y="23967"/>
                    <a:pt x="25086" y="23761"/>
                    <a:pt x="25017" y="23396"/>
                  </a:cubicBezTo>
                  <a:lnTo>
                    <a:pt x="25017" y="23396"/>
                  </a:lnTo>
                  <a:cubicBezTo>
                    <a:pt x="24995" y="23282"/>
                    <a:pt x="24995" y="23145"/>
                    <a:pt x="24926" y="23031"/>
                  </a:cubicBezTo>
                  <a:lnTo>
                    <a:pt x="24926" y="23031"/>
                  </a:lnTo>
                  <a:cubicBezTo>
                    <a:pt x="24880" y="22940"/>
                    <a:pt x="24766" y="22871"/>
                    <a:pt x="24698" y="22757"/>
                  </a:cubicBezTo>
                  <a:lnTo>
                    <a:pt x="24698" y="22757"/>
                  </a:lnTo>
                  <a:cubicBezTo>
                    <a:pt x="24629" y="22620"/>
                    <a:pt x="24629" y="22506"/>
                    <a:pt x="24538" y="22392"/>
                  </a:cubicBezTo>
                  <a:lnTo>
                    <a:pt x="24538" y="22392"/>
                  </a:lnTo>
                  <a:cubicBezTo>
                    <a:pt x="24447" y="22278"/>
                    <a:pt x="24378" y="22186"/>
                    <a:pt x="24287" y="22072"/>
                  </a:cubicBezTo>
                  <a:lnTo>
                    <a:pt x="24287" y="22072"/>
                  </a:lnTo>
                  <a:cubicBezTo>
                    <a:pt x="24150" y="21913"/>
                    <a:pt x="24059" y="21661"/>
                    <a:pt x="23808" y="21661"/>
                  </a:cubicBezTo>
                  <a:lnTo>
                    <a:pt x="23808" y="21661"/>
                  </a:lnTo>
                  <a:cubicBezTo>
                    <a:pt x="23351" y="21661"/>
                    <a:pt x="22986" y="22004"/>
                    <a:pt x="22598" y="22164"/>
                  </a:cubicBezTo>
                  <a:lnTo>
                    <a:pt x="22598" y="22164"/>
                  </a:lnTo>
                  <a:cubicBezTo>
                    <a:pt x="22438" y="22232"/>
                    <a:pt x="22324" y="22209"/>
                    <a:pt x="22210" y="22209"/>
                  </a:cubicBezTo>
                  <a:lnTo>
                    <a:pt x="22210" y="22209"/>
                  </a:lnTo>
                  <a:cubicBezTo>
                    <a:pt x="22119" y="22186"/>
                    <a:pt x="22027" y="22186"/>
                    <a:pt x="21936" y="22209"/>
                  </a:cubicBezTo>
                  <a:lnTo>
                    <a:pt x="21936" y="22209"/>
                  </a:lnTo>
                  <a:cubicBezTo>
                    <a:pt x="21594" y="22278"/>
                    <a:pt x="21365" y="22552"/>
                    <a:pt x="21023" y="22575"/>
                  </a:cubicBezTo>
                  <a:lnTo>
                    <a:pt x="21023" y="22575"/>
                  </a:lnTo>
                  <a:cubicBezTo>
                    <a:pt x="20863" y="22575"/>
                    <a:pt x="20726" y="22552"/>
                    <a:pt x="20567" y="22529"/>
                  </a:cubicBezTo>
                  <a:lnTo>
                    <a:pt x="20567" y="22529"/>
                  </a:lnTo>
                  <a:cubicBezTo>
                    <a:pt x="20430" y="22506"/>
                    <a:pt x="20270" y="22483"/>
                    <a:pt x="20133" y="22483"/>
                  </a:cubicBezTo>
                  <a:lnTo>
                    <a:pt x="20133" y="22483"/>
                  </a:lnTo>
                  <a:cubicBezTo>
                    <a:pt x="19882" y="22483"/>
                    <a:pt x="19699" y="22506"/>
                    <a:pt x="19471" y="22597"/>
                  </a:cubicBezTo>
                  <a:lnTo>
                    <a:pt x="19471" y="22597"/>
                  </a:lnTo>
                  <a:cubicBezTo>
                    <a:pt x="19151" y="22711"/>
                    <a:pt x="18832" y="22780"/>
                    <a:pt x="18512" y="22871"/>
                  </a:cubicBezTo>
                  <a:lnTo>
                    <a:pt x="18512" y="22871"/>
                  </a:lnTo>
                  <a:cubicBezTo>
                    <a:pt x="18261" y="22940"/>
                    <a:pt x="18033" y="22985"/>
                    <a:pt x="17805" y="23099"/>
                  </a:cubicBezTo>
                  <a:lnTo>
                    <a:pt x="17805" y="23099"/>
                  </a:lnTo>
                  <a:cubicBezTo>
                    <a:pt x="17554" y="23214"/>
                    <a:pt x="17302" y="23305"/>
                    <a:pt x="17029" y="23373"/>
                  </a:cubicBezTo>
                  <a:lnTo>
                    <a:pt x="17029" y="23373"/>
                  </a:lnTo>
                  <a:cubicBezTo>
                    <a:pt x="16549" y="23533"/>
                    <a:pt x="16070" y="23761"/>
                    <a:pt x="15545" y="23761"/>
                  </a:cubicBezTo>
                  <a:lnTo>
                    <a:pt x="15545" y="23761"/>
                  </a:lnTo>
                  <a:cubicBezTo>
                    <a:pt x="14678" y="23761"/>
                    <a:pt x="13833" y="23556"/>
                    <a:pt x="12966" y="23396"/>
                  </a:cubicBezTo>
                  <a:lnTo>
                    <a:pt x="12966" y="23396"/>
                  </a:lnTo>
                  <a:cubicBezTo>
                    <a:pt x="12623" y="23351"/>
                    <a:pt x="12281" y="23396"/>
                    <a:pt x="11939" y="23351"/>
                  </a:cubicBezTo>
                  <a:lnTo>
                    <a:pt x="11939" y="23351"/>
                  </a:lnTo>
                  <a:cubicBezTo>
                    <a:pt x="11619" y="23305"/>
                    <a:pt x="11322" y="23191"/>
                    <a:pt x="11003" y="23122"/>
                  </a:cubicBezTo>
                  <a:lnTo>
                    <a:pt x="11003" y="23122"/>
                  </a:lnTo>
                  <a:cubicBezTo>
                    <a:pt x="10774" y="23077"/>
                    <a:pt x="10455" y="23077"/>
                    <a:pt x="10249" y="22985"/>
                  </a:cubicBezTo>
                  <a:lnTo>
                    <a:pt x="10249" y="22985"/>
                  </a:lnTo>
                  <a:cubicBezTo>
                    <a:pt x="10135" y="22940"/>
                    <a:pt x="10090" y="22871"/>
                    <a:pt x="10021" y="22757"/>
                  </a:cubicBezTo>
                  <a:lnTo>
                    <a:pt x="10021" y="22757"/>
                  </a:lnTo>
                  <a:cubicBezTo>
                    <a:pt x="9884" y="22575"/>
                    <a:pt x="9907" y="22529"/>
                    <a:pt x="9976" y="22278"/>
                  </a:cubicBezTo>
                  <a:lnTo>
                    <a:pt x="9976" y="22278"/>
                  </a:lnTo>
                  <a:cubicBezTo>
                    <a:pt x="10135" y="21684"/>
                    <a:pt x="10432" y="21091"/>
                    <a:pt x="10774" y="20566"/>
                  </a:cubicBezTo>
                  <a:lnTo>
                    <a:pt x="10774" y="20566"/>
                  </a:lnTo>
                  <a:cubicBezTo>
                    <a:pt x="11071" y="20132"/>
                    <a:pt x="11459" y="19813"/>
                    <a:pt x="11779" y="19402"/>
                  </a:cubicBezTo>
                  <a:lnTo>
                    <a:pt x="11779" y="19402"/>
                  </a:lnTo>
                  <a:cubicBezTo>
                    <a:pt x="12030" y="19059"/>
                    <a:pt x="12327" y="18786"/>
                    <a:pt x="12600" y="18466"/>
                  </a:cubicBezTo>
                  <a:lnTo>
                    <a:pt x="12600" y="18466"/>
                  </a:lnTo>
                  <a:cubicBezTo>
                    <a:pt x="12760" y="18306"/>
                    <a:pt x="12966" y="18192"/>
                    <a:pt x="13125" y="18009"/>
                  </a:cubicBezTo>
                  <a:lnTo>
                    <a:pt x="13125" y="18009"/>
                  </a:lnTo>
                  <a:cubicBezTo>
                    <a:pt x="13354" y="17758"/>
                    <a:pt x="13445" y="17690"/>
                    <a:pt x="13787" y="17553"/>
                  </a:cubicBezTo>
                  <a:lnTo>
                    <a:pt x="13787" y="17553"/>
                  </a:lnTo>
                  <a:cubicBezTo>
                    <a:pt x="14221" y="17393"/>
                    <a:pt x="14655" y="17370"/>
                    <a:pt x="15111" y="17370"/>
                  </a:cubicBezTo>
                  <a:lnTo>
                    <a:pt x="15111" y="17370"/>
                  </a:lnTo>
                  <a:cubicBezTo>
                    <a:pt x="15613" y="17370"/>
                    <a:pt x="16070" y="17370"/>
                    <a:pt x="16572" y="17416"/>
                  </a:cubicBezTo>
                  <a:lnTo>
                    <a:pt x="16572" y="17416"/>
                  </a:lnTo>
                  <a:cubicBezTo>
                    <a:pt x="17051" y="17484"/>
                    <a:pt x="17439" y="17713"/>
                    <a:pt x="17873" y="17827"/>
                  </a:cubicBezTo>
                  <a:lnTo>
                    <a:pt x="17873" y="17827"/>
                  </a:lnTo>
                  <a:cubicBezTo>
                    <a:pt x="18056" y="17895"/>
                    <a:pt x="18261" y="17941"/>
                    <a:pt x="18444" y="17987"/>
                  </a:cubicBezTo>
                  <a:lnTo>
                    <a:pt x="18444" y="17987"/>
                  </a:lnTo>
                  <a:cubicBezTo>
                    <a:pt x="18763" y="18055"/>
                    <a:pt x="19037" y="18078"/>
                    <a:pt x="19357" y="18124"/>
                  </a:cubicBezTo>
                  <a:lnTo>
                    <a:pt x="19357" y="18124"/>
                  </a:lnTo>
                  <a:cubicBezTo>
                    <a:pt x="19927" y="18192"/>
                    <a:pt x="20498" y="18146"/>
                    <a:pt x="21069" y="18238"/>
                  </a:cubicBezTo>
                  <a:lnTo>
                    <a:pt x="21069" y="18238"/>
                  </a:lnTo>
                  <a:cubicBezTo>
                    <a:pt x="21411" y="18283"/>
                    <a:pt x="21731" y="18283"/>
                    <a:pt x="22050" y="18283"/>
                  </a:cubicBezTo>
                  <a:lnTo>
                    <a:pt x="22050" y="18283"/>
                  </a:lnTo>
                  <a:cubicBezTo>
                    <a:pt x="22210" y="18283"/>
                    <a:pt x="22370" y="18283"/>
                    <a:pt x="22552" y="18283"/>
                  </a:cubicBezTo>
                  <a:lnTo>
                    <a:pt x="22552" y="18283"/>
                  </a:lnTo>
                  <a:cubicBezTo>
                    <a:pt x="23100" y="18306"/>
                    <a:pt x="23511" y="18557"/>
                    <a:pt x="23967" y="18808"/>
                  </a:cubicBezTo>
                  <a:lnTo>
                    <a:pt x="23967" y="18808"/>
                  </a:lnTo>
                  <a:cubicBezTo>
                    <a:pt x="24356" y="19037"/>
                    <a:pt x="24652" y="19333"/>
                    <a:pt x="24995" y="19562"/>
                  </a:cubicBezTo>
                  <a:lnTo>
                    <a:pt x="24995" y="19562"/>
                  </a:lnTo>
                  <a:cubicBezTo>
                    <a:pt x="25337" y="19767"/>
                    <a:pt x="25702" y="19927"/>
                    <a:pt x="26136" y="19904"/>
                  </a:cubicBezTo>
                  <a:lnTo>
                    <a:pt x="26136" y="19904"/>
                  </a:lnTo>
                  <a:cubicBezTo>
                    <a:pt x="26341" y="19904"/>
                    <a:pt x="26547" y="19767"/>
                    <a:pt x="26775" y="19744"/>
                  </a:cubicBezTo>
                  <a:lnTo>
                    <a:pt x="26775" y="19744"/>
                  </a:lnTo>
                  <a:cubicBezTo>
                    <a:pt x="27026" y="19699"/>
                    <a:pt x="27232" y="19630"/>
                    <a:pt x="27483" y="19562"/>
                  </a:cubicBezTo>
                  <a:lnTo>
                    <a:pt x="27483" y="19562"/>
                  </a:lnTo>
                  <a:cubicBezTo>
                    <a:pt x="27802" y="19516"/>
                    <a:pt x="27871" y="19356"/>
                    <a:pt x="27985" y="19059"/>
                  </a:cubicBezTo>
                  <a:lnTo>
                    <a:pt x="27985" y="19059"/>
                  </a:lnTo>
                  <a:cubicBezTo>
                    <a:pt x="28099" y="18717"/>
                    <a:pt x="28236" y="18397"/>
                    <a:pt x="28304" y="18032"/>
                  </a:cubicBezTo>
                  <a:lnTo>
                    <a:pt x="28304" y="18032"/>
                  </a:lnTo>
                  <a:cubicBezTo>
                    <a:pt x="28327" y="17736"/>
                    <a:pt x="28373" y="17576"/>
                    <a:pt x="28259" y="17279"/>
                  </a:cubicBezTo>
                  <a:lnTo>
                    <a:pt x="28259" y="17279"/>
                  </a:lnTo>
                  <a:cubicBezTo>
                    <a:pt x="28190" y="17165"/>
                    <a:pt x="28099" y="17096"/>
                    <a:pt x="28053" y="17005"/>
                  </a:cubicBezTo>
                  <a:lnTo>
                    <a:pt x="28053" y="17005"/>
                  </a:lnTo>
                  <a:cubicBezTo>
                    <a:pt x="27962" y="16868"/>
                    <a:pt x="27962" y="16800"/>
                    <a:pt x="27893" y="16663"/>
                  </a:cubicBezTo>
                  <a:lnTo>
                    <a:pt x="27893" y="16663"/>
                  </a:lnTo>
                  <a:cubicBezTo>
                    <a:pt x="27756" y="16412"/>
                    <a:pt x="27505" y="16366"/>
                    <a:pt x="27232" y="16389"/>
                  </a:cubicBezTo>
                  <a:lnTo>
                    <a:pt x="27232" y="16389"/>
                  </a:lnTo>
                  <a:cubicBezTo>
                    <a:pt x="26821" y="16412"/>
                    <a:pt x="26387" y="16389"/>
                    <a:pt x="25999" y="16298"/>
                  </a:cubicBezTo>
                  <a:lnTo>
                    <a:pt x="25999" y="16298"/>
                  </a:lnTo>
                  <a:cubicBezTo>
                    <a:pt x="25565" y="16206"/>
                    <a:pt x="25063" y="16115"/>
                    <a:pt x="24675" y="15887"/>
                  </a:cubicBezTo>
                  <a:lnTo>
                    <a:pt x="24675" y="15887"/>
                  </a:lnTo>
                  <a:cubicBezTo>
                    <a:pt x="24287" y="15704"/>
                    <a:pt x="23945" y="15499"/>
                    <a:pt x="23511" y="15636"/>
                  </a:cubicBezTo>
                  <a:lnTo>
                    <a:pt x="23511" y="15636"/>
                  </a:lnTo>
                  <a:cubicBezTo>
                    <a:pt x="23283" y="15727"/>
                    <a:pt x="22826" y="16183"/>
                    <a:pt x="22644" y="15841"/>
                  </a:cubicBezTo>
                  <a:lnTo>
                    <a:pt x="22644" y="15841"/>
                  </a:lnTo>
                  <a:cubicBezTo>
                    <a:pt x="22415" y="15407"/>
                    <a:pt x="22781" y="14974"/>
                    <a:pt x="23100" y="14700"/>
                  </a:cubicBezTo>
                  <a:lnTo>
                    <a:pt x="23100" y="14700"/>
                  </a:lnTo>
                  <a:cubicBezTo>
                    <a:pt x="23328" y="14517"/>
                    <a:pt x="23990" y="14198"/>
                    <a:pt x="24036" y="13878"/>
                  </a:cubicBezTo>
                  <a:lnTo>
                    <a:pt x="24036" y="13878"/>
                  </a:lnTo>
                  <a:cubicBezTo>
                    <a:pt x="24059" y="13764"/>
                    <a:pt x="23945" y="13422"/>
                    <a:pt x="23899" y="13307"/>
                  </a:cubicBezTo>
                  <a:lnTo>
                    <a:pt x="23899" y="13307"/>
                  </a:lnTo>
                  <a:cubicBezTo>
                    <a:pt x="23853" y="13171"/>
                    <a:pt x="23694" y="12965"/>
                    <a:pt x="23579" y="12874"/>
                  </a:cubicBezTo>
                  <a:lnTo>
                    <a:pt x="23579" y="12874"/>
                  </a:lnTo>
                  <a:cubicBezTo>
                    <a:pt x="23306" y="12646"/>
                    <a:pt x="22803" y="12782"/>
                    <a:pt x="22507" y="12897"/>
                  </a:cubicBezTo>
                  <a:lnTo>
                    <a:pt x="22507" y="12897"/>
                  </a:lnTo>
                  <a:cubicBezTo>
                    <a:pt x="22347" y="12965"/>
                    <a:pt x="22233" y="13034"/>
                    <a:pt x="22096" y="13148"/>
                  </a:cubicBezTo>
                  <a:lnTo>
                    <a:pt x="22096" y="13148"/>
                  </a:lnTo>
                  <a:cubicBezTo>
                    <a:pt x="21959" y="13239"/>
                    <a:pt x="21799" y="13262"/>
                    <a:pt x="21639" y="13376"/>
                  </a:cubicBezTo>
                  <a:lnTo>
                    <a:pt x="21639" y="13376"/>
                  </a:lnTo>
                  <a:cubicBezTo>
                    <a:pt x="21274" y="13627"/>
                    <a:pt x="21206" y="14152"/>
                    <a:pt x="20863" y="14449"/>
                  </a:cubicBezTo>
                  <a:lnTo>
                    <a:pt x="20863" y="14449"/>
                  </a:lnTo>
                  <a:cubicBezTo>
                    <a:pt x="20681" y="14608"/>
                    <a:pt x="20475" y="14768"/>
                    <a:pt x="20293" y="14905"/>
                  </a:cubicBezTo>
                  <a:lnTo>
                    <a:pt x="20293" y="14905"/>
                  </a:lnTo>
                  <a:cubicBezTo>
                    <a:pt x="20064" y="15065"/>
                    <a:pt x="19813" y="15042"/>
                    <a:pt x="19517" y="15065"/>
                  </a:cubicBezTo>
                  <a:lnTo>
                    <a:pt x="19517" y="15065"/>
                  </a:lnTo>
                  <a:cubicBezTo>
                    <a:pt x="19243" y="15088"/>
                    <a:pt x="18969" y="15179"/>
                    <a:pt x="18695" y="15248"/>
                  </a:cubicBezTo>
                  <a:lnTo>
                    <a:pt x="18695" y="15248"/>
                  </a:lnTo>
                  <a:cubicBezTo>
                    <a:pt x="18489" y="15270"/>
                    <a:pt x="18193" y="15407"/>
                    <a:pt x="17987" y="15339"/>
                  </a:cubicBezTo>
                  <a:lnTo>
                    <a:pt x="17987" y="15339"/>
                  </a:lnTo>
                  <a:cubicBezTo>
                    <a:pt x="17485" y="15179"/>
                    <a:pt x="17508" y="14631"/>
                    <a:pt x="17691" y="14243"/>
                  </a:cubicBezTo>
                  <a:lnTo>
                    <a:pt x="17691" y="14243"/>
                  </a:lnTo>
                  <a:cubicBezTo>
                    <a:pt x="18170" y="13125"/>
                    <a:pt x="19448" y="12668"/>
                    <a:pt x="20430" y="12143"/>
                  </a:cubicBezTo>
                  <a:lnTo>
                    <a:pt x="20430" y="12143"/>
                  </a:lnTo>
                  <a:cubicBezTo>
                    <a:pt x="20977" y="11869"/>
                    <a:pt x="21548" y="11618"/>
                    <a:pt x="22096" y="11344"/>
                  </a:cubicBezTo>
                  <a:lnTo>
                    <a:pt x="22096" y="11344"/>
                  </a:lnTo>
                  <a:cubicBezTo>
                    <a:pt x="22415" y="11185"/>
                    <a:pt x="22758" y="11048"/>
                    <a:pt x="23123" y="10934"/>
                  </a:cubicBezTo>
                  <a:lnTo>
                    <a:pt x="23123" y="10934"/>
                  </a:lnTo>
                  <a:cubicBezTo>
                    <a:pt x="23443" y="10842"/>
                    <a:pt x="23762" y="10842"/>
                    <a:pt x="24082" y="10820"/>
                  </a:cubicBezTo>
                  <a:lnTo>
                    <a:pt x="24082" y="10820"/>
                  </a:lnTo>
                  <a:cubicBezTo>
                    <a:pt x="24538" y="10774"/>
                    <a:pt x="24972" y="10751"/>
                    <a:pt x="25405" y="10660"/>
                  </a:cubicBezTo>
                  <a:lnTo>
                    <a:pt x="25405" y="10660"/>
                  </a:lnTo>
                  <a:cubicBezTo>
                    <a:pt x="25908" y="10546"/>
                    <a:pt x="26273" y="10203"/>
                    <a:pt x="26661" y="9906"/>
                  </a:cubicBezTo>
                  <a:lnTo>
                    <a:pt x="26661" y="9906"/>
                  </a:lnTo>
                  <a:cubicBezTo>
                    <a:pt x="27209" y="9473"/>
                    <a:pt x="27985" y="9176"/>
                    <a:pt x="28350" y="8560"/>
                  </a:cubicBezTo>
                  <a:lnTo>
                    <a:pt x="28350" y="8560"/>
                  </a:lnTo>
                  <a:cubicBezTo>
                    <a:pt x="28692" y="7944"/>
                    <a:pt x="28852" y="7008"/>
                    <a:pt x="28761" y="6323"/>
                  </a:cubicBezTo>
                  <a:lnTo>
                    <a:pt x="28761" y="6323"/>
                  </a:lnTo>
                  <a:cubicBezTo>
                    <a:pt x="28692" y="5638"/>
                    <a:pt x="27871" y="5729"/>
                    <a:pt x="27346" y="5775"/>
                  </a:cubicBezTo>
                  <a:lnTo>
                    <a:pt x="27346" y="5775"/>
                  </a:lnTo>
                  <a:cubicBezTo>
                    <a:pt x="26387" y="5889"/>
                    <a:pt x="25725" y="6483"/>
                    <a:pt x="24995" y="7053"/>
                  </a:cubicBezTo>
                  <a:lnTo>
                    <a:pt x="24995" y="7053"/>
                  </a:lnTo>
                  <a:cubicBezTo>
                    <a:pt x="24789" y="7213"/>
                    <a:pt x="24607" y="7373"/>
                    <a:pt x="24378" y="7167"/>
                  </a:cubicBezTo>
                  <a:lnTo>
                    <a:pt x="24378" y="7167"/>
                  </a:lnTo>
                  <a:cubicBezTo>
                    <a:pt x="23990" y="6802"/>
                    <a:pt x="24333" y="6163"/>
                    <a:pt x="24492" y="5798"/>
                  </a:cubicBezTo>
                  <a:lnTo>
                    <a:pt x="24492" y="5798"/>
                  </a:lnTo>
                  <a:cubicBezTo>
                    <a:pt x="24675" y="5341"/>
                    <a:pt x="24698" y="4999"/>
                    <a:pt x="24401" y="4611"/>
                  </a:cubicBezTo>
                  <a:lnTo>
                    <a:pt x="24401" y="4611"/>
                  </a:lnTo>
                  <a:cubicBezTo>
                    <a:pt x="24287" y="4474"/>
                    <a:pt x="24196" y="4291"/>
                    <a:pt x="24013" y="4246"/>
                  </a:cubicBezTo>
                  <a:lnTo>
                    <a:pt x="24013" y="4246"/>
                  </a:lnTo>
                  <a:cubicBezTo>
                    <a:pt x="23739" y="4177"/>
                    <a:pt x="23260" y="4337"/>
                    <a:pt x="23077" y="4520"/>
                  </a:cubicBezTo>
                  <a:lnTo>
                    <a:pt x="23077" y="4520"/>
                  </a:lnTo>
                  <a:cubicBezTo>
                    <a:pt x="22735" y="4816"/>
                    <a:pt x="22621" y="5387"/>
                    <a:pt x="22552" y="5798"/>
                  </a:cubicBezTo>
                  <a:lnTo>
                    <a:pt x="22552" y="5798"/>
                  </a:lnTo>
                  <a:cubicBezTo>
                    <a:pt x="22461" y="6346"/>
                    <a:pt x="22370" y="6985"/>
                    <a:pt x="22119" y="7510"/>
                  </a:cubicBezTo>
                  <a:lnTo>
                    <a:pt x="22119" y="7510"/>
                  </a:lnTo>
                  <a:cubicBezTo>
                    <a:pt x="21845" y="8103"/>
                    <a:pt x="21365" y="8674"/>
                    <a:pt x="20772" y="8993"/>
                  </a:cubicBezTo>
                  <a:lnTo>
                    <a:pt x="20772" y="8993"/>
                  </a:lnTo>
                  <a:cubicBezTo>
                    <a:pt x="20133" y="9359"/>
                    <a:pt x="19402" y="9564"/>
                    <a:pt x="18695" y="9815"/>
                  </a:cubicBezTo>
                  <a:lnTo>
                    <a:pt x="18695" y="9815"/>
                  </a:lnTo>
                  <a:cubicBezTo>
                    <a:pt x="17919" y="10089"/>
                    <a:pt x="17234" y="10409"/>
                    <a:pt x="16526" y="10820"/>
                  </a:cubicBezTo>
                  <a:lnTo>
                    <a:pt x="16526" y="10820"/>
                  </a:lnTo>
                  <a:cubicBezTo>
                    <a:pt x="16184" y="11025"/>
                    <a:pt x="15887" y="11276"/>
                    <a:pt x="15591" y="11504"/>
                  </a:cubicBezTo>
                  <a:lnTo>
                    <a:pt x="15591" y="11504"/>
                  </a:lnTo>
                  <a:cubicBezTo>
                    <a:pt x="15385" y="11664"/>
                    <a:pt x="15066" y="12029"/>
                    <a:pt x="14815" y="12098"/>
                  </a:cubicBezTo>
                  <a:lnTo>
                    <a:pt x="14815" y="12098"/>
                  </a:lnTo>
                  <a:cubicBezTo>
                    <a:pt x="14792" y="11664"/>
                    <a:pt x="15088" y="11230"/>
                    <a:pt x="15271" y="10842"/>
                  </a:cubicBezTo>
                  <a:lnTo>
                    <a:pt x="15271" y="10842"/>
                  </a:lnTo>
                  <a:cubicBezTo>
                    <a:pt x="15522" y="10249"/>
                    <a:pt x="15796" y="9655"/>
                    <a:pt x="16116" y="9085"/>
                  </a:cubicBezTo>
                  <a:lnTo>
                    <a:pt x="16116" y="9085"/>
                  </a:lnTo>
                  <a:cubicBezTo>
                    <a:pt x="16412" y="8583"/>
                    <a:pt x="16778" y="8217"/>
                    <a:pt x="16960" y="7647"/>
                  </a:cubicBezTo>
                  <a:lnTo>
                    <a:pt x="16960" y="7647"/>
                  </a:lnTo>
                  <a:cubicBezTo>
                    <a:pt x="17074" y="7259"/>
                    <a:pt x="17120" y="6871"/>
                    <a:pt x="17257" y="6483"/>
                  </a:cubicBezTo>
                  <a:lnTo>
                    <a:pt x="17257" y="6483"/>
                  </a:lnTo>
                  <a:cubicBezTo>
                    <a:pt x="17462" y="5866"/>
                    <a:pt x="17691" y="5341"/>
                    <a:pt x="18079" y="4816"/>
                  </a:cubicBezTo>
                  <a:lnTo>
                    <a:pt x="18079" y="4816"/>
                  </a:lnTo>
                  <a:cubicBezTo>
                    <a:pt x="18261" y="4543"/>
                    <a:pt x="18467" y="4291"/>
                    <a:pt x="18718" y="4063"/>
                  </a:cubicBezTo>
                  <a:lnTo>
                    <a:pt x="18718" y="4063"/>
                  </a:lnTo>
                  <a:cubicBezTo>
                    <a:pt x="18946" y="3835"/>
                    <a:pt x="19243" y="3652"/>
                    <a:pt x="19471" y="3401"/>
                  </a:cubicBezTo>
                  <a:lnTo>
                    <a:pt x="19471" y="3401"/>
                  </a:lnTo>
                  <a:cubicBezTo>
                    <a:pt x="19813" y="3036"/>
                    <a:pt x="20133" y="2625"/>
                    <a:pt x="20361" y="2169"/>
                  </a:cubicBezTo>
                  <a:lnTo>
                    <a:pt x="20361" y="2169"/>
                  </a:lnTo>
                  <a:cubicBezTo>
                    <a:pt x="20612" y="1644"/>
                    <a:pt x="20589" y="1393"/>
                    <a:pt x="20270" y="936"/>
                  </a:cubicBezTo>
                  <a:lnTo>
                    <a:pt x="20270" y="936"/>
                  </a:lnTo>
                  <a:cubicBezTo>
                    <a:pt x="20019" y="571"/>
                    <a:pt x="19562" y="0"/>
                    <a:pt x="19037" y="206"/>
                  </a:cubicBezTo>
                  <a:lnTo>
                    <a:pt x="19037" y="206"/>
                  </a:lnTo>
                  <a:cubicBezTo>
                    <a:pt x="18969" y="229"/>
                    <a:pt x="18900" y="297"/>
                    <a:pt x="18809" y="320"/>
                  </a:cubicBezTo>
                  <a:lnTo>
                    <a:pt x="18809" y="320"/>
                  </a:lnTo>
                  <a:cubicBezTo>
                    <a:pt x="18649" y="343"/>
                    <a:pt x="18444" y="229"/>
                    <a:pt x="18284" y="160"/>
                  </a:cubicBezTo>
                  <a:lnTo>
                    <a:pt x="18284" y="160"/>
                  </a:lnTo>
                  <a:cubicBezTo>
                    <a:pt x="18170" y="114"/>
                    <a:pt x="18079" y="92"/>
                    <a:pt x="17987" y="92"/>
                  </a:cubicBezTo>
                  <a:lnTo>
                    <a:pt x="17987" y="92"/>
                  </a:lnTo>
                  <a:cubicBezTo>
                    <a:pt x="17827" y="92"/>
                    <a:pt x="17668" y="160"/>
                    <a:pt x="17462" y="29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5247700" y="4298125"/>
              <a:ext cx="466225" cy="636850"/>
            </a:xfrm>
            <a:custGeom>
              <a:rect b="b" l="l" r="r" t="t"/>
              <a:pathLst>
                <a:path extrusionOk="0" h="25474" w="18649">
                  <a:moveTo>
                    <a:pt x="7076" y="24"/>
                  </a:moveTo>
                  <a:cubicBezTo>
                    <a:pt x="6711" y="46"/>
                    <a:pt x="6163" y="92"/>
                    <a:pt x="5958" y="503"/>
                  </a:cubicBezTo>
                  <a:lnTo>
                    <a:pt x="5958" y="503"/>
                  </a:lnTo>
                  <a:cubicBezTo>
                    <a:pt x="5661" y="1165"/>
                    <a:pt x="6346" y="2101"/>
                    <a:pt x="6734" y="2603"/>
                  </a:cubicBezTo>
                  <a:lnTo>
                    <a:pt x="6734" y="2603"/>
                  </a:lnTo>
                  <a:cubicBezTo>
                    <a:pt x="7373" y="3402"/>
                    <a:pt x="7761" y="4178"/>
                    <a:pt x="7966" y="5228"/>
                  </a:cubicBezTo>
                  <a:lnTo>
                    <a:pt x="7966" y="5228"/>
                  </a:lnTo>
                  <a:cubicBezTo>
                    <a:pt x="8035" y="5570"/>
                    <a:pt x="8012" y="5821"/>
                    <a:pt x="8126" y="6186"/>
                  </a:cubicBezTo>
                  <a:lnTo>
                    <a:pt x="8126" y="6186"/>
                  </a:lnTo>
                  <a:cubicBezTo>
                    <a:pt x="8309" y="6711"/>
                    <a:pt x="8606" y="7236"/>
                    <a:pt x="8720" y="7807"/>
                  </a:cubicBezTo>
                  <a:lnTo>
                    <a:pt x="8720" y="7807"/>
                  </a:lnTo>
                  <a:cubicBezTo>
                    <a:pt x="8811" y="8149"/>
                    <a:pt x="8765" y="8583"/>
                    <a:pt x="8400" y="8400"/>
                  </a:cubicBezTo>
                  <a:lnTo>
                    <a:pt x="8400" y="8400"/>
                  </a:lnTo>
                  <a:cubicBezTo>
                    <a:pt x="8149" y="8286"/>
                    <a:pt x="7807" y="7716"/>
                    <a:pt x="7624" y="7465"/>
                  </a:cubicBezTo>
                  <a:lnTo>
                    <a:pt x="7624" y="7465"/>
                  </a:lnTo>
                  <a:cubicBezTo>
                    <a:pt x="7419" y="7191"/>
                    <a:pt x="7236" y="6871"/>
                    <a:pt x="7031" y="6574"/>
                  </a:cubicBezTo>
                  <a:lnTo>
                    <a:pt x="7031" y="6574"/>
                  </a:lnTo>
                  <a:cubicBezTo>
                    <a:pt x="6643" y="6049"/>
                    <a:pt x="6140" y="5616"/>
                    <a:pt x="5638" y="5319"/>
                  </a:cubicBezTo>
                  <a:lnTo>
                    <a:pt x="5638" y="5319"/>
                  </a:lnTo>
                  <a:cubicBezTo>
                    <a:pt x="5022" y="4954"/>
                    <a:pt x="4474" y="4360"/>
                    <a:pt x="3903" y="3858"/>
                  </a:cubicBezTo>
                  <a:lnTo>
                    <a:pt x="3903" y="3858"/>
                  </a:lnTo>
                  <a:cubicBezTo>
                    <a:pt x="3470" y="3447"/>
                    <a:pt x="3036" y="2968"/>
                    <a:pt x="2648" y="2466"/>
                  </a:cubicBezTo>
                  <a:lnTo>
                    <a:pt x="2648" y="2466"/>
                  </a:lnTo>
                  <a:cubicBezTo>
                    <a:pt x="2329" y="2032"/>
                    <a:pt x="2077" y="1781"/>
                    <a:pt x="1621" y="1804"/>
                  </a:cubicBezTo>
                  <a:lnTo>
                    <a:pt x="1621" y="1804"/>
                  </a:lnTo>
                  <a:cubicBezTo>
                    <a:pt x="1210" y="1827"/>
                    <a:pt x="548" y="2032"/>
                    <a:pt x="251" y="2375"/>
                  </a:cubicBezTo>
                  <a:lnTo>
                    <a:pt x="251" y="2375"/>
                  </a:lnTo>
                  <a:cubicBezTo>
                    <a:pt x="0" y="2694"/>
                    <a:pt x="229" y="3128"/>
                    <a:pt x="206" y="3561"/>
                  </a:cubicBezTo>
                  <a:lnTo>
                    <a:pt x="206" y="3561"/>
                  </a:lnTo>
                  <a:cubicBezTo>
                    <a:pt x="183" y="3927"/>
                    <a:pt x="69" y="4086"/>
                    <a:pt x="251" y="4497"/>
                  </a:cubicBezTo>
                  <a:lnTo>
                    <a:pt x="251" y="4497"/>
                  </a:lnTo>
                  <a:cubicBezTo>
                    <a:pt x="388" y="4794"/>
                    <a:pt x="708" y="5433"/>
                    <a:pt x="936" y="5639"/>
                  </a:cubicBezTo>
                  <a:lnTo>
                    <a:pt x="936" y="5639"/>
                  </a:lnTo>
                  <a:cubicBezTo>
                    <a:pt x="1119" y="5821"/>
                    <a:pt x="1484" y="5867"/>
                    <a:pt x="1689" y="5958"/>
                  </a:cubicBezTo>
                  <a:lnTo>
                    <a:pt x="1689" y="5958"/>
                  </a:lnTo>
                  <a:cubicBezTo>
                    <a:pt x="2077" y="6141"/>
                    <a:pt x="2443" y="6437"/>
                    <a:pt x="2831" y="6552"/>
                  </a:cubicBezTo>
                  <a:lnTo>
                    <a:pt x="2831" y="6552"/>
                  </a:lnTo>
                  <a:cubicBezTo>
                    <a:pt x="3173" y="6666"/>
                    <a:pt x="3561" y="6643"/>
                    <a:pt x="3903" y="6871"/>
                  </a:cubicBezTo>
                  <a:lnTo>
                    <a:pt x="3903" y="6871"/>
                  </a:lnTo>
                  <a:cubicBezTo>
                    <a:pt x="4223" y="7054"/>
                    <a:pt x="4451" y="7419"/>
                    <a:pt x="4794" y="7533"/>
                  </a:cubicBezTo>
                  <a:lnTo>
                    <a:pt x="4794" y="7533"/>
                  </a:lnTo>
                  <a:cubicBezTo>
                    <a:pt x="5022" y="7624"/>
                    <a:pt x="5182" y="7624"/>
                    <a:pt x="5387" y="7853"/>
                  </a:cubicBezTo>
                  <a:lnTo>
                    <a:pt x="5387" y="7853"/>
                  </a:lnTo>
                  <a:cubicBezTo>
                    <a:pt x="5684" y="8172"/>
                    <a:pt x="6026" y="8583"/>
                    <a:pt x="6254" y="9017"/>
                  </a:cubicBezTo>
                  <a:lnTo>
                    <a:pt x="6254" y="9017"/>
                  </a:lnTo>
                  <a:cubicBezTo>
                    <a:pt x="6369" y="9222"/>
                    <a:pt x="6437" y="9473"/>
                    <a:pt x="6551" y="9679"/>
                  </a:cubicBezTo>
                  <a:lnTo>
                    <a:pt x="6551" y="9679"/>
                  </a:lnTo>
                  <a:cubicBezTo>
                    <a:pt x="6757" y="9998"/>
                    <a:pt x="7236" y="10249"/>
                    <a:pt x="7304" y="10660"/>
                  </a:cubicBezTo>
                  <a:lnTo>
                    <a:pt x="7304" y="10660"/>
                  </a:lnTo>
                  <a:cubicBezTo>
                    <a:pt x="7464" y="11527"/>
                    <a:pt x="6254" y="10980"/>
                    <a:pt x="5912" y="10866"/>
                  </a:cubicBezTo>
                  <a:lnTo>
                    <a:pt x="5912" y="10866"/>
                  </a:lnTo>
                  <a:cubicBezTo>
                    <a:pt x="5638" y="10774"/>
                    <a:pt x="5433" y="10592"/>
                    <a:pt x="5159" y="10432"/>
                  </a:cubicBezTo>
                  <a:lnTo>
                    <a:pt x="5159" y="10432"/>
                  </a:lnTo>
                  <a:cubicBezTo>
                    <a:pt x="4885" y="10249"/>
                    <a:pt x="4520" y="9998"/>
                    <a:pt x="4223" y="9953"/>
                  </a:cubicBezTo>
                  <a:lnTo>
                    <a:pt x="4223" y="9953"/>
                  </a:lnTo>
                  <a:cubicBezTo>
                    <a:pt x="3949" y="9930"/>
                    <a:pt x="3675" y="10112"/>
                    <a:pt x="3401" y="10204"/>
                  </a:cubicBezTo>
                  <a:lnTo>
                    <a:pt x="3401" y="10204"/>
                  </a:lnTo>
                  <a:cubicBezTo>
                    <a:pt x="2785" y="10432"/>
                    <a:pt x="2055" y="10295"/>
                    <a:pt x="1370" y="10249"/>
                  </a:cubicBezTo>
                  <a:lnTo>
                    <a:pt x="1370" y="10249"/>
                  </a:lnTo>
                  <a:cubicBezTo>
                    <a:pt x="913" y="10226"/>
                    <a:pt x="503" y="10204"/>
                    <a:pt x="548" y="10888"/>
                  </a:cubicBezTo>
                  <a:lnTo>
                    <a:pt x="548" y="10888"/>
                  </a:lnTo>
                  <a:cubicBezTo>
                    <a:pt x="594" y="11505"/>
                    <a:pt x="1164" y="12212"/>
                    <a:pt x="1552" y="12577"/>
                  </a:cubicBezTo>
                  <a:lnTo>
                    <a:pt x="1552" y="12577"/>
                  </a:lnTo>
                  <a:cubicBezTo>
                    <a:pt x="2055" y="13011"/>
                    <a:pt x="2534" y="12851"/>
                    <a:pt x="3013" y="12806"/>
                  </a:cubicBezTo>
                  <a:lnTo>
                    <a:pt x="3013" y="12806"/>
                  </a:lnTo>
                  <a:cubicBezTo>
                    <a:pt x="3447" y="12760"/>
                    <a:pt x="3881" y="12509"/>
                    <a:pt x="4314" y="12828"/>
                  </a:cubicBezTo>
                  <a:lnTo>
                    <a:pt x="4314" y="12828"/>
                  </a:lnTo>
                  <a:cubicBezTo>
                    <a:pt x="4611" y="13057"/>
                    <a:pt x="4771" y="13285"/>
                    <a:pt x="5090" y="13331"/>
                  </a:cubicBezTo>
                  <a:lnTo>
                    <a:pt x="5090" y="13331"/>
                  </a:lnTo>
                  <a:cubicBezTo>
                    <a:pt x="5501" y="13399"/>
                    <a:pt x="5866" y="13422"/>
                    <a:pt x="6277" y="13513"/>
                  </a:cubicBezTo>
                  <a:lnTo>
                    <a:pt x="6277" y="13513"/>
                  </a:lnTo>
                  <a:cubicBezTo>
                    <a:pt x="7670" y="13856"/>
                    <a:pt x="9016" y="14746"/>
                    <a:pt x="10226" y="15864"/>
                  </a:cubicBezTo>
                  <a:lnTo>
                    <a:pt x="10226" y="15864"/>
                  </a:lnTo>
                  <a:cubicBezTo>
                    <a:pt x="10728" y="16344"/>
                    <a:pt x="11208" y="16709"/>
                    <a:pt x="11641" y="17279"/>
                  </a:cubicBezTo>
                  <a:lnTo>
                    <a:pt x="11641" y="17279"/>
                  </a:lnTo>
                  <a:cubicBezTo>
                    <a:pt x="11870" y="17576"/>
                    <a:pt x="12212" y="17896"/>
                    <a:pt x="12509" y="18101"/>
                  </a:cubicBezTo>
                  <a:lnTo>
                    <a:pt x="12509" y="18101"/>
                  </a:lnTo>
                  <a:cubicBezTo>
                    <a:pt x="12828" y="18352"/>
                    <a:pt x="13034" y="18626"/>
                    <a:pt x="13285" y="19014"/>
                  </a:cubicBezTo>
                  <a:lnTo>
                    <a:pt x="13285" y="19014"/>
                  </a:lnTo>
                  <a:cubicBezTo>
                    <a:pt x="13718" y="19767"/>
                    <a:pt x="15841" y="25474"/>
                    <a:pt x="16298" y="25268"/>
                  </a:cubicBezTo>
                  <a:lnTo>
                    <a:pt x="16298" y="25268"/>
                  </a:lnTo>
                  <a:cubicBezTo>
                    <a:pt x="16549" y="25154"/>
                    <a:pt x="17211" y="24583"/>
                    <a:pt x="17416" y="24401"/>
                  </a:cubicBezTo>
                  <a:lnTo>
                    <a:pt x="17416" y="24401"/>
                  </a:lnTo>
                  <a:cubicBezTo>
                    <a:pt x="17553" y="24264"/>
                    <a:pt x="18466" y="23534"/>
                    <a:pt x="18535" y="23305"/>
                  </a:cubicBezTo>
                  <a:lnTo>
                    <a:pt x="18535" y="23305"/>
                  </a:lnTo>
                  <a:cubicBezTo>
                    <a:pt x="18649" y="22803"/>
                    <a:pt x="15910" y="17759"/>
                    <a:pt x="15818" y="17485"/>
                  </a:cubicBezTo>
                  <a:lnTo>
                    <a:pt x="15818" y="17485"/>
                  </a:lnTo>
                  <a:cubicBezTo>
                    <a:pt x="15727" y="17188"/>
                    <a:pt x="15590" y="16914"/>
                    <a:pt x="15522" y="16595"/>
                  </a:cubicBezTo>
                  <a:lnTo>
                    <a:pt x="15522" y="16595"/>
                  </a:lnTo>
                  <a:cubicBezTo>
                    <a:pt x="15476" y="16321"/>
                    <a:pt x="15522" y="16070"/>
                    <a:pt x="15522" y="15796"/>
                  </a:cubicBezTo>
                  <a:lnTo>
                    <a:pt x="15522" y="15796"/>
                  </a:lnTo>
                  <a:cubicBezTo>
                    <a:pt x="15544" y="15271"/>
                    <a:pt x="15750" y="14883"/>
                    <a:pt x="15773" y="14381"/>
                  </a:cubicBezTo>
                  <a:lnTo>
                    <a:pt x="15773" y="14381"/>
                  </a:lnTo>
                  <a:cubicBezTo>
                    <a:pt x="15818" y="13856"/>
                    <a:pt x="15841" y="13308"/>
                    <a:pt x="15773" y="12760"/>
                  </a:cubicBezTo>
                  <a:lnTo>
                    <a:pt x="15773" y="12760"/>
                  </a:lnTo>
                  <a:cubicBezTo>
                    <a:pt x="15636" y="11779"/>
                    <a:pt x="15773" y="10797"/>
                    <a:pt x="15932" y="9884"/>
                  </a:cubicBezTo>
                  <a:lnTo>
                    <a:pt x="15932" y="9884"/>
                  </a:lnTo>
                  <a:cubicBezTo>
                    <a:pt x="16092" y="8994"/>
                    <a:pt x="16047" y="8104"/>
                    <a:pt x="16001" y="7145"/>
                  </a:cubicBezTo>
                  <a:lnTo>
                    <a:pt x="16001" y="7145"/>
                  </a:lnTo>
                  <a:cubicBezTo>
                    <a:pt x="15955" y="6460"/>
                    <a:pt x="16069" y="5890"/>
                    <a:pt x="16184" y="5273"/>
                  </a:cubicBezTo>
                  <a:lnTo>
                    <a:pt x="16184" y="5273"/>
                  </a:lnTo>
                  <a:cubicBezTo>
                    <a:pt x="16229" y="4977"/>
                    <a:pt x="16343" y="4771"/>
                    <a:pt x="16320" y="4474"/>
                  </a:cubicBezTo>
                  <a:lnTo>
                    <a:pt x="16320" y="4474"/>
                  </a:lnTo>
                  <a:cubicBezTo>
                    <a:pt x="16275" y="3721"/>
                    <a:pt x="15818" y="2854"/>
                    <a:pt x="15476" y="2215"/>
                  </a:cubicBezTo>
                  <a:lnTo>
                    <a:pt x="15476" y="2215"/>
                  </a:lnTo>
                  <a:cubicBezTo>
                    <a:pt x="15179" y="1644"/>
                    <a:pt x="14905" y="959"/>
                    <a:pt x="14494" y="457"/>
                  </a:cubicBezTo>
                  <a:lnTo>
                    <a:pt x="14494" y="457"/>
                  </a:lnTo>
                  <a:cubicBezTo>
                    <a:pt x="14198" y="69"/>
                    <a:pt x="13969" y="1"/>
                    <a:pt x="13627" y="138"/>
                  </a:cubicBezTo>
                  <a:lnTo>
                    <a:pt x="13627" y="138"/>
                  </a:lnTo>
                  <a:cubicBezTo>
                    <a:pt x="13376" y="229"/>
                    <a:pt x="13216" y="366"/>
                    <a:pt x="13171" y="731"/>
                  </a:cubicBezTo>
                  <a:lnTo>
                    <a:pt x="13171" y="731"/>
                  </a:lnTo>
                  <a:cubicBezTo>
                    <a:pt x="13125" y="1188"/>
                    <a:pt x="13193" y="1644"/>
                    <a:pt x="13308" y="2101"/>
                  </a:cubicBezTo>
                  <a:lnTo>
                    <a:pt x="13308" y="2101"/>
                  </a:lnTo>
                  <a:cubicBezTo>
                    <a:pt x="13444" y="2557"/>
                    <a:pt x="13718" y="2968"/>
                    <a:pt x="13833" y="3424"/>
                  </a:cubicBezTo>
                  <a:lnTo>
                    <a:pt x="13833" y="3424"/>
                  </a:lnTo>
                  <a:cubicBezTo>
                    <a:pt x="13924" y="3721"/>
                    <a:pt x="13901" y="4018"/>
                    <a:pt x="13924" y="4315"/>
                  </a:cubicBezTo>
                  <a:lnTo>
                    <a:pt x="13924" y="4315"/>
                  </a:lnTo>
                  <a:cubicBezTo>
                    <a:pt x="13992" y="4908"/>
                    <a:pt x="14106" y="5479"/>
                    <a:pt x="14129" y="6072"/>
                  </a:cubicBezTo>
                  <a:lnTo>
                    <a:pt x="14129" y="6072"/>
                  </a:lnTo>
                  <a:cubicBezTo>
                    <a:pt x="14152" y="6803"/>
                    <a:pt x="14061" y="7487"/>
                    <a:pt x="14038" y="8195"/>
                  </a:cubicBezTo>
                  <a:lnTo>
                    <a:pt x="14038" y="8195"/>
                  </a:lnTo>
                  <a:cubicBezTo>
                    <a:pt x="14038" y="8629"/>
                    <a:pt x="14084" y="9039"/>
                    <a:pt x="14061" y="9450"/>
                  </a:cubicBezTo>
                  <a:lnTo>
                    <a:pt x="14061" y="9450"/>
                  </a:lnTo>
                  <a:cubicBezTo>
                    <a:pt x="14061" y="9861"/>
                    <a:pt x="13901" y="10249"/>
                    <a:pt x="13787" y="10592"/>
                  </a:cubicBezTo>
                  <a:lnTo>
                    <a:pt x="13787" y="10592"/>
                  </a:lnTo>
                  <a:cubicBezTo>
                    <a:pt x="13444" y="11642"/>
                    <a:pt x="13559" y="12692"/>
                    <a:pt x="13650" y="13878"/>
                  </a:cubicBezTo>
                  <a:lnTo>
                    <a:pt x="13650" y="13878"/>
                  </a:lnTo>
                  <a:cubicBezTo>
                    <a:pt x="13696" y="14449"/>
                    <a:pt x="13992" y="15910"/>
                    <a:pt x="13513" y="16184"/>
                  </a:cubicBezTo>
                  <a:lnTo>
                    <a:pt x="13513" y="16184"/>
                  </a:lnTo>
                  <a:cubicBezTo>
                    <a:pt x="13285" y="16321"/>
                    <a:pt x="12965" y="16161"/>
                    <a:pt x="12760" y="15887"/>
                  </a:cubicBezTo>
                  <a:lnTo>
                    <a:pt x="12760" y="15887"/>
                  </a:lnTo>
                  <a:cubicBezTo>
                    <a:pt x="12554" y="15590"/>
                    <a:pt x="12509" y="15157"/>
                    <a:pt x="12463" y="14837"/>
                  </a:cubicBezTo>
                  <a:lnTo>
                    <a:pt x="12463" y="14837"/>
                  </a:lnTo>
                  <a:cubicBezTo>
                    <a:pt x="12372" y="14266"/>
                    <a:pt x="12029" y="13650"/>
                    <a:pt x="11710" y="13171"/>
                  </a:cubicBezTo>
                  <a:lnTo>
                    <a:pt x="11710" y="13171"/>
                  </a:lnTo>
                  <a:cubicBezTo>
                    <a:pt x="11367" y="12646"/>
                    <a:pt x="11002" y="12052"/>
                    <a:pt x="10728" y="11482"/>
                  </a:cubicBezTo>
                  <a:lnTo>
                    <a:pt x="10728" y="11482"/>
                  </a:lnTo>
                  <a:cubicBezTo>
                    <a:pt x="10454" y="10957"/>
                    <a:pt x="10112" y="10409"/>
                    <a:pt x="9884" y="9838"/>
                  </a:cubicBezTo>
                  <a:lnTo>
                    <a:pt x="9884" y="9838"/>
                  </a:lnTo>
                  <a:cubicBezTo>
                    <a:pt x="9747" y="9473"/>
                    <a:pt x="9724" y="9359"/>
                    <a:pt x="9884" y="9062"/>
                  </a:cubicBezTo>
                  <a:lnTo>
                    <a:pt x="9884" y="9062"/>
                  </a:lnTo>
                  <a:cubicBezTo>
                    <a:pt x="10135" y="8537"/>
                    <a:pt x="10454" y="7875"/>
                    <a:pt x="10454" y="7191"/>
                  </a:cubicBezTo>
                  <a:lnTo>
                    <a:pt x="10454" y="7191"/>
                  </a:lnTo>
                  <a:cubicBezTo>
                    <a:pt x="10432" y="6552"/>
                    <a:pt x="10089" y="5912"/>
                    <a:pt x="9884" y="5296"/>
                  </a:cubicBezTo>
                  <a:lnTo>
                    <a:pt x="9884" y="5296"/>
                  </a:lnTo>
                  <a:cubicBezTo>
                    <a:pt x="9587" y="4520"/>
                    <a:pt x="9153" y="3607"/>
                    <a:pt x="9085" y="2785"/>
                  </a:cubicBezTo>
                  <a:lnTo>
                    <a:pt x="9085" y="2785"/>
                  </a:lnTo>
                  <a:cubicBezTo>
                    <a:pt x="8994" y="1941"/>
                    <a:pt x="8948" y="1142"/>
                    <a:pt x="8400" y="457"/>
                  </a:cubicBezTo>
                  <a:lnTo>
                    <a:pt x="8400" y="457"/>
                  </a:lnTo>
                  <a:cubicBezTo>
                    <a:pt x="8081" y="69"/>
                    <a:pt x="7692" y="24"/>
                    <a:pt x="7304" y="24"/>
                  </a:cubicBezTo>
                  <a:lnTo>
                    <a:pt x="7304" y="24"/>
                  </a:lnTo>
                  <a:cubicBezTo>
                    <a:pt x="7236" y="24"/>
                    <a:pt x="7168" y="24"/>
                    <a:pt x="7076" y="2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3028500" y="4424250"/>
              <a:ext cx="451400" cy="580350"/>
            </a:xfrm>
            <a:custGeom>
              <a:rect b="b" l="l" r="r" t="t"/>
              <a:pathLst>
                <a:path extrusionOk="0" h="23214" w="18056">
                  <a:moveTo>
                    <a:pt x="7670" y="91"/>
                  </a:moveTo>
                  <a:cubicBezTo>
                    <a:pt x="7510" y="183"/>
                    <a:pt x="7442" y="297"/>
                    <a:pt x="7328" y="434"/>
                  </a:cubicBezTo>
                  <a:lnTo>
                    <a:pt x="7328" y="434"/>
                  </a:lnTo>
                  <a:cubicBezTo>
                    <a:pt x="7077" y="776"/>
                    <a:pt x="6894" y="1187"/>
                    <a:pt x="6711" y="1575"/>
                  </a:cubicBezTo>
                  <a:lnTo>
                    <a:pt x="6711" y="1575"/>
                  </a:lnTo>
                  <a:cubicBezTo>
                    <a:pt x="6529" y="1963"/>
                    <a:pt x="6323" y="2328"/>
                    <a:pt x="6232" y="2762"/>
                  </a:cubicBezTo>
                  <a:lnTo>
                    <a:pt x="6232" y="2762"/>
                  </a:lnTo>
                  <a:cubicBezTo>
                    <a:pt x="6141" y="3218"/>
                    <a:pt x="6072" y="3629"/>
                    <a:pt x="6072" y="4109"/>
                  </a:cubicBezTo>
                  <a:lnTo>
                    <a:pt x="6072" y="4109"/>
                  </a:lnTo>
                  <a:cubicBezTo>
                    <a:pt x="6072" y="4588"/>
                    <a:pt x="6141" y="5067"/>
                    <a:pt x="6141" y="5547"/>
                  </a:cubicBezTo>
                  <a:lnTo>
                    <a:pt x="6141" y="5547"/>
                  </a:lnTo>
                  <a:cubicBezTo>
                    <a:pt x="6118" y="5889"/>
                    <a:pt x="6209" y="6277"/>
                    <a:pt x="6301" y="6619"/>
                  </a:cubicBezTo>
                  <a:lnTo>
                    <a:pt x="6301" y="6619"/>
                  </a:lnTo>
                  <a:cubicBezTo>
                    <a:pt x="6506" y="7487"/>
                    <a:pt x="6894" y="8354"/>
                    <a:pt x="6871" y="9244"/>
                  </a:cubicBezTo>
                  <a:lnTo>
                    <a:pt x="6871" y="9244"/>
                  </a:lnTo>
                  <a:cubicBezTo>
                    <a:pt x="6871" y="10134"/>
                    <a:pt x="6985" y="11116"/>
                    <a:pt x="6780" y="12006"/>
                  </a:cubicBezTo>
                  <a:lnTo>
                    <a:pt x="6780" y="12006"/>
                  </a:lnTo>
                  <a:cubicBezTo>
                    <a:pt x="6711" y="12212"/>
                    <a:pt x="6620" y="12440"/>
                    <a:pt x="6597" y="12668"/>
                  </a:cubicBezTo>
                  <a:lnTo>
                    <a:pt x="6597" y="12668"/>
                  </a:lnTo>
                  <a:cubicBezTo>
                    <a:pt x="6597" y="12782"/>
                    <a:pt x="6597" y="12896"/>
                    <a:pt x="6597" y="13010"/>
                  </a:cubicBezTo>
                  <a:lnTo>
                    <a:pt x="6597" y="13010"/>
                  </a:lnTo>
                  <a:cubicBezTo>
                    <a:pt x="6597" y="13125"/>
                    <a:pt x="6597" y="13262"/>
                    <a:pt x="6597" y="13376"/>
                  </a:cubicBezTo>
                  <a:lnTo>
                    <a:pt x="6597" y="13376"/>
                  </a:lnTo>
                  <a:cubicBezTo>
                    <a:pt x="6597" y="13558"/>
                    <a:pt x="6666" y="13695"/>
                    <a:pt x="6666" y="13855"/>
                  </a:cubicBezTo>
                  <a:lnTo>
                    <a:pt x="6666" y="13855"/>
                  </a:lnTo>
                  <a:cubicBezTo>
                    <a:pt x="6711" y="14289"/>
                    <a:pt x="6848" y="14836"/>
                    <a:pt x="6711" y="15270"/>
                  </a:cubicBezTo>
                  <a:lnTo>
                    <a:pt x="6711" y="15270"/>
                  </a:lnTo>
                  <a:cubicBezTo>
                    <a:pt x="6643" y="15476"/>
                    <a:pt x="6574" y="15658"/>
                    <a:pt x="6323" y="15544"/>
                  </a:cubicBezTo>
                  <a:lnTo>
                    <a:pt x="6323" y="15544"/>
                  </a:lnTo>
                  <a:cubicBezTo>
                    <a:pt x="6186" y="15476"/>
                    <a:pt x="6095" y="15339"/>
                    <a:pt x="6004" y="15225"/>
                  </a:cubicBezTo>
                  <a:lnTo>
                    <a:pt x="6004" y="15225"/>
                  </a:lnTo>
                  <a:cubicBezTo>
                    <a:pt x="5753" y="14905"/>
                    <a:pt x="5684" y="14494"/>
                    <a:pt x="5661" y="14106"/>
                  </a:cubicBezTo>
                  <a:lnTo>
                    <a:pt x="5661" y="14106"/>
                  </a:lnTo>
                  <a:cubicBezTo>
                    <a:pt x="5639" y="13855"/>
                    <a:pt x="5570" y="13558"/>
                    <a:pt x="5502" y="13330"/>
                  </a:cubicBezTo>
                  <a:lnTo>
                    <a:pt x="5502" y="13330"/>
                  </a:lnTo>
                  <a:cubicBezTo>
                    <a:pt x="5456" y="13125"/>
                    <a:pt x="5388" y="12896"/>
                    <a:pt x="5296" y="12714"/>
                  </a:cubicBezTo>
                  <a:lnTo>
                    <a:pt x="5296" y="12714"/>
                  </a:lnTo>
                  <a:cubicBezTo>
                    <a:pt x="5228" y="12508"/>
                    <a:pt x="5022" y="12326"/>
                    <a:pt x="4863" y="12166"/>
                  </a:cubicBezTo>
                  <a:lnTo>
                    <a:pt x="4863" y="12166"/>
                  </a:lnTo>
                  <a:cubicBezTo>
                    <a:pt x="4748" y="12029"/>
                    <a:pt x="4611" y="11892"/>
                    <a:pt x="4520" y="11732"/>
                  </a:cubicBezTo>
                  <a:lnTo>
                    <a:pt x="4520" y="11732"/>
                  </a:lnTo>
                  <a:cubicBezTo>
                    <a:pt x="4246" y="11321"/>
                    <a:pt x="3927" y="10956"/>
                    <a:pt x="3561" y="10614"/>
                  </a:cubicBezTo>
                  <a:lnTo>
                    <a:pt x="3561" y="10614"/>
                  </a:lnTo>
                  <a:cubicBezTo>
                    <a:pt x="3425" y="10477"/>
                    <a:pt x="3242" y="10363"/>
                    <a:pt x="3105" y="10226"/>
                  </a:cubicBezTo>
                  <a:lnTo>
                    <a:pt x="3105" y="10226"/>
                  </a:lnTo>
                  <a:cubicBezTo>
                    <a:pt x="3014" y="10134"/>
                    <a:pt x="2991" y="9998"/>
                    <a:pt x="2922" y="9906"/>
                  </a:cubicBezTo>
                  <a:lnTo>
                    <a:pt x="2922" y="9906"/>
                  </a:lnTo>
                  <a:cubicBezTo>
                    <a:pt x="2854" y="9815"/>
                    <a:pt x="2763" y="9746"/>
                    <a:pt x="2694" y="9655"/>
                  </a:cubicBezTo>
                  <a:lnTo>
                    <a:pt x="2694" y="9655"/>
                  </a:lnTo>
                  <a:cubicBezTo>
                    <a:pt x="2375" y="9267"/>
                    <a:pt x="2260" y="8833"/>
                    <a:pt x="2055" y="8400"/>
                  </a:cubicBezTo>
                  <a:lnTo>
                    <a:pt x="2055" y="8400"/>
                  </a:lnTo>
                  <a:cubicBezTo>
                    <a:pt x="1872" y="7943"/>
                    <a:pt x="1758" y="7441"/>
                    <a:pt x="1439" y="7030"/>
                  </a:cubicBezTo>
                  <a:lnTo>
                    <a:pt x="1439" y="7030"/>
                  </a:lnTo>
                  <a:cubicBezTo>
                    <a:pt x="1325" y="6893"/>
                    <a:pt x="1119" y="6642"/>
                    <a:pt x="959" y="6551"/>
                  </a:cubicBezTo>
                  <a:lnTo>
                    <a:pt x="959" y="6551"/>
                  </a:lnTo>
                  <a:cubicBezTo>
                    <a:pt x="822" y="6482"/>
                    <a:pt x="617" y="6482"/>
                    <a:pt x="457" y="6505"/>
                  </a:cubicBezTo>
                  <a:lnTo>
                    <a:pt x="457" y="6505"/>
                  </a:lnTo>
                  <a:cubicBezTo>
                    <a:pt x="1" y="6574"/>
                    <a:pt x="1" y="7144"/>
                    <a:pt x="46" y="7510"/>
                  </a:cubicBezTo>
                  <a:lnTo>
                    <a:pt x="46" y="7510"/>
                  </a:lnTo>
                  <a:cubicBezTo>
                    <a:pt x="138" y="8012"/>
                    <a:pt x="252" y="8537"/>
                    <a:pt x="252" y="9062"/>
                  </a:cubicBezTo>
                  <a:lnTo>
                    <a:pt x="252" y="9062"/>
                  </a:lnTo>
                  <a:cubicBezTo>
                    <a:pt x="252" y="9381"/>
                    <a:pt x="297" y="9678"/>
                    <a:pt x="343" y="9998"/>
                  </a:cubicBezTo>
                  <a:lnTo>
                    <a:pt x="343" y="9998"/>
                  </a:lnTo>
                  <a:cubicBezTo>
                    <a:pt x="389" y="10294"/>
                    <a:pt x="434" y="10682"/>
                    <a:pt x="571" y="10956"/>
                  </a:cubicBezTo>
                  <a:lnTo>
                    <a:pt x="571" y="10956"/>
                  </a:lnTo>
                  <a:cubicBezTo>
                    <a:pt x="822" y="11413"/>
                    <a:pt x="1256" y="11709"/>
                    <a:pt x="1690" y="11961"/>
                  </a:cubicBezTo>
                  <a:lnTo>
                    <a:pt x="1690" y="11961"/>
                  </a:lnTo>
                  <a:cubicBezTo>
                    <a:pt x="1941" y="12120"/>
                    <a:pt x="2192" y="12257"/>
                    <a:pt x="2443" y="12394"/>
                  </a:cubicBezTo>
                  <a:lnTo>
                    <a:pt x="2443" y="12394"/>
                  </a:lnTo>
                  <a:cubicBezTo>
                    <a:pt x="2671" y="12508"/>
                    <a:pt x="2922" y="12600"/>
                    <a:pt x="3151" y="12737"/>
                  </a:cubicBezTo>
                  <a:lnTo>
                    <a:pt x="3151" y="12737"/>
                  </a:lnTo>
                  <a:cubicBezTo>
                    <a:pt x="3310" y="12828"/>
                    <a:pt x="3516" y="12942"/>
                    <a:pt x="3653" y="13102"/>
                  </a:cubicBezTo>
                  <a:lnTo>
                    <a:pt x="3653" y="13102"/>
                  </a:lnTo>
                  <a:cubicBezTo>
                    <a:pt x="3835" y="13307"/>
                    <a:pt x="3881" y="13581"/>
                    <a:pt x="4041" y="13787"/>
                  </a:cubicBezTo>
                  <a:lnTo>
                    <a:pt x="4041" y="13787"/>
                  </a:lnTo>
                  <a:cubicBezTo>
                    <a:pt x="4155" y="13946"/>
                    <a:pt x="4338" y="14038"/>
                    <a:pt x="4429" y="14197"/>
                  </a:cubicBezTo>
                  <a:lnTo>
                    <a:pt x="4429" y="14197"/>
                  </a:lnTo>
                  <a:cubicBezTo>
                    <a:pt x="4497" y="14289"/>
                    <a:pt x="4520" y="14403"/>
                    <a:pt x="4589" y="14494"/>
                  </a:cubicBezTo>
                  <a:lnTo>
                    <a:pt x="4589" y="14494"/>
                  </a:lnTo>
                  <a:cubicBezTo>
                    <a:pt x="4680" y="14700"/>
                    <a:pt x="4794" y="14928"/>
                    <a:pt x="4863" y="15156"/>
                  </a:cubicBezTo>
                  <a:lnTo>
                    <a:pt x="4863" y="15156"/>
                  </a:lnTo>
                  <a:cubicBezTo>
                    <a:pt x="4885" y="15270"/>
                    <a:pt x="4885" y="15270"/>
                    <a:pt x="4977" y="15361"/>
                  </a:cubicBezTo>
                  <a:lnTo>
                    <a:pt x="4977" y="15361"/>
                  </a:lnTo>
                  <a:cubicBezTo>
                    <a:pt x="5022" y="15407"/>
                    <a:pt x="5068" y="15476"/>
                    <a:pt x="5114" y="15521"/>
                  </a:cubicBezTo>
                  <a:lnTo>
                    <a:pt x="5114" y="15521"/>
                  </a:lnTo>
                  <a:cubicBezTo>
                    <a:pt x="5251" y="15658"/>
                    <a:pt x="5388" y="15750"/>
                    <a:pt x="5502" y="15886"/>
                  </a:cubicBezTo>
                  <a:lnTo>
                    <a:pt x="5502" y="15886"/>
                  </a:lnTo>
                  <a:cubicBezTo>
                    <a:pt x="5616" y="16046"/>
                    <a:pt x="5661" y="16092"/>
                    <a:pt x="5661" y="16274"/>
                  </a:cubicBezTo>
                  <a:lnTo>
                    <a:pt x="5661" y="16274"/>
                  </a:lnTo>
                  <a:cubicBezTo>
                    <a:pt x="5661" y="16434"/>
                    <a:pt x="5707" y="16548"/>
                    <a:pt x="5730" y="16685"/>
                  </a:cubicBezTo>
                  <a:lnTo>
                    <a:pt x="5730" y="16685"/>
                  </a:lnTo>
                  <a:cubicBezTo>
                    <a:pt x="5753" y="16891"/>
                    <a:pt x="5684" y="17096"/>
                    <a:pt x="5753" y="17279"/>
                  </a:cubicBezTo>
                  <a:lnTo>
                    <a:pt x="5753" y="17279"/>
                  </a:lnTo>
                  <a:cubicBezTo>
                    <a:pt x="5776" y="17393"/>
                    <a:pt x="5798" y="17439"/>
                    <a:pt x="5798" y="17576"/>
                  </a:cubicBezTo>
                  <a:lnTo>
                    <a:pt x="5798" y="17576"/>
                  </a:lnTo>
                  <a:cubicBezTo>
                    <a:pt x="5798" y="17667"/>
                    <a:pt x="5798" y="17758"/>
                    <a:pt x="5798" y="17849"/>
                  </a:cubicBezTo>
                  <a:lnTo>
                    <a:pt x="5798" y="17849"/>
                  </a:lnTo>
                  <a:cubicBezTo>
                    <a:pt x="5798" y="18009"/>
                    <a:pt x="5798" y="18192"/>
                    <a:pt x="5798" y="18374"/>
                  </a:cubicBezTo>
                  <a:lnTo>
                    <a:pt x="5798" y="18374"/>
                  </a:lnTo>
                  <a:cubicBezTo>
                    <a:pt x="5798" y="18511"/>
                    <a:pt x="5821" y="18557"/>
                    <a:pt x="5844" y="18671"/>
                  </a:cubicBezTo>
                  <a:lnTo>
                    <a:pt x="5844" y="18671"/>
                  </a:lnTo>
                  <a:cubicBezTo>
                    <a:pt x="5867" y="18785"/>
                    <a:pt x="5410" y="21730"/>
                    <a:pt x="5410" y="21844"/>
                  </a:cubicBezTo>
                  <a:lnTo>
                    <a:pt x="5410" y="21844"/>
                  </a:lnTo>
                  <a:cubicBezTo>
                    <a:pt x="5433" y="21935"/>
                    <a:pt x="4999" y="22255"/>
                    <a:pt x="5091" y="22460"/>
                  </a:cubicBezTo>
                  <a:lnTo>
                    <a:pt x="5091" y="22460"/>
                  </a:lnTo>
                  <a:cubicBezTo>
                    <a:pt x="5182" y="22643"/>
                    <a:pt x="5570" y="22757"/>
                    <a:pt x="5753" y="22803"/>
                  </a:cubicBezTo>
                  <a:lnTo>
                    <a:pt x="5753" y="22803"/>
                  </a:lnTo>
                  <a:cubicBezTo>
                    <a:pt x="5981" y="22894"/>
                    <a:pt x="6209" y="22985"/>
                    <a:pt x="6437" y="23076"/>
                  </a:cubicBezTo>
                  <a:lnTo>
                    <a:pt x="6437" y="23076"/>
                  </a:lnTo>
                  <a:cubicBezTo>
                    <a:pt x="6757" y="23213"/>
                    <a:pt x="7099" y="23168"/>
                    <a:pt x="7442" y="23122"/>
                  </a:cubicBezTo>
                  <a:lnTo>
                    <a:pt x="7442" y="23122"/>
                  </a:lnTo>
                  <a:cubicBezTo>
                    <a:pt x="7739" y="23076"/>
                    <a:pt x="8058" y="23099"/>
                    <a:pt x="8355" y="23054"/>
                  </a:cubicBezTo>
                  <a:lnTo>
                    <a:pt x="8355" y="23054"/>
                  </a:lnTo>
                  <a:cubicBezTo>
                    <a:pt x="8446" y="23031"/>
                    <a:pt x="8537" y="23031"/>
                    <a:pt x="8629" y="23031"/>
                  </a:cubicBezTo>
                  <a:lnTo>
                    <a:pt x="8629" y="23031"/>
                  </a:lnTo>
                  <a:cubicBezTo>
                    <a:pt x="8743" y="23031"/>
                    <a:pt x="8880" y="23031"/>
                    <a:pt x="8971" y="23008"/>
                  </a:cubicBezTo>
                  <a:lnTo>
                    <a:pt x="8971" y="23008"/>
                  </a:lnTo>
                  <a:cubicBezTo>
                    <a:pt x="8880" y="22757"/>
                    <a:pt x="8788" y="22483"/>
                    <a:pt x="8788" y="22209"/>
                  </a:cubicBezTo>
                  <a:lnTo>
                    <a:pt x="8788" y="22209"/>
                  </a:lnTo>
                  <a:cubicBezTo>
                    <a:pt x="8788" y="21775"/>
                    <a:pt x="9313" y="19516"/>
                    <a:pt x="9428" y="19105"/>
                  </a:cubicBezTo>
                  <a:lnTo>
                    <a:pt x="9428" y="19105"/>
                  </a:lnTo>
                  <a:cubicBezTo>
                    <a:pt x="9565" y="18694"/>
                    <a:pt x="9610" y="18306"/>
                    <a:pt x="9907" y="17964"/>
                  </a:cubicBezTo>
                  <a:lnTo>
                    <a:pt x="9907" y="17964"/>
                  </a:lnTo>
                  <a:cubicBezTo>
                    <a:pt x="10249" y="17598"/>
                    <a:pt x="10729" y="17439"/>
                    <a:pt x="11185" y="17302"/>
                  </a:cubicBezTo>
                  <a:lnTo>
                    <a:pt x="11185" y="17302"/>
                  </a:lnTo>
                  <a:cubicBezTo>
                    <a:pt x="11687" y="17142"/>
                    <a:pt x="12212" y="17005"/>
                    <a:pt x="12623" y="16685"/>
                  </a:cubicBezTo>
                  <a:lnTo>
                    <a:pt x="12623" y="16685"/>
                  </a:lnTo>
                  <a:cubicBezTo>
                    <a:pt x="12806" y="16571"/>
                    <a:pt x="12988" y="16434"/>
                    <a:pt x="13148" y="16320"/>
                  </a:cubicBezTo>
                  <a:lnTo>
                    <a:pt x="13148" y="16320"/>
                  </a:lnTo>
                  <a:cubicBezTo>
                    <a:pt x="13399" y="16092"/>
                    <a:pt x="13605" y="15841"/>
                    <a:pt x="13833" y="15613"/>
                  </a:cubicBezTo>
                  <a:lnTo>
                    <a:pt x="13833" y="15613"/>
                  </a:lnTo>
                  <a:cubicBezTo>
                    <a:pt x="14084" y="15384"/>
                    <a:pt x="14312" y="15179"/>
                    <a:pt x="14495" y="14905"/>
                  </a:cubicBezTo>
                  <a:lnTo>
                    <a:pt x="14495" y="14905"/>
                  </a:lnTo>
                  <a:cubicBezTo>
                    <a:pt x="14677" y="14631"/>
                    <a:pt x="14814" y="14334"/>
                    <a:pt x="15020" y="14083"/>
                  </a:cubicBezTo>
                  <a:lnTo>
                    <a:pt x="15020" y="14083"/>
                  </a:lnTo>
                  <a:cubicBezTo>
                    <a:pt x="15476" y="13535"/>
                    <a:pt x="15819" y="12942"/>
                    <a:pt x="16161" y="12303"/>
                  </a:cubicBezTo>
                  <a:lnTo>
                    <a:pt x="16161" y="12303"/>
                  </a:lnTo>
                  <a:cubicBezTo>
                    <a:pt x="16366" y="11892"/>
                    <a:pt x="16663" y="11550"/>
                    <a:pt x="17006" y="11230"/>
                  </a:cubicBezTo>
                  <a:lnTo>
                    <a:pt x="17006" y="11230"/>
                  </a:lnTo>
                  <a:cubicBezTo>
                    <a:pt x="17234" y="10979"/>
                    <a:pt x="17553" y="10774"/>
                    <a:pt x="17736" y="10500"/>
                  </a:cubicBezTo>
                  <a:lnTo>
                    <a:pt x="17736" y="10500"/>
                  </a:lnTo>
                  <a:cubicBezTo>
                    <a:pt x="17964" y="10180"/>
                    <a:pt x="18056" y="9655"/>
                    <a:pt x="17668" y="9427"/>
                  </a:cubicBezTo>
                  <a:lnTo>
                    <a:pt x="17668" y="9427"/>
                  </a:lnTo>
                  <a:cubicBezTo>
                    <a:pt x="17371" y="9244"/>
                    <a:pt x="16937" y="9244"/>
                    <a:pt x="16618" y="9267"/>
                  </a:cubicBezTo>
                  <a:lnTo>
                    <a:pt x="16618" y="9267"/>
                  </a:lnTo>
                  <a:cubicBezTo>
                    <a:pt x="16344" y="9267"/>
                    <a:pt x="16093" y="9427"/>
                    <a:pt x="15910" y="9564"/>
                  </a:cubicBezTo>
                  <a:lnTo>
                    <a:pt x="15910" y="9564"/>
                  </a:lnTo>
                  <a:cubicBezTo>
                    <a:pt x="15705" y="9724"/>
                    <a:pt x="15476" y="9861"/>
                    <a:pt x="15317" y="10043"/>
                  </a:cubicBezTo>
                  <a:lnTo>
                    <a:pt x="15317" y="10043"/>
                  </a:lnTo>
                  <a:cubicBezTo>
                    <a:pt x="15020" y="10317"/>
                    <a:pt x="14769" y="10682"/>
                    <a:pt x="14472" y="10979"/>
                  </a:cubicBezTo>
                  <a:lnTo>
                    <a:pt x="14472" y="10979"/>
                  </a:lnTo>
                  <a:cubicBezTo>
                    <a:pt x="14244" y="11230"/>
                    <a:pt x="14061" y="11481"/>
                    <a:pt x="13879" y="11755"/>
                  </a:cubicBezTo>
                  <a:lnTo>
                    <a:pt x="13879" y="11755"/>
                  </a:lnTo>
                  <a:cubicBezTo>
                    <a:pt x="13650" y="12097"/>
                    <a:pt x="13399" y="12463"/>
                    <a:pt x="13080" y="12714"/>
                  </a:cubicBezTo>
                  <a:lnTo>
                    <a:pt x="13080" y="12714"/>
                  </a:lnTo>
                  <a:cubicBezTo>
                    <a:pt x="12874" y="12851"/>
                    <a:pt x="12623" y="12965"/>
                    <a:pt x="12418" y="13125"/>
                  </a:cubicBezTo>
                  <a:lnTo>
                    <a:pt x="12418" y="13125"/>
                  </a:lnTo>
                  <a:cubicBezTo>
                    <a:pt x="11756" y="13581"/>
                    <a:pt x="11459" y="14266"/>
                    <a:pt x="11140" y="14973"/>
                  </a:cubicBezTo>
                  <a:lnTo>
                    <a:pt x="11140" y="14973"/>
                  </a:lnTo>
                  <a:cubicBezTo>
                    <a:pt x="10934" y="15407"/>
                    <a:pt x="10409" y="16366"/>
                    <a:pt x="9770" y="16138"/>
                  </a:cubicBezTo>
                  <a:lnTo>
                    <a:pt x="9770" y="16138"/>
                  </a:lnTo>
                  <a:cubicBezTo>
                    <a:pt x="9747" y="15955"/>
                    <a:pt x="9793" y="15750"/>
                    <a:pt x="9816" y="15567"/>
                  </a:cubicBezTo>
                  <a:lnTo>
                    <a:pt x="9816" y="15567"/>
                  </a:lnTo>
                  <a:cubicBezTo>
                    <a:pt x="9861" y="15361"/>
                    <a:pt x="9975" y="15202"/>
                    <a:pt x="10044" y="15019"/>
                  </a:cubicBezTo>
                  <a:lnTo>
                    <a:pt x="10044" y="15019"/>
                  </a:lnTo>
                  <a:cubicBezTo>
                    <a:pt x="10090" y="14768"/>
                    <a:pt x="10021" y="14517"/>
                    <a:pt x="10044" y="14266"/>
                  </a:cubicBezTo>
                  <a:lnTo>
                    <a:pt x="10044" y="14266"/>
                  </a:lnTo>
                  <a:cubicBezTo>
                    <a:pt x="10044" y="14038"/>
                    <a:pt x="10135" y="13901"/>
                    <a:pt x="10249" y="13718"/>
                  </a:cubicBezTo>
                  <a:lnTo>
                    <a:pt x="10249" y="13718"/>
                  </a:lnTo>
                  <a:cubicBezTo>
                    <a:pt x="10341" y="13558"/>
                    <a:pt x="10363" y="13398"/>
                    <a:pt x="10455" y="13239"/>
                  </a:cubicBezTo>
                  <a:lnTo>
                    <a:pt x="10455" y="13239"/>
                  </a:lnTo>
                  <a:cubicBezTo>
                    <a:pt x="10523" y="13147"/>
                    <a:pt x="10615" y="13056"/>
                    <a:pt x="10660" y="12965"/>
                  </a:cubicBezTo>
                  <a:lnTo>
                    <a:pt x="10660" y="12965"/>
                  </a:lnTo>
                  <a:cubicBezTo>
                    <a:pt x="10843" y="12691"/>
                    <a:pt x="11003" y="12485"/>
                    <a:pt x="11231" y="12280"/>
                  </a:cubicBezTo>
                  <a:lnTo>
                    <a:pt x="11231" y="12280"/>
                  </a:lnTo>
                  <a:cubicBezTo>
                    <a:pt x="11801" y="11709"/>
                    <a:pt x="12304" y="11093"/>
                    <a:pt x="12760" y="10431"/>
                  </a:cubicBezTo>
                  <a:lnTo>
                    <a:pt x="12760" y="10431"/>
                  </a:lnTo>
                  <a:cubicBezTo>
                    <a:pt x="13034" y="10043"/>
                    <a:pt x="13217" y="9678"/>
                    <a:pt x="13559" y="9336"/>
                  </a:cubicBezTo>
                  <a:lnTo>
                    <a:pt x="13559" y="9336"/>
                  </a:lnTo>
                  <a:cubicBezTo>
                    <a:pt x="13787" y="9107"/>
                    <a:pt x="13970" y="8879"/>
                    <a:pt x="14175" y="8628"/>
                  </a:cubicBezTo>
                  <a:lnTo>
                    <a:pt x="14175" y="8628"/>
                  </a:lnTo>
                  <a:cubicBezTo>
                    <a:pt x="14381" y="8377"/>
                    <a:pt x="14586" y="8149"/>
                    <a:pt x="14746" y="7875"/>
                  </a:cubicBezTo>
                  <a:lnTo>
                    <a:pt x="14746" y="7875"/>
                  </a:lnTo>
                  <a:cubicBezTo>
                    <a:pt x="14974" y="7555"/>
                    <a:pt x="15088" y="7190"/>
                    <a:pt x="15180" y="6802"/>
                  </a:cubicBezTo>
                  <a:lnTo>
                    <a:pt x="15180" y="6802"/>
                  </a:lnTo>
                  <a:cubicBezTo>
                    <a:pt x="15248" y="6482"/>
                    <a:pt x="15271" y="6163"/>
                    <a:pt x="15362" y="5843"/>
                  </a:cubicBezTo>
                  <a:lnTo>
                    <a:pt x="15362" y="5843"/>
                  </a:lnTo>
                  <a:cubicBezTo>
                    <a:pt x="15431" y="5661"/>
                    <a:pt x="15522" y="5524"/>
                    <a:pt x="15613" y="5364"/>
                  </a:cubicBezTo>
                  <a:lnTo>
                    <a:pt x="15613" y="5364"/>
                  </a:lnTo>
                  <a:cubicBezTo>
                    <a:pt x="15819" y="4976"/>
                    <a:pt x="15978" y="4611"/>
                    <a:pt x="16207" y="4268"/>
                  </a:cubicBezTo>
                  <a:lnTo>
                    <a:pt x="16207" y="4268"/>
                  </a:lnTo>
                  <a:cubicBezTo>
                    <a:pt x="16412" y="3949"/>
                    <a:pt x="16709" y="3652"/>
                    <a:pt x="16869" y="3333"/>
                  </a:cubicBezTo>
                  <a:lnTo>
                    <a:pt x="16869" y="3333"/>
                  </a:lnTo>
                  <a:cubicBezTo>
                    <a:pt x="17028" y="2990"/>
                    <a:pt x="17006" y="2693"/>
                    <a:pt x="16960" y="2351"/>
                  </a:cubicBezTo>
                  <a:lnTo>
                    <a:pt x="16960" y="2351"/>
                  </a:lnTo>
                  <a:cubicBezTo>
                    <a:pt x="16869" y="1803"/>
                    <a:pt x="16366" y="1826"/>
                    <a:pt x="15933" y="1849"/>
                  </a:cubicBezTo>
                  <a:lnTo>
                    <a:pt x="15933" y="1849"/>
                  </a:lnTo>
                  <a:cubicBezTo>
                    <a:pt x="15727" y="1849"/>
                    <a:pt x="15522" y="1895"/>
                    <a:pt x="15317" y="1917"/>
                  </a:cubicBezTo>
                  <a:lnTo>
                    <a:pt x="15317" y="1917"/>
                  </a:lnTo>
                  <a:cubicBezTo>
                    <a:pt x="15043" y="1917"/>
                    <a:pt x="14723" y="2009"/>
                    <a:pt x="14472" y="2100"/>
                  </a:cubicBezTo>
                  <a:lnTo>
                    <a:pt x="14472" y="2100"/>
                  </a:lnTo>
                  <a:cubicBezTo>
                    <a:pt x="13673" y="2442"/>
                    <a:pt x="13217" y="3310"/>
                    <a:pt x="12943" y="4086"/>
                  </a:cubicBezTo>
                  <a:lnTo>
                    <a:pt x="12943" y="4086"/>
                  </a:lnTo>
                  <a:cubicBezTo>
                    <a:pt x="12623" y="5022"/>
                    <a:pt x="12349" y="5980"/>
                    <a:pt x="12007" y="6916"/>
                  </a:cubicBezTo>
                  <a:lnTo>
                    <a:pt x="12007" y="6916"/>
                  </a:lnTo>
                  <a:cubicBezTo>
                    <a:pt x="11870" y="7281"/>
                    <a:pt x="11687" y="7624"/>
                    <a:pt x="11436" y="7898"/>
                  </a:cubicBezTo>
                  <a:lnTo>
                    <a:pt x="11436" y="7898"/>
                  </a:lnTo>
                  <a:cubicBezTo>
                    <a:pt x="11299" y="8080"/>
                    <a:pt x="11162" y="8286"/>
                    <a:pt x="11071" y="8514"/>
                  </a:cubicBezTo>
                  <a:lnTo>
                    <a:pt x="11071" y="8514"/>
                  </a:lnTo>
                  <a:cubicBezTo>
                    <a:pt x="10957" y="8833"/>
                    <a:pt x="10866" y="9153"/>
                    <a:pt x="10797" y="9473"/>
                  </a:cubicBezTo>
                  <a:lnTo>
                    <a:pt x="10797" y="9473"/>
                  </a:lnTo>
                  <a:cubicBezTo>
                    <a:pt x="10683" y="9861"/>
                    <a:pt x="10523" y="10226"/>
                    <a:pt x="10409" y="10614"/>
                  </a:cubicBezTo>
                  <a:lnTo>
                    <a:pt x="10409" y="10614"/>
                  </a:lnTo>
                  <a:cubicBezTo>
                    <a:pt x="10295" y="11025"/>
                    <a:pt x="10044" y="11299"/>
                    <a:pt x="9838" y="11641"/>
                  </a:cubicBezTo>
                  <a:lnTo>
                    <a:pt x="9838" y="11641"/>
                  </a:lnTo>
                  <a:cubicBezTo>
                    <a:pt x="9679" y="11938"/>
                    <a:pt x="9519" y="12234"/>
                    <a:pt x="9359" y="12531"/>
                  </a:cubicBezTo>
                  <a:lnTo>
                    <a:pt x="9359" y="12531"/>
                  </a:lnTo>
                  <a:cubicBezTo>
                    <a:pt x="9085" y="13079"/>
                    <a:pt x="9062" y="13741"/>
                    <a:pt x="8948" y="14334"/>
                  </a:cubicBezTo>
                  <a:lnTo>
                    <a:pt x="8948" y="14334"/>
                  </a:lnTo>
                  <a:cubicBezTo>
                    <a:pt x="8903" y="14585"/>
                    <a:pt x="8378" y="15750"/>
                    <a:pt x="7944" y="15270"/>
                  </a:cubicBezTo>
                  <a:lnTo>
                    <a:pt x="7944" y="15270"/>
                  </a:lnTo>
                  <a:cubicBezTo>
                    <a:pt x="7807" y="15110"/>
                    <a:pt x="7739" y="14745"/>
                    <a:pt x="7693" y="14540"/>
                  </a:cubicBezTo>
                  <a:lnTo>
                    <a:pt x="7693" y="14540"/>
                  </a:lnTo>
                  <a:cubicBezTo>
                    <a:pt x="7647" y="14312"/>
                    <a:pt x="7624" y="14038"/>
                    <a:pt x="7624" y="13809"/>
                  </a:cubicBezTo>
                  <a:lnTo>
                    <a:pt x="7624" y="13809"/>
                  </a:lnTo>
                  <a:cubicBezTo>
                    <a:pt x="7602" y="13535"/>
                    <a:pt x="7624" y="13239"/>
                    <a:pt x="7693" y="12965"/>
                  </a:cubicBezTo>
                  <a:lnTo>
                    <a:pt x="7693" y="12965"/>
                  </a:lnTo>
                  <a:cubicBezTo>
                    <a:pt x="7761" y="12737"/>
                    <a:pt x="7898" y="12531"/>
                    <a:pt x="7990" y="12303"/>
                  </a:cubicBezTo>
                  <a:lnTo>
                    <a:pt x="7990" y="12303"/>
                  </a:lnTo>
                  <a:cubicBezTo>
                    <a:pt x="8058" y="12075"/>
                    <a:pt x="8172" y="11824"/>
                    <a:pt x="8218" y="11572"/>
                  </a:cubicBezTo>
                  <a:lnTo>
                    <a:pt x="8218" y="11572"/>
                  </a:lnTo>
                  <a:cubicBezTo>
                    <a:pt x="8264" y="11321"/>
                    <a:pt x="8241" y="11070"/>
                    <a:pt x="8309" y="10819"/>
                  </a:cubicBezTo>
                  <a:lnTo>
                    <a:pt x="8309" y="10819"/>
                  </a:lnTo>
                  <a:cubicBezTo>
                    <a:pt x="8423" y="10317"/>
                    <a:pt x="8560" y="9815"/>
                    <a:pt x="8720" y="9336"/>
                  </a:cubicBezTo>
                  <a:lnTo>
                    <a:pt x="8720" y="9336"/>
                  </a:lnTo>
                  <a:cubicBezTo>
                    <a:pt x="8766" y="9153"/>
                    <a:pt x="8857" y="8970"/>
                    <a:pt x="8925" y="8788"/>
                  </a:cubicBezTo>
                  <a:lnTo>
                    <a:pt x="8925" y="8788"/>
                  </a:lnTo>
                  <a:cubicBezTo>
                    <a:pt x="8994" y="8537"/>
                    <a:pt x="9040" y="8308"/>
                    <a:pt x="9131" y="8057"/>
                  </a:cubicBezTo>
                  <a:lnTo>
                    <a:pt x="9131" y="8057"/>
                  </a:lnTo>
                  <a:cubicBezTo>
                    <a:pt x="9336" y="7555"/>
                    <a:pt x="9382" y="6962"/>
                    <a:pt x="9382" y="6414"/>
                  </a:cubicBezTo>
                  <a:lnTo>
                    <a:pt x="9382" y="6414"/>
                  </a:lnTo>
                  <a:cubicBezTo>
                    <a:pt x="9359" y="5889"/>
                    <a:pt x="9177" y="5387"/>
                    <a:pt x="9177" y="4839"/>
                  </a:cubicBezTo>
                  <a:lnTo>
                    <a:pt x="9177" y="4839"/>
                  </a:lnTo>
                  <a:cubicBezTo>
                    <a:pt x="9177" y="4383"/>
                    <a:pt x="9177" y="3926"/>
                    <a:pt x="9177" y="3470"/>
                  </a:cubicBezTo>
                  <a:lnTo>
                    <a:pt x="9177" y="3470"/>
                  </a:lnTo>
                  <a:cubicBezTo>
                    <a:pt x="9177" y="3264"/>
                    <a:pt x="9177" y="3059"/>
                    <a:pt x="9177" y="2853"/>
                  </a:cubicBezTo>
                  <a:lnTo>
                    <a:pt x="9177" y="2853"/>
                  </a:lnTo>
                  <a:cubicBezTo>
                    <a:pt x="9177" y="2556"/>
                    <a:pt x="9131" y="2283"/>
                    <a:pt x="9108" y="1986"/>
                  </a:cubicBezTo>
                  <a:lnTo>
                    <a:pt x="9108" y="1986"/>
                  </a:lnTo>
                  <a:cubicBezTo>
                    <a:pt x="9062" y="1370"/>
                    <a:pt x="9131" y="0"/>
                    <a:pt x="8195" y="23"/>
                  </a:cubicBezTo>
                  <a:lnTo>
                    <a:pt x="8195" y="23"/>
                  </a:lnTo>
                  <a:cubicBezTo>
                    <a:pt x="8149" y="23"/>
                    <a:pt x="8104" y="23"/>
                    <a:pt x="8058" y="23"/>
                  </a:cubicBezTo>
                  <a:lnTo>
                    <a:pt x="8058" y="23"/>
                  </a:lnTo>
                  <a:cubicBezTo>
                    <a:pt x="8035" y="23"/>
                    <a:pt x="7990" y="23"/>
                    <a:pt x="7967" y="23"/>
                  </a:cubicBezTo>
                  <a:lnTo>
                    <a:pt x="7967" y="23"/>
                  </a:lnTo>
                  <a:cubicBezTo>
                    <a:pt x="7875" y="23"/>
                    <a:pt x="7761" y="23"/>
                    <a:pt x="7670" y="9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4881350" y="4578300"/>
              <a:ext cx="444550" cy="451400"/>
            </a:xfrm>
            <a:custGeom>
              <a:rect b="b" l="l" r="r" t="t"/>
              <a:pathLst>
                <a:path extrusionOk="0" h="18056" w="17782">
                  <a:moveTo>
                    <a:pt x="8172" y="24"/>
                  </a:moveTo>
                  <a:cubicBezTo>
                    <a:pt x="7967" y="69"/>
                    <a:pt x="7670" y="47"/>
                    <a:pt x="7464" y="138"/>
                  </a:cubicBezTo>
                  <a:lnTo>
                    <a:pt x="7464" y="138"/>
                  </a:lnTo>
                  <a:cubicBezTo>
                    <a:pt x="7259" y="252"/>
                    <a:pt x="7168" y="594"/>
                    <a:pt x="7099" y="800"/>
                  </a:cubicBezTo>
                  <a:lnTo>
                    <a:pt x="7099" y="800"/>
                  </a:lnTo>
                  <a:cubicBezTo>
                    <a:pt x="7008" y="982"/>
                    <a:pt x="6939" y="1165"/>
                    <a:pt x="6939" y="1393"/>
                  </a:cubicBezTo>
                  <a:lnTo>
                    <a:pt x="6939" y="1393"/>
                  </a:lnTo>
                  <a:cubicBezTo>
                    <a:pt x="6917" y="1462"/>
                    <a:pt x="6939" y="1553"/>
                    <a:pt x="6962" y="1621"/>
                  </a:cubicBezTo>
                  <a:lnTo>
                    <a:pt x="6962" y="1621"/>
                  </a:lnTo>
                  <a:cubicBezTo>
                    <a:pt x="6962" y="1781"/>
                    <a:pt x="6939" y="1941"/>
                    <a:pt x="6939" y="2101"/>
                  </a:cubicBezTo>
                  <a:lnTo>
                    <a:pt x="6939" y="2101"/>
                  </a:lnTo>
                  <a:cubicBezTo>
                    <a:pt x="6939" y="2489"/>
                    <a:pt x="7076" y="2877"/>
                    <a:pt x="7145" y="3242"/>
                  </a:cubicBezTo>
                  <a:lnTo>
                    <a:pt x="7145" y="3242"/>
                  </a:lnTo>
                  <a:cubicBezTo>
                    <a:pt x="7168" y="3448"/>
                    <a:pt x="7738" y="4657"/>
                    <a:pt x="7533" y="4817"/>
                  </a:cubicBezTo>
                  <a:lnTo>
                    <a:pt x="7533" y="4817"/>
                  </a:lnTo>
                  <a:cubicBezTo>
                    <a:pt x="7373" y="4749"/>
                    <a:pt x="6917" y="3950"/>
                    <a:pt x="6802" y="3813"/>
                  </a:cubicBezTo>
                  <a:lnTo>
                    <a:pt x="6802" y="3813"/>
                  </a:lnTo>
                  <a:cubicBezTo>
                    <a:pt x="6643" y="3584"/>
                    <a:pt x="6506" y="3448"/>
                    <a:pt x="6300" y="3265"/>
                  </a:cubicBezTo>
                  <a:lnTo>
                    <a:pt x="6300" y="3265"/>
                  </a:lnTo>
                  <a:cubicBezTo>
                    <a:pt x="6141" y="3105"/>
                    <a:pt x="5958" y="2968"/>
                    <a:pt x="5798" y="2808"/>
                  </a:cubicBezTo>
                  <a:lnTo>
                    <a:pt x="5798" y="2808"/>
                  </a:lnTo>
                  <a:cubicBezTo>
                    <a:pt x="5638" y="2671"/>
                    <a:pt x="5593" y="2512"/>
                    <a:pt x="5456" y="2375"/>
                  </a:cubicBezTo>
                  <a:lnTo>
                    <a:pt x="5456" y="2375"/>
                  </a:lnTo>
                  <a:cubicBezTo>
                    <a:pt x="5136" y="2055"/>
                    <a:pt x="4839" y="1850"/>
                    <a:pt x="4406" y="1736"/>
                  </a:cubicBezTo>
                  <a:lnTo>
                    <a:pt x="4406" y="1736"/>
                  </a:lnTo>
                  <a:cubicBezTo>
                    <a:pt x="4132" y="1667"/>
                    <a:pt x="3995" y="1827"/>
                    <a:pt x="3721" y="1964"/>
                  </a:cubicBezTo>
                  <a:lnTo>
                    <a:pt x="3721" y="1964"/>
                  </a:lnTo>
                  <a:cubicBezTo>
                    <a:pt x="3584" y="2032"/>
                    <a:pt x="3401" y="2078"/>
                    <a:pt x="3287" y="2169"/>
                  </a:cubicBezTo>
                  <a:lnTo>
                    <a:pt x="3287" y="2169"/>
                  </a:lnTo>
                  <a:cubicBezTo>
                    <a:pt x="2968" y="2398"/>
                    <a:pt x="2671" y="2877"/>
                    <a:pt x="2511" y="3219"/>
                  </a:cubicBezTo>
                  <a:lnTo>
                    <a:pt x="2511" y="3219"/>
                  </a:lnTo>
                  <a:cubicBezTo>
                    <a:pt x="2443" y="3379"/>
                    <a:pt x="2352" y="3584"/>
                    <a:pt x="2352" y="3767"/>
                  </a:cubicBezTo>
                  <a:lnTo>
                    <a:pt x="2352" y="3767"/>
                  </a:lnTo>
                  <a:cubicBezTo>
                    <a:pt x="2352" y="3995"/>
                    <a:pt x="2466" y="4041"/>
                    <a:pt x="2625" y="4178"/>
                  </a:cubicBezTo>
                  <a:lnTo>
                    <a:pt x="2625" y="4178"/>
                  </a:lnTo>
                  <a:cubicBezTo>
                    <a:pt x="3059" y="4566"/>
                    <a:pt x="3630" y="4885"/>
                    <a:pt x="4200" y="5091"/>
                  </a:cubicBezTo>
                  <a:lnTo>
                    <a:pt x="4200" y="5091"/>
                  </a:lnTo>
                  <a:cubicBezTo>
                    <a:pt x="4474" y="5182"/>
                    <a:pt x="4634" y="5365"/>
                    <a:pt x="4862" y="5547"/>
                  </a:cubicBezTo>
                  <a:lnTo>
                    <a:pt x="4862" y="5547"/>
                  </a:lnTo>
                  <a:cubicBezTo>
                    <a:pt x="4999" y="5684"/>
                    <a:pt x="5433" y="6095"/>
                    <a:pt x="5547" y="6255"/>
                  </a:cubicBezTo>
                  <a:lnTo>
                    <a:pt x="5547" y="6255"/>
                  </a:lnTo>
                  <a:cubicBezTo>
                    <a:pt x="5342" y="6552"/>
                    <a:pt x="4976" y="6757"/>
                    <a:pt x="4976" y="7145"/>
                  </a:cubicBezTo>
                  <a:lnTo>
                    <a:pt x="4976" y="7145"/>
                  </a:lnTo>
                  <a:cubicBezTo>
                    <a:pt x="4976" y="7351"/>
                    <a:pt x="5068" y="7396"/>
                    <a:pt x="4931" y="7579"/>
                  </a:cubicBezTo>
                  <a:lnTo>
                    <a:pt x="4931" y="7579"/>
                  </a:lnTo>
                  <a:cubicBezTo>
                    <a:pt x="4817" y="7716"/>
                    <a:pt x="4680" y="7761"/>
                    <a:pt x="4497" y="7761"/>
                  </a:cubicBezTo>
                  <a:lnTo>
                    <a:pt x="4497" y="7761"/>
                  </a:lnTo>
                  <a:cubicBezTo>
                    <a:pt x="4292" y="7761"/>
                    <a:pt x="4155" y="7602"/>
                    <a:pt x="3949" y="7556"/>
                  </a:cubicBezTo>
                  <a:lnTo>
                    <a:pt x="3949" y="7556"/>
                  </a:lnTo>
                  <a:cubicBezTo>
                    <a:pt x="3744" y="7465"/>
                    <a:pt x="3561" y="7373"/>
                    <a:pt x="3333" y="7282"/>
                  </a:cubicBezTo>
                  <a:lnTo>
                    <a:pt x="3333" y="7282"/>
                  </a:lnTo>
                  <a:cubicBezTo>
                    <a:pt x="3150" y="7214"/>
                    <a:pt x="2945" y="7191"/>
                    <a:pt x="2740" y="7100"/>
                  </a:cubicBezTo>
                  <a:lnTo>
                    <a:pt x="2740" y="7100"/>
                  </a:lnTo>
                  <a:cubicBezTo>
                    <a:pt x="2511" y="6985"/>
                    <a:pt x="2397" y="6917"/>
                    <a:pt x="2146" y="6871"/>
                  </a:cubicBezTo>
                  <a:lnTo>
                    <a:pt x="2146" y="6871"/>
                  </a:lnTo>
                  <a:cubicBezTo>
                    <a:pt x="1918" y="6848"/>
                    <a:pt x="1712" y="6848"/>
                    <a:pt x="1484" y="6826"/>
                  </a:cubicBezTo>
                  <a:lnTo>
                    <a:pt x="1484" y="6826"/>
                  </a:lnTo>
                  <a:cubicBezTo>
                    <a:pt x="1393" y="6826"/>
                    <a:pt x="1233" y="6803"/>
                    <a:pt x="1142" y="6826"/>
                  </a:cubicBezTo>
                  <a:lnTo>
                    <a:pt x="1142" y="6826"/>
                  </a:lnTo>
                  <a:cubicBezTo>
                    <a:pt x="959" y="6894"/>
                    <a:pt x="640" y="7328"/>
                    <a:pt x="548" y="7510"/>
                  </a:cubicBezTo>
                  <a:lnTo>
                    <a:pt x="548" y="7510"/>
                  </a:lnTo>
                  <a:cubicBezTo>
                    <a:pt x="160" y="8264"/>
                    <a:pt x="1" y="9314"/>
                    <a:pt x="936" y="9702"/>
                  </a:cubicBezTo>
                  <a:lnTo>
                    <a:pt x="936" y="9702"/>
                  </a:lnTo>
                  <a:cubicBezTo>
                    <a:pt x="1302" y="9839"/>
                    <a:pt x="1598" y="9770"/>
                    <a:pt x="1963" y="9724"/>
                  </a:cubicBezTo>
                  <a:lnTo>
                    <a:pt x="1963" y="9724"/>
                  </a:lnTo>
                  <a:cubicBezTo>
                    <a:pt x="2100" y="9724"/>
                    <a:pt x="2237" y="9679"/>
                    <a:pt x="2374" y="9702"/>
                  </a:cubicBezTo>
                  <a:lnTo>
                    <a:pt x="2374" y="9702"/>
                  </a:lnTo>
                  <a:cubicBezTo>
                    <a:pt x="2511" y="9724"/>
                    <a:pt x="2557" y="9816"/>
                    <a:pt x="2694" y="9884"/>
                  </a:cubicBezTo>
                  <a:lnTo>
                    <a:pt x="2694" y="9884"/>
                  </a:lnTo>
                  <a:cubicBezTo>
                    <a:pt x="3265" y="10181"/>
                    <a:pt x="3858" y="10181"/>
                    <a:pt x="4451" y="10249"/>
                  </a:cubicBezTo>
                  <a:lnTo>
                    <a:pt x="4451" y="10249"/>
                  </a:lnTo>
                  <a:cubicBezTo>
                    <a:pt x="4680" y="10272"/>
                    <a:pt x="5091" y="10227"/>
                    <a:pt x="5228" y="10432"/>
                  </a:cubicBezTo>
                  <a:lnTo>
                    <a:pt x="5228" y="10432"/>
                  </a:lnTo>
                  <a:cubicBezTo>
                    <a:pt x="5273" y="10523"/>
                    <a:pt x="5273" y="10660"/>
                    <a:pt x="5273" y="10774"/>
                  </a:cubicBezTo>
                  <a:lnTo>
                    <a:pt x="5273" y="10774"/>
                  </a:lnTo>
                  <a:cubicBezTo>
                    <a:pt x="5273" y="10911"/>
                    <a:pt x="5342" y="10957"/>
                    <a:pt x="5364" y="11094"/>
                  </a:cubicBezTo>
                  <a:lnTo>
                    <a:pt x="5364" y="11094"/>
                  </a:lnTo>
                  <a:cubicBezTo>
                    <a:pt x="5410" y="11345"/>
                    <a:pt x="5456" y="11596"/>
                    <a:pt x="5570" y="11847"/>
                  </a:cubicBezTo>
                  <a:lnTo>
                    <a:pt x="5570" y="11847"/>
                  </a:lnTo>
                  <a:cubicBezTo>
                    <a:pt x="5684" y="12144"/>
                    <a:pt x="5844" y="12395"/>
                    <a:pt x="5958" y="12692"/>
                  </a:cubicBezTo>
                  <a:lnTo>
                    <a:pt x="5958" y="12692"/>
                  </a:lnTo>
                  <a:cubicBezTo>
                    <a:pt x="6049" y="12988"/>
                    <a:pt x="6209" y="13354"/>
                    <a:pt x="6369" y="13650"/>
                  </a:cubicBezTo>
                  <a:lnTo>
                    <a:pt x="6369" y="13650"/>
                  </a:lnTo>
                  <a:cubicBezTo>
                    <a:pt x="6620" y="14107"/>
                    <a:pt x="6871" y="14609"/>
                    <a:pt x="7213" y="15020"/>
                  </a:cubicBezTo>
                  <a:lnTo>
                    <a:pt x="7213" y="15020"/>
                  </a:lnTo>
                  <a:cubicBezTo>
                    <a:pt x="7396" y="15248"/>
                    <a:pt x="7601" y="15408"/>
                    <a:pt x="7761" y="15659"/>
                  </a:cubicBezTo>
                  <a:lnTo>
                    <a:pt x="7761" y="15659"/>
                  </a:lnTo>
                  <a:cubicBezTo>
                    <a:pt x="7921" y="15887"/>
                    <a:pt x="8035" y="16093"/>
                    <a:pt x="8195" y="16321"/>
                  </a:cubicBezTo>
                  <a:lnTo>
                    <a:pt x="8195" y="16321"/>
                  </a:lnTo>
                  <a:cubicBezTo>
                    <a:pt x="8377" y="16572"/>
                    <a:pt x="8560" y="16800"/>
                    <a:pt x="8743" y="17029"/>
                  </a:cubicBezTo>
                  <a:lnTo>
                    <a:pt x="8743" y="17029"/>
                  </a:lnTo>
                  <a:cubicBezTo>
                    <a:pt x="8834" y="17143"/>
                    <a:pt x="8925" y="17348"/>
                    <a:pt x="9039" y="17417"/>
                  </a:cubicBezTo>
                  <a:lnTo>
                    <a:pt x="9039" y="17417"/>
                  </a:lnTo>
                  <a:cubicBezTo>
                    <a:pt x="9199" y="17690"/>
                    <a:pt x="9473" y="17827"/>
                    <a:pt x="9861" y="17850"/>
                  </a:cubicBezTo>
                  <a:lnTo>
                    <a:pt x="9861" y="17850"/>
                  </a:lnTo>
                  <a:cubicBezTo>
                    <a:pt x="10614" y="17896"/>
                    <a:pt x="11368" y="18056"/>
                    <a:pt x="12098" y="17782"/>
                  </a:cubicBezTo>
                  <a:lnTo>
                    <a:pt x="12098" y="17782"/>
                  </a:lnTo>
                  <a:cubicBezTo>
                    <a:pt x="13833" y="17165"/>
                    <a:pt x="15522" y="16435"/>
                    <a:pt x="17097" y="15499"/>
                  </a:cubicBezTo>
                  <a:lnTo>
                    <a:pt x="17097" y="15499"/>
                  </a:lnTo>
                  <a:cubicBezTo>
                    <a:pt x="17599" y="15225"/>
                    <a:pt x="17599" y="14426"/>
                    <a:pt x="17667" y="13901"/>
                  </a:cubicBezTo>
                  <a:lnTo>
                    <a:pt x="17667" y="13901"/>
                  </a:lnTo>
                  <a:cubicBezTo>
                    <a:pt x="17781" y="13103"/>
                    <a:pt x="17713" y="12349"/>
                    <a:pt x="17302" y="11642"/>
                  </a:cubicBezTo>
                  <a:lnTo>
                    <a:pt x="17302" y="11642"/>
                  </a:lnTo>
                  <a:cubicBezTo>
                    <a:pt x="17119" y="11322"/>
                    <a:pt x="16868" y="11071"/>
                    <a:pt x="16709" y="10752"/>
                  </a:cubicBezTo>
                  <a:lnTo>
                    <a:pt x="16709" y="10752"/>
                  </a:lnTo>
                  <a:cubicBezTo>
                    <a:pt x="16549" y="10455"/>
                    <a:pt x="16343" y="10181"/>
                    <a:pt x="16184" y="9907"/>
                  </a:cubicBezTo>
                  <a:lnTo>
                    <a:pt x="16184" y="9907"/>
                  </a:lnTo>
                  <a:cubicBezTo>
                    <a:pt x="15978" y="9588"/>
                    <a:pt x="15682" y="9336"/>
                    <a:pt x="15567" y="8994"/>
                  </a:cubicBezTo>
                  <a:lnTo>
                    <a:pt x="15567" y="8994"/>
                  </a:lnTo>
                  <a:cubicBezTo>
                    <a:pt x="15362" y="8355"/>
                    <a:pt x="16640" y="8218"/>
                    <a:pt x="16983" y="7967"/>
                  </a:cubicBezTo>
                  <a:lnTo>
                    <a:pt x="16983" y="7967"/>
                  </a:lnTo>
                  <a:cubicBezTo>
                    <a:pt x="17211" y="7761"/>
                    <a:pt x="17462" y="7465"/>
                    <a:pt x="17576" y="7168"/>
                  </a:cubicBezTo>
                  <a:lnTo>
                    <a:pt x="17576" y="7168"/>
                  </a:lnTo>
                  <a:cubicBezTo>
                    <a:pt x="17781" y="6666"/>
                    <a:pt x="17393" y="6209"/>
                    <a:pt x="17005" y="5913"/>
                  </a:cubicBezTo>
                  <a:lnTo>
                    <a:pt x="17005" y="5913"/>
                  </a:lnTo>
                  <a:cubicBezTo>
                    <a:pt x="16777" y="5753"/>
                    <a:pt x="16503" y="5525"/>
                    <a:pt x="16229" y="5616"/>
                  </a:cubicBezTo>
                  <a:lnTo>
                    <a:pt x="16229" y="5616"/>
                  </a:lnTo>
                  <a:cubicBezTo>
                    <a:pt x="16070" y="5662"/>
                    <a:pt x="15933" y="5776"/>
                    <a:pt x="15796" y="5844"/>
                  </a:cubicBezTo>
                  <a:lnTo>
                    <a:pt x="15796" y="5844"/>
                  </a:lnTo>
                  <a:cubicBezTo>
                    <a:pt x="15499" y="6004"/>
                    <a:pt x="15179" y="6209"/>
                    <a:pt x="14860" y="6255"/>
                  </a:cubicBezTo>
                  <a:lnTo>
                    <a:pt x="14860" y="6255"/>
                  </a:lnTo>
                  <a:cubicBezTo>
                    <a:pt x="14472" y="6301"/>
                    <a:pt x="14084" y="6575"/>
                    <a:pt x="13764" y="6415"/>
                  </a:cubicBezTo>
                  <a:lnTo>
                    <a:pt x="13764" y="6415"/>
                  </a:lnTo>
                  <a:cubicBezTo>
                    <a:pt x="13445" y="6278"/>
                    <a:pt x="13308" y="5821"/>
                    <a:pt x="13057" y="5593"/>
                  </a:cubicBezTo>
                  <a:lnTo>
                    <a:pt x="13057" y="5593"/>
                  </a:lnTo>
                  <a:cubicBezTo>
                    <a:pt x="12806" y="5365"/>
                    <a:pt x="12600" y="5159"/>
                    <a:pt x="12897" y="4931"/>
                  </a:cubicBezTo>
                  <a:lnTo>
                    <a:pt x="12897" y="4931"/>
                  </a:lnTo>
                  <a:cubicBezTo>
                    <a:pt x="13194" y="4703"/>
                    <a:pt x="13559" y="4589"/>
                    <a:pt x="13878" y="4406"/>
                  </a:cubicBezTo>
                  <a:lnTo>
                    <a:pt x="13878" y="4406"/>
                  </a:lnTo>
                  <a:cubicBezTo>
                    <a:pt x="14312" y="4155"/>
                    <a:pt x="14609" y="3858"/>
                    <a:pt x="14883" y="3425"/>
                  </a:cubicBezTo>
                  <a:lnTo>
                    <a:pt x="14883" y="3425"/>
                  </a:lnTo>
                  <a:cubicBezTo>
                    <a:pt x="15157" y="2945"/>
                    <a:pt x="15020" y="2603"/>
                    <a:pt x="14654" y="2215"/>
                  </a:cubicBezTo>
                  <a:lnTo>
                    <a:pt x="14654" y="2215"/>
                  </a:lnTo>
                  <a:cubicBezTo>
                    <a:pt x="14358" y="1873"/>
                    <a:pt x="13878" y="1416"/>
                    <a:pt x="13467" y="1188"/>
                  </a:cubicBezTo>
                  <a:lnTo>
                    <a:pt x="13467" y="1188"/>
                  </a:lnTo>
                  <a:cubicBezTo>
                    <a:pt x="13216" y="1028"/>
                    <a:pt x="12783" y="823"/>
                    <a:pt x="12486" y="960"/>
                  </a:cubicBezTo>
                  <a:lnTo>
                    <a:pt x="12486" y="960"/>
                  </a:lnTo>
                  <a:cubicBezTo>
                    <a:pt x="12303" y="1028"/>
                    <a:pt x="12098" y="1279"/>
                    <a:pt x="12007" y="1462"/>
                  </a:cubicBezTo>
                  <a:lnTo>
                    <a:pt x="12007" y="1462"/>
                  </a:lnTo>
                  <a:cubicBezTo>
                    <a:pt x="11870" y="1713"/>
                    <a:pt x="11664" y="1918"/>
                    <a:pt x="11527" y="2192"/>
                  </a:cubicBezTo>
                  <a:lnTo>
                    <a:pt x="11527" y="2192"/>
                  </a:lnTo>
                  <a:cubicBezTo>
                    <a:pt x="11459" y="2329"/>
                    <a:pt x="11345" y="2443"/>
                    <a:pt x="11276" y="2580"/>
                  </a:cubicBezTo>
                  <a:lnTo>
                    <a:pt x="11276" y="2580"/>
                  </a:lnTo>
                  <a:cubicBezTo>
                    <a:pt x="11231" y="2740"/>
                    <a:pt x="11276" y="2877"/>
                    <a:pt x="11276" y="3037"/>
                  </a:cubicBezTo>
                  <a:lnTo>
                    <a:pt x="11276" y="3037"/>
                  </a:lnTo>
                  <a:cubicBezTo>
                    <a:pt x="11299" y="3242"/>
                    <a:pt x="11231" y="3448"/>
                    <a:pt x="11231" y="3630"/>
                  </a:cubicBezTo>
                  <a:lnTo>
                    <a:pt x="11231" y="3630"/>
                  </a:lnTo>
                  <a:cubicBezTo>
                    <a:pt x="11231" y="3790"/>
                    <a:pt x="11253" y="3904"/>
                    <a:pt x="11185" y="4041"/>
                  </a:cubicBezTo>
                  <a:lnTo>
                    <a:pt x="11185" y="4041"/>
                  </a:lnTo>
                  <a:cubicBezTo>
                    <a:pt x="10979" y="4383"/>
                    <a:pt x="10888" y="4224"/>
                    <a:pt x="10591" y="4155"/>
                  </a:cubicBezTo>
                  <a:lnTo>
                    <a:pt x="10591" y="4155"/>
                  </a:lnTo>
                  <a:cubicBezTo>
                    <a:pt x="10500" y="4132"/>
                    <a:pt x="10409" y="4132"/>
                    <a:pt x="10340" y="4132"/>
                  </a:cubicBezTo>
                  <a:lnTo>
                    <a:pt x="10340" y="4132"/>
                  </a:lnTo>
                  <a:cubicBezTo>
                    <a:pt x="10203" y="4155"/>
                    <a:pt x="10066" y="4155"/>
                    <a:pt x="9930" y="4041"/>
                  </a:cubicBezTo>
                  <a:lnTo>
                    <a:pt x="9930" y="4041"/>
                  </a:lnTo>
                  <a:cubicBezTo>
                    <a:pt x="9747" y="3904"/>
                    <a:pt x="9724" y="3721"/>
                    <a:pt x="9656" y="3516"/>
                  </a:cubicBezTo>
                  <a:lnTo>
                    <a:pt x="9656" y="3516"/>
                  </a:lnTo>
                  <a:cubicBezTo>
                    <a:pt x="9541" y="3151"/>
                    <a:pt x="9678" y="3174"/>
                    <a:pt x="9861" y="2877"/>
                  </a:cubicBezTo>
                  <a:lnTo>
                    <a:pt x="9861" y="2877"/>
                  </a:lnTo>
                  <a:cubicBezTo>
                    <a:pt x="10021" y="2626"/>
                    <a:pt x="10203" y="2329"/>
                    <a:pt x="10340" y="2055"/>
                  </a:cubicBezTo>
                  <a:lnTo>
                    <a:pt x="10340" y="2055"/>
                  </a:lnTo>
                  <a:cubicBezTo>
                    <a:pt x="10523" y="1690"/>
                    <a:pt x="10181" y="1119"/>
                    <a:pt x="9975" y="823"/>
                  </a:cubicBezTo>
                  <a:lnTo>
                    <a:pt x="9975" y="823"/>
                  </a:lnTo>
                  <a:cubicBezTo>
                    <a:pt x="9610" y="320"/>
                    <a:pt x="9039" y="1"/>
                    <a:pt x="8446" y="1"/>
                  </a:cubicBezTo>
                  <a:lnTo>
                    <a:pt x="8446" y="1"/>
                  </a:lnTo>
                  <a:cubicBezTo>
                    <a:pt x="8355" y="1"/>
                    <a:pt x="8263" y="24"/>
                    <a:pt x="8172" y="2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4141968" y="4455625"/>
              <a:ext cx="5001851" cy="1076225"/>
            </a:xfrm>
            <a:custGeom>
              <a:rect b="b" l="l" r="r" t="t"/>
              <a:pathLst>
                <a:path extrusionOk="0" h="43049" w="161285">
                  <a:moveTo>
                    <a:pt x="146334" y="343"/>
                  </a:moveTo>
                  <a:cubicBezTo>
                    <a:pt x="140354" y="1233"/>
                    <a:pt x="135537" y="21502"/>
                    <a:pt x="119035" y="9770"/>
                  </a:cubicBezTo>
                  <a:lnTo>
                    <a:pt x="119035" y="9770"/>
                  </a:lnTo>
                  <a:cubicBezTo>
                    <a:pt x="110521" y="3721"/>
                    <a:pt x="98286" y="4406"/>
                    <a:pt x="93470" y="11276"/>
                  </a:cubicBezTo>
                  <a:lnTo>
                    <a:pt x="93470" y="11276"/>
                  </a:lnTo>
                  <a:cubicBezTo>
                    <a:pt x="86394" y="21388"/>
                    <a:pt x="78862" y="24332"/>
                    <a:pt x="67655" y="17644"/>
                  </a:cubicBezTo>
                  <a:lnTo>
                    <a:pt x="67655" y="17644"/>
                  </a:lnTo>
                  <a:cubicBezTo>
                    <a:pt x="56950" y="11253"/>
                    <a:pt x="53640" y="16572"/>
                    <a:pt x="47706" y="19767"/>
                  </a:cubicBezTo>
                  <a:lnTo>
                    <a:pt x="47706" y="19767"/>
                  </a:lnTo>
                  <a:cubicBezTo>
                    <a:pt x="42844" y="22369"/>
                    <a:pt x="39374" y="19082"/>
                    <a:pt x="35060" y="15796"/>
                  </a:cubicBezTo>
                  <a:lnTo>
                    <a:pt x="35060" y="15796"/>
                  </a:lnTo>
                  <a:cubicBezTo>
                    <a:pt x="31408" y="12988"/>
                    <a:pt x="27140" y="10181"/>
                    <a:pt x="20886" y="11025"/>
                  </a:cubicBezTo>
                  <a:lnTo>
                    <a:pt x="20886" y="11025"/>
                  </a:lnTo>
                  <a:cubicBezTo>
                    <a:pt x="1987" y="13627"/>
                    <a:pt x="1" y="22575"/>
                    <a:pt x="640" y="26478"/>
                  </a:cubicBezTo>
                  <a:lnTo>
                    <a:pt x="640" y="26478"/>
                  </a:lnTo>
                  <a:cubicBezTo>
                    <a:pt x="1416" y="31066"/>
                    <a:pt x="7145" y="32846"/>
                    <a:pt x="11870" y="33668"/>
                  </a:cubicBezTo>
                  <a:lnTo>
                    <a:pt x="11870" y="33668"/>
                  </a:lnTo>
                  <a:cubicBezTo>
                    <a:pt x="29582" y="36795"/>
                    <a:pt x="47295" y="39922"/>
                    <a:pt x="65030" y="43049"/>
                  </a:cubicBezTo>
                  <a:lnTo>
                    <a:pt x="65030" y="43049"/>
                  </a:lnTo>
                  <a:lnTo>
                    <a:pt x="161284" y="43049"/>
                  </a:lnTo>
                  <a:lnTo>
                    <a:pt x="161284" y="2831"/>
                  </a:lnTo>
                  <a:cubicBezTo>
                    <a:pt x="158454" y="1050"/>
                    <a:pt x="154939" y="0"/>
                    <a:pt x="150671" y="0"/>
                  </a:cubicBezTo>
                  <a:lnTo>
                    <a:pt x="150671" y="0"/>
                  </a:lnTo>
                  <a:cubicBezTo>
                    <a:pt x="149301" y="0"/>
                    <a:pt x="147863" y="115"/>
                    <a:pt x="146334" y="34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3"/>
            <p:cNvSpPr/>
            <p:nvPr/>
          </p:nvSpPr>
          <p:spPr>
            <a:xfrm>
              <a:off x="2500100" y="4102400"/>
              <a:ext cx="557525" cy="818875"/>
            </a:xfrm>
            <a:custGeom>
              <a:rect b="b" l="l" r="r" t="t"/>
              <a:pathLst>
                <a:path extrusionOk="0" h="32755" w="22301">
                  <a:moveTo>
                    <a:pt x="8583" y="822"/>
                  </a:moveTo>
                  <a:cubicBezTo>
                    <a:pt x="8240" y="1073"/>
                    <a:pt x="7967" y="1096"/>
                    <a:pt x="7738" y="1576"/>
                  </a:cubicBezTo>
                  <a:lnTo>
                    <a:pt x="7738" y="1576"/>
                  </a:lnTo>
                  <a:cubicBezTo>
                    <a:pt x="7556" y="1918"/>
                    <a:pt x="7213" y="2717"/>
                    <a:pt x="7190" y="3059"/>
                  </a:cubicBezTo>
                  <a:lnTo>
                    <a:pt x="7190" y="3059"/>
                  </a:lnTo>
                  <a:cubicBezTo>
                    <a:pt x="7190" y="3379"/>
                    <a:pt x="7419" y="3744"/>
                    <a:pt x="7464" y="4018"/>
                  </a:cubicBezTo>
                  <a:lnTo>
                    <a:pt x="7464" y="4018"/>
                  </a:lnTo>
                  <a:cubicBezTo>
                    <a:pt x="7579" y="4497"/>
                    <a:pt x="7579" y="5068"/>
                    <a:pt x="7761" y="5502"/>
                  </a:cubicBezTo>
                  <a:lnTo>
                    <a:pt x="7761" y="5502"/>
                  </a:lnTo>
                  <a:cubicBezTo>
                    <a:pt x="7921" y="5912"/>
                    <a:pt x="8240" y="6255"/>
                    <a:pt x="8286" y="6734"/>
                  </a:cubicBezTo>
                  <a:lnTo>
                    <a:pt x="8286" y="6734"/>
                  </a:lnTo>
                  <a:cubicBezTo>
                    <a:pt x="8355" y="7168"/>
                    <a:pt x="8195" y="7670"/>
                    <a:pt x="8332" y="8081"/>
                  </a:cubicBezTo>
                  <a:lnTo>
                    <a:pt x="8332" y="8081"/>
                  </a:lnTo>
                  <a:cubicBezTo>
                    <a:pt x="8446" y="8332"/>
                    <a:pt x="8537" y="8492"/>
                    <a:pt x="8492" y="8857"/>
                  </a:cubicBezTo>
                  <a:lnTo>
                    <a:pt x="8492" y="8857"/>
                  </a:lnTo>
                  <a:cubicBezTo>
                    <a:pt x="8400" y="9382"/>
                    <a:pt x="8286" y="9998"/>
                    <a:pt x="8058" y="10523"/>
                  </a:cubicBezTo>
                  <a:lnTo>
                    <a:pt x="8058" y="10523"/>
                  </a:lnTo>
                  <a:cubicBezTo>
                    <a:pt x="7944" y="10797"/>
                    <a:pt x="7784" y="11048"/>
                    <a:pt x="7670" y="11299"/>
                  </a:cubicBezTo>
                  <a:lnTo>
                    <a:pt x="7670" y="11299"/>
                  </a:lnTo>
                  <a:cubicBezTo>
                    <a:pt x="7510" y="11733"/>
                    <a:pt x="7647" y="12372"/>
                    <a:pt x="7327" y="12737"/>
                  </a:cubicBezTo>
                  <a:lnTo>
                    <a:pt x="7327" y="12737"/>
                  </a:lnTo>
                  <a:cubicBezTo>
                    <a:pt x="6643" y="13536"/>
                    <a:pt x="6232" y="12007"/>
                    <a:pt x="6095" y="11619"/>
                  </a:cubicBezTo>
                  <a:lnTo>
                    <a:pt x="6095" y="11619"/>
                  </a:lnTo>
                  <a:cubicBezTo>
                    <a:pt x="5981" y="11276"/>
                    <a:pt x="5981" y="10957"/>
                    <a:pt x="5935" y="10592"/>
                  </a:cubicBezTo>
                  <a:lnTo>
                    <a:pt x="5935" y="10592"/>
                  </a:lnTo>
                  <a:cubicBezTo>
                    <a:pt x="5889" y="10204"/>
                    <a:pt x="5867" y="9656"/>
                    <a:pt x="5661" y="9359"/>
                  </a:cubicBezTo>
                  <a:lnTo>
                    <a:pt x="5661" y="9359"/>
                  </a:lnTo>
                  <a:cubicBezTo>
                    <a:pt x="5479" y="9062"/>
                    <a:pt x="5113" y="8948"/>
                    <a:pt x="4817" y="8788"/>
                  </a:cubicBezTo>
                  <a:lnTo>
                    <a:pt x="4817" y="8788"/>
                  </a:lnTo>
                  <a:cubicBezTo>
                    <a:pt x="4155" y="8377"/>
                    <a:pt x="3721" y="7579"/>
                    <a:pt x="3242" y="6917"/>
                  </a:cubicBezTo>
                  <a:lnTo>
                    <a:pt x="3242" y="6917"/>
                  </a:lnTo>
                  <a:cubicBezTo>
                    <a:pt x="2922" y="6483"/>
                    <a:pt x="2648" y="6095"/>
                    <a:pt x="2055" y="6643"/>
                  </a:cubicBezTo>
                  <a:lnTo>
                    <a:pt x="2055" y="6643"/>
                  </a:lnTo>
                  <a:cubicBezTo>
                    <a:pt x="1507" y="7145"/>
                    <a:pt x="1279" y="8195"/>
                    <a:pt x="1233" y="8857"/>
                  </a:cubicBezTo>
                  <a:lnTo>
                    <a:pt x="1233" y="8857"/>
                  </a:lnTo>
                  <a:cubicBezTo>
                    <a:pt x="1187" y="9633"/>
                    <a:pt x="1712" y="9952"/>
                    <a:pt x="2123" y="10363"/>
                  </a:cubicBezTo>
                  <a:lnTo>
                    <a:pt x="2123" y="10363"/>
                  </a:lnTo>
                  <a:cubicBezTo>
                    <a:pt x="2466" y="10728"/>
                    <a:pt x="3036" y="10957"/>
                    <a:pt x="3059" y="11596"/>
                  </a:cubicBezTo>
                  <a:lnTo>
                    <a:pt x="3059" y="11596"/>
                  </a:lnTo>
                  <a:cubicBezTo>
                    <a:pt x="3082" y="12052"/>
                    <a:pt x="2968" y="12349"/>
                    <a:pt x="3173" y="12714"/>
                  </a:cubicBezTo>
                  <a:lnTo>
                    <a:pt x="3173" y="12714"/>
                  </a:lnTo>
                  <a:cubicBezTo>
                    <a:pt x="3424" y="13102"/>
                    <a:pt x="3675" y="13490"/>
                    <a:pt x="3904" y="13924"/>
                  </a:cubicBezTo>
                  <a:lnTo>
                    <a:pt x="3904" y="13924"/>
                  </a:lnTo>
                  <a:cubicBezTo>
                    <a:pt x="4634" y="15476"/>
                    <a:pt x="4794" y="17393"/>
                    <a:pt x="4680" y="19356"/>
                  </a:cubicBezTo>
                  <a:lnTo>
                    <a:pt x="4680" y="19356"/>
                  </a:lnTo>
                  <a:cubicBezTo>
                    <a:pt x="4611" y="20178"/>
                    <a:pt x="4634" y="20909"/>
                    <a:pt x="4429" y="21730"/>
                  </a:cubicBezTo>
                  <a:lnTo>
                    <a:pt x="4429" y="21730"/>
                  </a:lnTo>
                  <a:cubicBezTo>
                    <a:pt x="4337" y="22187"/>
                    <a:pt x="4292" y="22712"/>
                    <a:pt x="4314" y="23145"/>
                  </a:cubicBezTo>
                  <a:lnTo>
                    <a:pt x="4314" y="23145"/>
                  </a:lnTo>
                  <a:cubicBezTo>
                    <a:pt x="4337" y="23648"/>
                    <a:pt x="4246" y="24036"/>
                    <a:pt x="4041" y="24561"/>
                  </a:cubicBezTo>
                  <a:lnTo>
                    <a:pt x="4041" y="24561"/>
                  </a:lnTo>
                  <a:cubicBezTo>
                    <a:pt x="3698" y="25519"/>
                    <a:pt x="1" y="31773"/>
                    <a:pt x="525" y="32024"/>
                  </a:cubicBezTo>
                  <a:lnTo>
                    <a:pt x="525" y="32024"/>
                  </a:lnTo>
                  <a:cubicBezTo>
                    <a:pt x="822" y="32184"/>
                    <a:pt x="1827" y="32390"/>
                    <a:pt x="2169" y="32435"/>
                  </a:cubicBezTo>
                  <a:lnTo>
                    <a:pt x="2169" y="32435"/>
                  </a:lnTo>
                  <a:cubicBezTo>
                    <a:pt x="2397" y="32458"/>
                    <a:pt x="3767" y="32755"/>
                    <a:pt x="3995" y="32641"/>
                  </a:cubicBezTo>
                  <a:lnTo>
                    <a:pt x="3995" y="32641"/>
                  </a:lnTo>
                  <a:cubicBezTo>
                    <a:pt x="4566" y="32390"/>
                    <a:pt x="7213" y="26044"/>
                    <a:pt x="7373" y="25770"/>
                  </a:cubicBezTo>
                  <a:lnTo>
                    <a:pt x="7373" y="25770"/>
                  </a:lnTo>
                  <a:cubicBezTo>
                    <a:pt x="7579" y="25451"/>
                    <a:pt x="7738" y="25108"/>
                    <a:pt x="7967" y="24835"/>
                  </a:cubicBezTo>
                  <a:lnTo>
                    <a:pt x="7967" y="24835"/>
                  </a:lnTo>
                  <a:cubicBezTo>
                    <a:pt x="8195" y="24561"/>
                    <a:pt x="8469" y="24424"/>
                    <a:pt x="8720" y="24218"/>
                  </a:cubicBezTo>
                  <a:lnTo>
                    <a:pt x="8720" y="24218"/>
                  </a:lnTo>
                  <a:cubicBezTo>
                    <a:pt x="9222" y="23853"/>
                    <a:pt x="9724" y="23739"/>
                    <a:pt x="10226" y="23397"/>
                  </a:cubicBezTo>
                  <a:lnTo>
                    <a:pt x="10226" y="23397"/>
                  </a:lnTo>
                  <a:cubicBezTo>
                    <a:pt x="10751" y="23054"/>
                    <a:pt x="11253" y="22643"/>
                    <a:pt x="11710" y="22164"/>
                  </a:cubicBezTo>
                  <a:lnTo>
                    <a:pt x="11710" y="22164"/>
                  </a:lnTo>
                  <a:cubicBezTo>
                    <a:pt x="12532" y="21319"/>
                    <a:pt x="13559" y="20703"/>
                    <a:pt x="14517" y="20178"/>
                  </a:cubicBezTo>
                  <a:lnTo>
                    <a:pt x="14517" y="20178"/>
                  </a:lnTo>
                  <a:cubicBezTo>
                    <a:pt x="15476" y="19630"/>
                    <a:pt x="16252" y="18946"/>
                    <a:pt x="17097" y="18170"/>
                  </a:cubicBezTo>
                  <a:lnTo>
                    <a:pt x="17097" y="18170"/>
                  </a:lnTo>
                  <a:cubicBezTo>
                    <a:pt x="17690" y="17622"/>
                    <a:pt x="18306" y="17279"/>
                    <a:pt x="18968" y="16914"/>
                  </a:cubicBezTo>
                  <a:lnTo>
                    <a:pt x="18968" y="16914"/>
                  </a:lnTo>
                  <a:cubicBezTo>
                    <a:pt x="19265" y="16754"/>
                    <a:pt x="19562" y="16709"/>
                    <a:pt x="19836" y="16458"/>
                  </a:cubicBezTo>
                  <a:lnTo>
                    <a:pt x="19836" y="16458"/>
                  </a:lnTo>
                  <a:cubicBezTo>
                    <a:pt x="20475" y="15887"/>
                    <a:pt x="20954" y="14769"/>
                    <a:pt x="21297" y="13993"/>
                  </a:cubicBezTo>
                  <a:lnTo>
                    <a:pt x="21297" y="13993"/>
                  </a:lnTo>
                  <a:cubicBezTo>
                    <a:pt x="21616" y="13285"/>
                    <a:pt x="22027" y="12509"/>
                    <a:pt x="22187" y="11778"/>
                  </a:cubicBezTo>
                  <a:lnTo>
                    <a:pt x="22187" y="11778"/>
                  </a:lnTo>
                  <a:cubicBezTo>
                    <a:pt x="22301" y="11185"/>
                    <a:pt x="22210" y="10934"/>
                    <a:pt x="21822" y="10728"/>
                  </a:cubicBezTo>
                  <a:lnTo>
                    <a:pt x="21822" y="10728"/>
                  </a:lnTo>
                  <a:cubicBezTo>
                    <a:pt x="21548" y="10546"/>
                    <a:pt x="21297" y="10500"/>
                    <a:pt x="20931" y="10728"/>
                  </a:cubicBezTo>
                  <a:lnTo>
                    <a:pt x="20931" y="10728"/>
                  </a:lnTo>
                  <a:cubicBezTo>
                    <a:pt x="20475" y="11025"/>
                    <a:pt x="20110" y="11436"/>
                    <a:pt x="19767" y="11893"/>
                  </a:cubicBezTo>
                  <a:lnTo>
                    <a:pt x="19767" y="11893"/>
                  </a:lnTo>
                  <a:cubicBezTo>
                    <a:pt x="19448" y="12372"/>
                    <a:pt x="19265" y="12920"/>
                    <a:pt x="18946" y="13376"/>
                  </a:cubicBezTo>
                  <a:lnTo>
                    <a:pt x="18946" y="13376"/>
                  </a:lnTo>
                  <a:cubicBezTo>
                    <a:pt x="18717" y="13673"/>
                    <a:pt x="18443" y="13878"/>
                    <a:pt x="18192" y="14129"/>
                  </a:cubicBezTo>
                  <a:lnTo>
                    <a:pt x="18192" y="14129"/>
                  </a:lnTo>
                  <a:cubicBezTo>
                    <a:pt x="17667" y="14632"/>
                    <a:pt x="17234" y="15157"/>
                    <a:pt x="16686" y="15636"/>
                  </a:cubicBezTo>
                  <a:lnTo>
                    <a:pt x="16686" y="15636"/>
                  </a:lnTo>
                  <a:cubicBezTo>
                    <a:pt x="16024" y="16184"/>
                    <a:pt x="15316" y="16617"/>
                    <a:pt x="14654" y="17142"/>
                  </a:cubicBezTo>
                  <a:lnTo>
                    <a:pt x="14654" y="17142"/>
                  </a:lnTo>
                  <a:cubicBezTo>
                    <a:pt x="14266" y="17462"/>
                    <a:pt x="13901" y="17827"/>
                    <a:pt x="13513" y="18101"/>
                  </a:cubicBezTo>
                  <a:lnTo>
                    <a:pt x="13513" y="18101"/>
                  </a:lnTo>
                  <a:cubicBezTo>
                    <a:pt x="13125" y="18398"/>
                    <a:pt x="12669" y="18558"/>
                    <a:pt x="12235" y="18717"/>
                  </a:cubicBezTo>
                  <a:lnTo>
                    <a:pt x="12235" y="18717"/>
                  </a:lnTo>
                  <a:cubicBezTo>
                    <a:pt x="11025" y="19174"/>
                    <a:pt x="10135" y="20064"/>
                    <a:pt x="9108" y="21023"/>
                  </a:cubicBezTo>
                  <a:lnTo>
                    <a:pt x="9108" y="21023"/>
                  </a:lnTo>
                  <a:cubicBezTo>
                    <a:pt x="8583" y="21502"/>
                    <a:pt x="7464" y="22872"/>
                    <a:pt x="6848" y="22643"/>
                  </a:cubicBezTo>
                  <a:lnTo>
                    <a:pt x="6848" y="22643"/>
                  </a:lnTo>
                  <a:cubicBezTo>
                    <a:pt x="6551" y="22529"/>
                    <a:pt x="6460" y="22118"/>
                    <a:pt x="6574" y="21707"/>
                  </a:cubicBezTo>
                  <a:lnTo>
                    <a:pt x="6574" y="21707"/>
                  </a:lnTo>
                  <a:cubicBezTo>
                    <a:pt x="6688" y="21319"/>
                    <a:pt x="7031" y="20931"/>
                    <a:pt x="7305" y="20657"/>
                  </a:cubicBezTo>
                  <a:lnTo>
                    <a:pt x="7305" y="20657"/>
                  </a:lnTo>
                  <a:cubicBezTo>
                    <a:pt x="7784" y="20133"/>
                    <a:pt x="8103" y="19379"/>
                    <a:pt x="8286" y="18717"/>
                  </a:cubicBezTo>
                  <a:lnTo>
                    <a:pt x="8286" y="18717"/>
                  </a:lnTo>
                  <a:cubicBezTo>
                    <a:pt x="8514" y="17987"/>
                    <a:pt x="8788" y="17234"/>
                    <a:pt x="9108" y="16526"/>
                  </a:cubicBezTo>
                  <a:lnTo>
                    <a:pt x="9108" y="16526"/>
                  </a:lnTo>
                  <a:cubicBezTo>
                    <a:pt x="9427" y="15887"/>
                    <a:pt x="9656" y="15157"/>
                    <a:pt x="10021" y="14540"/>
                  </a:cubicBezTo>
                  <a:lnTo>
                    <a:pt x="10021" y="14540"/>
                  </a:lnTo>
                  <a:cubicBezTo>
                    <a:pt x="10249" y="14129"/>
                    <a:pt x="10363" y="14015"/>
                    <a:pt x="10728" y="13924"/>
                  </a:cubicBezTo>
                  <a:lnTo>
                    <a:pt x="10728" y="13924"/>
                  </a:lnTo>
                  <a:cubicBezTo>
                    <a:pt x="11413" y="13764"/>
                    <a:pt x="12281" y="13582"/>
                    <a:pt x="12897" y="13057"/>
                  </a:cubicBezTo>
                  <a:lnTo>
                    <a:pt x="12897" y="13057"/>
                  </a:lnTo>
                  <a:cubicBezTo>
                    <a:pt x="13490" y="12555"/>
                    <a:pt x="13810" y="11778"/>
                    <a:pt x="14221" y="11117"/>
                  </a:cubicBezTo>
                  <a:lnTo>
                    <a:pt x="14221" y="11117"/>
                  </a:lnTo>
                  <a:cubicBezTo>
                    <a:pt x="14723" y="10249"/>
                    <a:pt x="15248" y="9176"/>
                    <a:pt x="15955" y="8469"/>
                  </a:cubicBezTo>
                  <a:lnTo>
                    <a:pt x="15955" y="8469"/>
                  </a:lnTo>
                  <a:cubicBezTo>
                    <a:pt x="16686" y="7784"/>
                    <a:pt x="17393" y="7145"/>
                    <a:pt x="17599" y="6095"/>
                  </a:cubicBezTo>
                  <a:lnTo>
                    <a:pt x="17599" y="6095"/>
                  </a:lnTo>
                  <a:cubicBezTo>
                    <a:pt x="17759" y="5410"/>
                    <a:pt x="17371" y="4977"/>
                    <a:pt x="17028" y="4566"/>
                  </a:cubicBezTo>
                  <a:lnTo>
                    <a:pt x="17028" y="4566"/>
                  </a:lnTo>
                  <a:cubicBezTo>
                    <a:pt x="16731" y="4223"/>
                    <a:pt x="16275" y="3744"/>
                    <a:pt x="15727" y="3881"/>
                  </a:cubicBezTo>
                  <a:lnTo>
                    <a:pt x="15727" y="3881"/>
                  </a:lnTo>
                  <a:cubicBezTo>
                    <a:pt x="14905" y="4086"/>
                    <a:pt x="14540" y="5433"/>
                    <a:pt x="14380" y="6186"/>
                  </a:cubicBezTo>
                  <a:lnTo>
                    <a:pt x="14380" y="6186"/>
                  </a:lnTo>
                  <a:cubicBezTo>
                    <a:pt x="14107" y="7373"/>
                    <a:pt x="13673" y="8309"/>
                    <a:pt x="12874" y="9291"/>
                  </a:cubicBezTo>
                  <a:lnTo>
                    <a:pt x="12874" y="9291"/>
                  </a:lnTo>
                  <a:cubicBezTo>
                    <a:pt x="12600" y="9610"/>
                    <a:pt x="12326" y="9770"/>
                    <a:pt x="12098" y="10135"/>
                  </a:cubicBezTo>
                  <a:lnTo>
                    <a:pt x="12098" y="10135"/>
                  </a:lnTo>
                  <a:cubicBezTo>
                    <a:pt x="11733" y="10728"/>
                    <a:pt x="11459" y="11368"/>
                    <a:pt x="11048" y="11915"/>
                  </a:cubicBezTo>
                  <a:lnTo>
                    <a:pt x="11048" y="11915"/>
                  </a:lnTo>
                  <a:cubicBezTo>
                    <a:pt x="10774" y="12235"/>
                    <a:pt x="10318" y="12532"/>
                    <a:pt x="10226" y="12075"/>
                  </a:cubicBezTo>
                  <a:lnTo>
                    <a:pt x="10226" y="12075"/>
                  </a:lnTo>
                  <a:cubicBezTo>
                    <a:pt x="10158" y="11733"/>
                    <a:pt x="10409" y="11002"/>
                    <a:pt x="10523" y="10637"/>
                  </a:cubicBezTo>
                  <a:lnTo>
                    <a:pt x="10523" y="10637"/>
                  </a:lnTo>
                  <a:cubicBezTo>
                    <a:pt x="10614" y="10226"/>
                    <a:pt x="10774" y="9815"/>
                    <a:pt x="10888" y="9427"/>
                  </a:cubicBezTo>
                  <a:lnTo>
                    <a:pt x="10888" y="9427"/>
                  </a:lnTo>
                  <a:cubicBezTo>
                    <a:pt x="11094" y="8674"/>
                    <a:pt x="11139" y="7875"/>
                    <a:pt x="11025" y="7191"/>
                  </a:cubicBezTo>
                  <a:lnTo>
                    <a:pt x="11025" y="7191"/>
                  </a:lnTo>
                  <a:cubicBezTo>
                    <a:pt x="10888" y="6323"/>
                    <a:pt x="11048" y="5387"/>
                    <a:pt x="11094" y="4497"/>
                  </a:cubicBezTo>
                  <a:lnTo>
                    <a:pt x="11094" y="4497"/>
                  </a:lnTo>
                  <a:cubicBezTo>
                    <a:pt x="11139" y="3767"/>
                    <a:pt x="11253" y="3014"/>
                    <a:pt x="11436" y="2283"/>
                  </a:cubicBezTo>
                  <a:lnTo>
                    <a:pt x="11436" y="2283"/>
                  </a:lnTo>
                  <a:cubicBezTo>
                    <a:pt x="11596" y="1644"/>
                    <a:pt x="11641" y="1233"/>
                    <a:pt x="11276" y="822"/>
                  </a:cubicBezTo>
                  <a:lnTo>
                    <a:pt x="11276" y="822"/>
                  </a:lnTo>
                  <a:cubicBezTo>
                    <a:pt x="10957" y="457"/>
                    <a:pt x="10249" y="1"/>
                    <a:pt x="9724" y="1"/>
                  </a:cubicBezTo>
                  <a:lnTo>
                    <a:pt x="9724" y="1"/>
                  </a:lnTo>
                  <a:lnTo>
                    <a:pt x="9701" y="1"/>
                  </a:lnTo>
                  <a:lnTo>
                    <a:pt x="9701" y="1"/>
                  </a:lnTo>
                  <a:cubicBezTo>
                    <a:pt x="9222" y="1"/>
                    <a:pt x="8994" y="526"/>
                    <a:pt x="8583" y="82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3"/>
            <p:cNvSpPr/>
            <p:nvPr/>
          </p:nvSpPr>
          <p:spPr>
            <a:xfrm>
              <a:off x="2128625" y="3874150"/>
              <a:ext cx="554100" cy="831425"/>
            </a:xfrm>
            <a:custGeom>
              <a:rect b="b" l="l" r="r" t="t"/>
              <a:pathLst>
                <a:path extrusionOk="0" h="33257" w="22164">
                  <a:moveTo>
                    <a:pt x="15179" y="274"/>
                  </a:moveTo>
                  <a:cubicBezTo>
                    <a:pt x="14677" y="526"/>
                    <a:pt x="14563" y="936"/>
                    <a:pt x="14449" y="1575"/>
                  </a:cubicBezTo>
                  <a:lnTo>
                    <a:pt x="14449" y="1575"/>
                  </a:lnTo>
                  <a:cubicBezTo>
                    <a:pt x="14335" y="2329"/>
                    <a:pt x="14129" y="3082"/>
                    <a:pt x="13878" y="3744"/>
                  </a:cubicBezTo>
                  <a:lnTo>
                    <a:pt x="13878" y="3744"/>
                  </a:lnTo>
                  <a:cubicBezTo>
                    <a:pt x="13581" y="4611"/>
                    <a:pt x="13330" y="5547"/>
                    <a:pt x="12851" y="6300"/>
                  </a:cubicBezTo>
                  <a:lnTo>
                    <a:pt x="12851" y="6300"/>
                  </a:lnTo>
                  <a:cubicBezTo>
                    <a:pt x="12486" y="6894"/>
                    <a:pt x="12189" y="7647"/>
                    <a:pt x="12098" y="8423"/>
                  </a:cubicBezTo>
                  <a:lnTo>
                    <a:pt x="12098" y="8423"/>
                  </a:lnTo>
                  <a:cubicBezTo>
                    <a:pt x="12052" y="8834"/>
                    <a:pt x="12029" y="9268"/>
                    <a:pt x="11961" y="9678"/>
                  </a:cubicBezTo>
                  <a:lnTo>
                    <a:pt x="11961" y="9678"/>
                  </a:lnTo>
                  <a:cubicBezTo>
                    <a:pt x="11915" y="10044"/>
                    <a:pt x="11869" y="10843"/>
                    <a:pt x="11664" y="11116"/>
                  </a:cubicBezTo>
                  <a:lnTo>
                    <a:pt x="11664" y="11116"/>
                  </a:lnTo>
                  <a:cubicBezTo>
                    <a:pt x="11390" y="11527"/>
                    <a:pt x="11071" y="11071"/>
                    <a:pt x="10934" y="10683"/>
                  </a:cubicBezTo>
                  <a:lnTo>
                    <a:pt x="10934" y="10683"/>
                  </a:lnTo>
                  <a:cubicBezTo>
                    <a:pt x="10751" y="10021"/>
                    <a:pt x="10751" y="9313"/>
                    <a:pt x="10637" y="8651"/>
                  </a:cubicBezTo>
                  <a:lnTo>
                    <a:pt x="10637" y="8651"/>
                  </a:lnTo>
                  <a:cubicBezTo>
                    <a:pt x="10546" y="8218"/>
                    <a:pt x="10363" y="7967"/>
                    <a:pt x="10226" y="7556"/>
                  </a:cubicBezTo>
                  <a:lnTo>
                    <a:pt x="10226" y="7556"/>
                  </a:lnTo>
                  <a:cubicBezTo>
                    <a:pt x="9815" y="6369"/>
                    <a:pt x="9792" y="5342"/>
                    <a:pt x="10021" y="4132"/>
                  </a:cubicBezTo>
                  <a:lnTo>
                    <a:pt x="10021" y="4132"/>
                  </a:lnTo>
                  <a:cubicBezTo>
                    <a:pt x="10158" y="3379"/>
                    <a:pt x="10340" y="2009"/>
                    <a:pt x="9610" y="1507"/>
                  </a:cubicBezTo>
                  <a:lnTo>
                    <a:pt x="9610" y="1507"/>
                  </a:lnTo>
                  <a:cubicBezTo>
                    <a:pt x="9153" y="1187"/>
                    <a:pt x="8514" y="1439"/>
                    <a:pt x="8080" y="1667"/>
                  </a:cubicBezTo>
                  <a:lnTo>
                    <a:pt x="8080" y="1667"/>
                  </a:lnTo>
                  <a:cubicBezTo>
                    <a:pt x="7578" y="1918"/>
                    <a:pt x="7030" y="2192"/>
                    <a:pt x="6893" y="2877"/>
                  </a:cubicBezTo>
                  <a:lnTo>
                    <a:pt x="6893" y="2877"/>
                  </a:lnTo>
                  <a:cubicBezTo>
                    <a:pt x="6688" y="3926"/>
                    <a:pt x="7122" y="4771"/>
                    <a:pt x="7533" y="5684"/>
                  </a:cubicBezTo>
                  <a:lnTo>
                    <a:pt x="7533" y="5684"/>
                  </a:lnTo>
                  <a:cubicBezTo>
                    <a:pt x="7966" y="6597"/>
                    <a:pt x="8012" y="7784"/>
                    <a:pt x="8172" y="8765"/>
                  </a:cubicBezTo>
                  <a:lnTo>
                    <a:pt x="8172" y="8765"/>
                  </a:lnTo>
                  <a:cubicBezTo>
                    <a:pt x="8286" y="9519"/>
                    <a:pt x="8286" y="10386"/>
                    <a:pt x="8674" y="11048"/>
                  </a:cubicBezTo>
                  <a:lnTo>
                    <a:pt x="8674" y="11048"/>
                  </a:lnTo>
                  <a:cubicBezTo>
                    <a:pt x="9062" y="11756"/>
                    <a:pt x="9815" y="12258"/>
                    <a:pt x="10431" y="12646"/>
                  </a:cubicBezTo>
                  <a:lnTo>
                    <a:pt x="10431" y="12646"/>
                  </a:lnTo>
                  <a:cubicBezTo>
                    <a:pt x="10774" y="12874"/>
                    <a:pt x="10819" y="13011"/>
                    <a:pt x="10888" y="13490"/>
                  </a:cubicBezTo>
                  <a:lnTo>
                    <a:pt x="10888" y="13490"/>
                  </a:lnTo>
                  <a:cubicBezTo>
                    <a:pt x="10979" y="14198"/>
                    <a:pt x="10934" y="14951"/>
                    <a:pt x="10956" y="15681"/>
                  </a:cubicBezTo>
                  <a:lnTo>
                    <a:pt x="10956" y="15681"/>
                  </a:lnTo>
                  <a:cubicBezTo>
                    <a:pt x="10979" y="16435"/>
                    <a:pt x="10956" y="17256"/>
                    <a:pt x="10865" y="18010"/>
                  </a:cubicBezTo>
                  <a:lnTo>
                    <a:pt x="10865" y="18010"/>
                  </a:lnTo>
                  <a:cubicBezTo>
                    <a:pt x="10797" y="18694"/>
                    <a:pt x="10797" y="19516"/>
                    <a:pt x="11071" y="20178"/>
                  </a:cubicBezTo>
                  <a:lnTo>
                    <a:pt x="11071" y="20178"/>
                  </a:lnTo>
                  <a:cubicBezTo>
                    <a:pt x="11207" y="20520"/>
                    <a:pt x="11390" y="21023"/>
                    <a:pt x="11344" y="21433"/>
                  </a:cubicBezTo>
                  <a:lnTo>
                    <a:pt x="11344" y="21433"/>
                  </a:lnTo>
                  <a:cubicBezTo>
                    <a:pt x="11276" y="21844"/>
                    <a:pt x="11025" y="22187"/>
                    <a:pt x="10705" y="22187"/>
                  </a:cubicBezTo>
                  <a:lnTo>
                    <a:pt x="10705" y="22187"/>
                  </a:lnTo>
                  <a:cubicBezTo>
                    <a:pt x="9998" y="22164"/>
                    <a:pt x="9450" y="20498"/>
                    <a:pt x="9153" y="19858"/>
                  </a:cubicBezTo>
                  <a:lnTo>
                    <a:pt x="9153" y="19858"/>
                  </a:lnTo>
                  <a:cubicBezTo>
                    <a:pt x="8537" y="18580"/>
                    <a:pt x="8035" y="17439"/>
                    <a:pt x="7008" y="16572"/>
                  </a:cubicBezTo>
                  <a:lnTo>
                    <a:pt x="7008" y="16572"/>
                  </a:lnTo>
                  <a:cubicBezTo>
                    <a:pt x="6665" y="16275"/>
                    <a:pt x="6300" y="15955"/>
                    <a:pt x="6026" y="15545"/>
                  </a:cubicBezTo>
                  <a:lnTo>
                    <a:pt x="6026" y="15545"/>
                  </a:lnTo>
                  <a:cubicBezTo>
                    <a:pt x="5752" y="15134"/>
                    <a:pt x="5547" y="14654"/>
                    <a:pt x="5296" y="14221"/>
                  </a:cubicBezTo>
                  <a:lnTo>
                    <a:pt x="5296" y="14221"/>
                  </a:lnTo>
                  <a:cubicBezTo>
                    <a:pt x="4862" y="13490"/>
                    <a:pt x="4337" y="12828"/>
                    <a:pt x="3926" y="12075"/>
                  </a:cubicBezTo>
                  <a:lnTo>
                    <a:pt x="3926" y="12075"/>
                  </a:lnTo>
                  <a:cubicBezTo>
                    <a:pt x="3584" y="11436"/>
                    <a:pt x="3378" y="10774"/>
                    <a:pt x="3082" y="10135"/>
                  </a:cubicBezTo>
                  <a:lnTo>
                    <a:pt x="3082" y="10135"/>
                  </a:lnTo>
                  <a:cubicBezTo>
                    <a:pt x="2945" y="9793"/>
                    <a:pt x="2739" y="9519"/>
                    <a:pt x="2648" y="9153"/>
                  </a:cubicBezTo>
                  <a:lnTo>
                    <a:pt x="2648" y="9153"/>
                  </a:lnTo>
                  <a:cubicBezTo>
                    <a:pt x="2511" y="8606"/>
                    <a:pt x="2557" y="8035"/>
                    <a:pt x="2443" y="7464"/>
                  </a:cubicBezTo>
                  <a:lnTo>
                    <a:pt x="2443" y="7464"/>
                  </a:lnTo>
                  <a:cubicBezTo>
                    <a:pt x="2306" y="6917"/>
                    <a:pt x="2100" y="6392"/>
                    <a:pt x="1758" y="5958"/>
                  </a:cubicBezTo>
                  <a:lnTo>
                    <a:pt x="1758" y="5958"/>
                  </a:lnTo>
                  <a:cubicBezTo>
                    <a:pt x="1507" y="5616"/>
                    <a:pt x="1256" y="5570"/>
                    <a:pt x="890" y="5616"/>
                  </a:cubicBezTo>
                  <a:lnTo>
                    <a:pt x="890" y="5616"/>
                  </a:lnTo>
                  <a:cubicBezTo>
                    <a:pt x="434" y="5684"/>
                    <a:pt x="251" y="5889"/>
                    <a:pt x="137" y="6483"/>
                  </a:cubicBezTo>
                  <a:lnTo>
                    <a:pt x="137" y="6483"/>
                  </a:lnTo>
                  <a:cubicBezTo>
                    <a:pt x="0" y="7213"/>
                    <a:pt x="69" y="8103"/>
                    <a:pt x="92" y="8857"/>
                  </a:cubicBezTo>
                  <a:lnTo>
                    <a:pt x="92" y="8857"/>
                  </a:lnTo>
                  <a:cubicBezTo>
                    <a:pt x="114" y="9724"/>
                    <a:pt x="114" y="10911"/>
                    <a:pt x="525" y="11710"/>
                  </a:cubicBezTo>
                  <a:lnTo>
                    <a:pt x="525" y="11710"/>
                  </a:lnTo>
                  <a:cubicBezTo>
                    <a:pt x="685" y="12029"/>
                    <a:pt x="959" y="12166"/>
                    <a:pt x="1164" y="12440"/>
                  </a:cubicBezTo>
                  <a:lnTo>
                    <a:pt x="1164" y="12440"/>
                  </a:lnTo>
                  <a:cubicBezTo>
                    <a:pt x="1666" y="13011"/>
                    <a:pt x="2146" y="13559"/>
                    <a:pt x="2511" y="14266"/>
                  </a:cubicBezTo>
                  <a:lnTo>
                    <a:pt x="2511" y="14266"/>
                  </a:lnTo>
                  <a:cubicBezTo>
                    <a:pt x="3013" y="15316"/>
                    <a:pt x="3493" y="16252"/>
                    <a:pt x="4223" y="17097"/>
                  </a:cubicBezTo>
                  <a:lnTo>
                    <a:pt x="4223" y="17097"/>
                  </a:lnTo>
                  <a:cubicBezTo>
                    <a:pt x="4931" y="17941"/>
                    <a:pt x="5684" y="18877"/>
                    <a:pt x="6140" y="19973"/>
                  </a:cubicBezTo>
                  <a:lnTo>
                    <a:pt x="6140" y="19973"/>
                  </a:lnTo>
                  <a:cubicBezTo>
                    <a:pt x="6391" y="20566"/>
                    <a:pt x="6734" y="21137"/>
                    <a:pt x="7099" y="21639"/>
                  </a:cubicBezTo>
                  <a:lnTo>
                    <a:pt x="7099" y="21639"/>
                  </a:lnTo>
                  <a:cubicBezTo>
                    <a:pt x="7441" y="22141"/>
                    <a:pt x="7898" y="22438"/>
                    <a:pt x="8217" y="22963"/>
                  </a:cubicBezTo>
                  <a:lnTo>
                    <a:pt x="8217" y="22963"/>
                  </a:lnTo>
                  <a:cubicBezTo>
                    <a:pt x="8400" y="23237"/>
                    <a:pt x="8605" y="23465"/>
                    <a:pt x="8720" y="23807"/>
                  </a:cubicBezTo>
                  <a:lnTo>
                    <a:pt x="8720" y="23807"/>
                  </a:lnTo>
                  <a:cubicBezTo>
                    <a:pt x="8834" y="24150"/>
                    <a:pt x="8856" y="24538"/>
                    <a:pt x="8925" y="24880"/>
                  </a:cubicBezTo>
                  <a:lnTo>
                    <a:pt x="8925" y="24880"/>
                  </a:lnTo>
                  <a:cubicBezTo>
                    <a:pt x="8971" y="25222"/>
                    <a:pt x="8993" y="32093"/>
                    <a:pt x="9427" y="32527"/>
                  </a:cubicBezTo>
                  <a:lnTo>
                    <a:pt x="9427" y="32527"/>
                  </a:lnTo>
                  <a:cubicBezTo>
                    <a:pt x="9633" y="32709"/>
                    <a:pt x="11093" y="32937"/>
                    <a:pt x="11322" y="32983"/>
                  </a:cubicBezTo>
                  <a:lnTo>
                    <a:pt x="11322" y="32983"/>
                  </a:lnTo>
                  <a:cubicBezTo>
                    <a:pt x="11664" y="33074"/>
                    <a:pt x="12737" y="33257"/>
                    <a:pt x="13079" y="33234"/>
                  </a:cubicBezTo>
                  <a:lnTo>
                    <a:pt x="13079" y="33234"/>
                  </a:lnTo>
                  <a:cubicBezTo>
                    <a:pt x="13695" y="33166"/>
                    <a:pt x="12623" y="25998"/>
                    <a:pt x="12668" y="24994"/>
                  </a:cubicBezTo>
                  <a:lnTo>
                    <a:pt x="12668" y="24994"/>
                  </a:lnTo>
                  <a:cubicBezTo>
                    <a:pt x="12668" y="24424"/>
                    <a:pt x="12760" y="24036"/>
                    <a:pt x="12965" y="23579"/>
                  </a:cubicBezTo>
                  <a:lnTo>
                    <a:pt x="12965" y="23579"/>
                  </a:lnTo>
                  <a:cubicBezTo>
                    <a:pt x="13170" y="23191"/>
                    <a:pt x="13353" y="22666"/>
                    <a:pt x="13422" y="22232"/>
                  </a:cubicBezTo>
                  <a:lnTo>
                    <a:pt x="13422" y="22232"/>
                  </a:lnTo>
                  <a:cubicBezTo>
                    <a:pt x="13558" y="21388"/>
                    <a:pt x="13878" y="20703"/>
                    <a:pt x="14152" y="19927"/>
                  </a:cubicBezTo>
                  <a:lnTo>
                    <a:pt x="14152" y="19927"/>
                  </a:lnTo>
                  <a:cubicBezTo>
                    <a:pt x="14814" y="18055"/>
                    <a:pt x="15750" y="16321"/>
                    <a:pt x="17096" y="15156"/>
                  </a:cubicBezTo>
                  <a:lnTo>
                    <a:pt x="17096" y="15156"/>
                  </a:lnTo>
                  <a:cubicBezTo>
                    <a:pt x="17484" y="14837"/>
                    <a:pt x="17895" y="14586"/>
                    <a:pt x="18283" y="14289"/>
                  </a:cubicBezTo>
                  <a:lnTo>
                    <a:pt x="18283" y="14289"/>
                  </a:lnTo>
                  <a:cubicBezTo>
                    <a:pt x="18649" y="14038"/>
                    <a:pt x="18671" y="13719"/>
                    <a:pt x="18854" y="13285"/>
                  </a:cubicBezTo>
                  <a:lnTo>
                    <a:pt x="18854" y="13285"/>
                  </a:lnTo>
                  <a:cubicBezTo>
                    <a:pt x="19128" y="12691"/>
                    <a:pt x="19790" y="12691"/>
                    <a:pt x="20269" y="12509"/>
                  </a:cubicBezTo>
                  <a:lnTo>
                    <a:pt x="20269" y="12509"/>
                  </a:lnTo>
                  <a:cubicBezTo>
                    <a:pt x="20817" y="12258"/>
                    <a:pt x="21479" y="12166"/>
                    <a:pt x="21753" y="11413"/>
                  </a:cubicBezTo>
                  <a:lnTo>
                    <a:pt x="21753" y="11413"/>
                  </a:lnTo>
                  <a:cubicBezTo>
                    <a:pt x="21981" y="10797"/>
                    <a:pt x="22164" y="9724"/>
                    <a:pt x="21844" y="9062"/>
                  </a:cubicBezTo>
                  <a:lnTo>
                    <a:pt x="21844" y="9062"/>
                  </a:lnTo>
                  <a:cubicBezTo>
                    <a:pt x="21479" y="8332"/>
                    <a:pt x="21045" y="8606"/>
                    <a:pt x="20566" y="8902"/>
                  </a:cubicBezTo>
                  <a:lnTo>
                    <a:pt x="20566" y="8902"/>
                  </a:lnTo>
                  <a:cubicBezTo>
                    <a:pt x="19835" y="9336"/>
                    <a:pt x="19105" y="9907"/>
                    <a:pt x="18260" y="10044"/>
                  </a:cubicBezTo>
                  <a:lnTo>
                    <a:pt x="18260" y="10044"/>
                  </a:lnTo>
                  <a:cubicBezTo>
                    <a:pt x="17941" y="10089"/>
                    <a:pt x="17507" y="10066"/>
                    <a:pt x="17211" y="10272"/>
                  </a:cubicBezTo>
                  <a:lnTo>
                    <a:pt x="17211" y="10272"/>
                  </a:lnTo>
                  <a:cubicBezTo>
                    <a:pt x="16914" y="10477"/>
                    <a:pt x="16663" y="10979"/>
                    <a:pt x="16457" y="11299"/>
                  </a:cubicBezTo>
                  <a:lnTo>
                    <a:pt x="16457" y="11299"/>
                  </a:lnTo>
                  <a:cubicBezTo>
                    <a:pt x="16275" y="11641"/>
                    <a:pt x="16138" y="11938"/>
                    <a:pt x="15887" y="12212"/>
                  </a:cubicBezTo>
                  <a:lnTo>
                    <a:pt x="15887" y="12212"/>
                  </a:lnTo>
                  <a:cubicBezTo>
                    <a:pt x="15613" y="12532"/>
                    <a:pt x="14586" y="13787"/>
                    <a:pt x="14243" y="12805"/>
                  </a:cubicBezTo>
                  <a:lnTo>
                    <a:pt x="14243" y="12805"/>
                  </a:lnTo>
                  <a:cubicBezTo>
                    <a:pt x="14061" y="12349"/>
                    <a:pt x="14449" y="11801"/>
                    <a:pt x="14471" y="11345"/>
                  </a:cubicBezTo>
                  <a:lnTo>
                    <a:pt x="14471" y="11345"/>
                  </a:lnTo>
                  <a:cubicBezTo>
                    <a:pt x="14494" y="11048"/>
                    <a:pt x="14426" y="10774"/>
                    <a:pt x="14403" y="10477"/>
                  </a:cubicBezTo>
                  <a:lnTo>
                    <a:pt x="14403" y="10477"/>
                  </a:lnTo>
                  <a:cubicBezTo>
                    <a:pt x="14403" y="9907"/>
                    <a:pt x="14540" y="9290"/>
                    <a:pt x="14677" y="8765"/>
                  </a:cubicBezTo>
                  <a:lnTo>
                    <a:pt x="14677" y="8765"/>
                  </a:lnTo>
                  <a:cubicBezTo>
                    <a:pt x="14768" y="8423"/>
                    <a:pt x="14928" y="8309"/>
                    <a:pt x="15133" y="8103"/>
                  </a:cubicBezTo>
                  <a:lnTo>
                    <a:pt x="15133" y="8103"/>
                  </a:lnTo>
                  <a:cubicBezTo>
                    <a:pt x="15430" y="7784"/>
                    <a:pt x="15476" y="7259"/>
                    <a:pt x="15704" y="6871"/>
                  </a:cubicBezTo>
                  <a:lnTo>
                    <a:pt x="15704" y="6871"/>
                  </a:lnTo>
                  <a:cubicBezTo>
                    <a:pt x="15978" y="6460"/>
                    <a:pt x="16412" y="6255"/>
                    <a:pt x="16731" y="5912"/>
                  </a:cubicBezTo>
                  <a:lnTo>
                    <a:pt x="16731" y="5912"/>
                  </a:lnTo>
                  <a:cubicBezTo>
                    <a:pt x="17074" y="5570"/>
                    <a:pt x="17302" y="5045"/>
                    <a:pt x="17621" y="4634"/>
                  </a:cubicBezTo>
                  <a:lnTo>
                    <a:pt x="17621" y="4634"/>
                  </a:lnTo>
                  <a:cubicBezTo>
                    <a:pt x="17781" y="4406"/>
                    <a:pt x="18146" y="4155"/>
                    <a:pt x="18260" y="3858"/>
                  </a:cubicBezTo>
                  <a:lnTo>
                    <a:pt x="18260" y="3858"/>
                  </a:lnTo>
                  <a:cubicBezTo>
                    <a:pt x="18397" y="3516"/>
                    <a:pt x="18375" y="2671"/>
                    <a:pt x="18352" y="2260"/>
                  </a:cubicBezTo>
                  <a:lnTo>
                    <a:pt x="18352" y="2260"/>
                  </a:lnTo>
                  <a:cubicBezTo>
                    <a:pt x="18306" y="1735"/>
                    <a:pt x="18055" y="1621"/>
                    <a:pt x="17827" y="1256"/>
                  </a:cubicBezTo>
                  <a:lnTo>
                    <a:pt x="17827" y="1256"/>
                  </a:lnTo>
                  <a:cubicBezTo>
                    <a:pt x="17530" y="845"/>
                    <a:pt x="17530" y="252"/>
                    <a:pt x="17051" y="92"/>
                  </a:cubicBezTo>
                  <a:lnTo>
                    <a:pt x="17051" y="92"/>
                  </a:lnTo>
                  <a:cubicBezTo>
                    <a:pt x="16891" y="23"/>
                    <a:pt x="16708" y="1"/>
                    <a:pt x="16503" y="1"/>
                  </a:cubicBezTo>
                  <a:lnTo>
                    <a:pt x="16503" y="1"/>
                  </a:lnTo>
                  <a:cubicBezTo>
                    <a:pt x="16046" y="1"/>
                    <a:pt x="15521" y="137"/>
                    <a:pt x="15179" y="27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4331250" y="4746075"/>
              <a:ext cx="376650" cy="515300"/>
            </a:xfrm>
            <a:custGeom>
              <a:rect b="b" l="l" r="r" t="t"/>
              <a:pathLst>
                <a:path extrusionOk="0" h="20612" w="15066">
                  <a:moveTo>
                    <a:pt x="8332" y="23"/>
                  </a:moveTo>
                  <a:cubicBezTo>
                    <a:pt x="8287" y="23"/>
                    <a:pt x="8264" y="23"/>
                    <a:pt x="8218" y="23"/>
                  </a:cubicBezTo>
                  <a:lnTo>
                    <a:pt x="8218" y="23"/>
                  </a:lnTo>
                  <a:cubicBezTo>
                    <a:pt x="7442" y="1"/>
                    <a:pt x="7510" y="1210"/>
                    <a:pt x="7465" y="1758"/>
                  </a:cubicBezTo>
                  <a:lnTo>
                    <a:pt x="7465" y="1758"/>
                  </a:lnTo>
                  <a:cubicBezTo>
                    <a:pt x="7442" y="2032"/>
                    <a:pt x="7419" y="2260"/>
                    <a:pt x="7419" y="2511"/>
                  </a:cubicBezTo>
                  <a:lnTo>
                    <a:pt x="7419" y="2511"/>
                  </a:lnTo>
                  <a:cubicBezTo>
                    <a:pt x="7419" y="2694"/>
                    <a:pt x="7419" y="2899"/>
                    <a:pt x="7419" y="3082"/>
                  </a:cubicBezTo>
                  <a:lnTo>
                    <a:pt x="7419" y="3082"/>
                  </a:lnTo>
                  <a:cubicBezTo>
                    <a:pt x="7419" y="3493"/>
                    <a:pt x="7419" y="3881"/>
                    <a:pt x="7419" y="4292"/>
                  </a:cubicBezTo>
                  <a:lnTo>
                    <a:pt x="7419" y="4292"/>
                  </a:lnTo>
                  <a:cubicBezTo>
                    <a:pt x="7419" y="4771"/>
                    <a:pt x="7259" y="5228"/>
                    <a:pt x="7237" y="5684"/>
                  </a:cubicBezTo>
                  <a:lnTo>
                    <a:pt x="7237" y="5684"/>
                  </a:lnTo>
                  <a:cubicBezTo>
                    <a:pt x="7237" y="6186"/>
                    <a:pt x="7282" y="6688"/>
                    <a:pt x="7442" y="7145"/>
                  </a:cubicBezTo>
                  <a:lnTo>
                    <a:pt x="7442" y="7145"/>
                  </a:lnTo>
                  <a:cubicBezTo>
                    <a:pt x="7510" y="7373"/>
                    <a:pt x="7556" y="7579"/>
                    <a:pt x="7625" y="7784"/>
                  </a:cubicBezTo>
                  <a:lnTo>
                    <a:pt x="7625" y="7784"/>
                  </a:lnTo>
                  <a:cubicBezTo>
                    <a:pt x="7670" y="7967"/>
                    <a:pt x="7739" y="8126"/>
                    <a:pt x="7784" y="8286"/>
                  </a:cubicBezTo>
                  <a:lnTo>
                    <a:pt x="7784" y="8286"/>
                  </a:lnTo>
                  <a:cubicBezTo>
                    <a:pt x="7921" y="8720"/>
                    <a:pt x="8035" y="9153"/>
                    <a:pt x="8127" y="9610"/>
                  </a:cubicBezTo>
                  <a:lnTo>
                    <a:pt x="8127" y="9610"/>
                  </a:lnTo>
                  <a:cubicBezTo>
                    <a:pt x="8172" y="9815"/>
                    <a:pt x="8172" y="10044"/>
                    <a:pt x="8218" y="10272"/>
                  </a:cubicBezTo>
                  <a:lnTo>
                    <a:pt x="8218" y="10272"/>
                  </a:lnTo>
                  <a:cubicBezTo>
                    <a:pt x="8241" y="10500"/>
                    <a:pt x="8332" y="10728"/>
                    <a:pt x="8401" y="10934"/>
                  </a:cubicBezTo>
                  <a:lnTo>
                    <a:pt x="8401" y="10934"/>
                  </a:lnTo>
                  <a:cubicBezTo>
                    <a:pt x="8469" y="11139"/>
                    <a:pt x="8583" y="11322"/>
                    <a:pt x="8629" y="11527"/>
                  </a:cubicBezTo>
                  <a:lnTo>
                    <a:pt x="8629" y="11527"/>
                  </a:lnTo>
                  <a:cubicBezTo>
                    <a:pt x="8697" y="11756"/>
                    <a:pt x="8720" y="12007"/>
                    <a:pt x="8697" y="12258"/>
                  </a:cubicBezTo>
                  <a:lnTo>
                    <a:pt x="8697" y="12258"/>
                  </a:lnTo>
                  <a:cubicBezTo>
                    <a:pt x="8697" y="12463"/>
                    <a:pt x="8675" y="12691"/>
                    <a:pt x="8629" y="12920"/>
                  </a:cubicBezTo>
                  <a:lnTo>
                    <a:pt x="8629" y="12920"/>
                  </a:lnTo>
                  <a:cubicBezTo>
                    <a:pt x="8606" y="13079"/>
                    <a:pt x="8538" y="13422"/>
                    <a:pt x="8423" y="13559"/>
                  </a:cubicBezTo>
                  <a:lnTo>
                    <a:pt x="8423" y="13559"/>
                  </a:lnTo>
                  <a:cubicBezTo>
                    <a:pt x="8081" y="13970"/>
                    <a:pt x="7625" y="12965"/>
                    <a:pt x="7579" y="12714"/>
                  </a:cubicBezTo>
                  <a:lnTo>
                    <a:pt x="7579" y="12714"/>
                  </a:lnTo>
                  <a:cubicBezTo>
                    <a:pt x="7488" y="12189"/>
                    <a:pt x="7488" y="11619"/>
                    <a:pt x="7237" y="11116"/>
                  </a:cubicBezTo>
                  <a:lnTo>
                    <a:pt x="7237" y="11116"/>
                  </a:lnTo>
                  <a:cubicBezTo>
                    <a:pt x="7122" y="10865"/>
                    <a:pt x="6985" y="10591"/>
                    <a:pt x="6849" y="10340"/>
                  </a:cubicBezTo>
                  <a:lnTo>
                    <a:pt x="6849" y="10340"/>
                  </a:lnTo>
                  <a:cubicBezTo>
                    <a:pt x="6666" y="10021"/>
                    <a:pt x="6483" y="9793"/>
                    <a:pt x="6369" y="9427"/>
                  </a:cubicBezTo>
                  <a:lnTo>
                    <a:pt x="6369" y="9427"/>
                  </a:lnTo>
                  <a:cubicBezTo>
                    <a:pt x="6278" y="9085"/>
                    <a:pt x="6141" y="8743"/>
                    <a:pt x="6050" y="8400"/>
                  </a:cubicBezTo>
                  <a:lnTo>
                    <a:pt x="6050" y="8400"/>
                  </a:lnTo>
                  <a:cubicBezTo>
                    <a:pt x="5981" y="8126"/>
                    <a:pt x="5913" y="7830"/>
                    <a:pt x="5821" y="7556"/>
                  </a:cubicBezTo>
                  <a:lnTo>
                    <a:pt x="5821" y="7556"/>
                  </a:lnTo>
                  <a:cubicBezTo>
                    <a:pt x="5753" y="7373"/>
                    <a:pt x="5639" y="7168"/>
                    <a:pt x="5502" y="7008"/>
                  </a:cubicBezTo>
                  <a:lnTo>
                    <a:pt x="5502" y="7008"/>
                  </a:lnTo>
                  <a:cubicBezTo>
                    <a:pt x="5319" y="6757"/>
                    <a:pt x="5159" y="6460"/>
                    <a:pt x="5045" y="6141"/>
                  </a:cubicBezTo>
                  <a:lnTo>
                    <a:pt x="5045" y="6141"/>
                  </a:lnTo>
                  <a:cubicBezTo>
                    <a:pt x="4749" y="5319"/>
                    <a:pt x="4543" y="4451"/>
                    <a:pt x="4246" y="3607"/>
                  </a:cubicBezTo>
                  <a:lnTo>
                    <a:pt x="4246" y="3607"/>
                  </a:lnTo>
                  <a:cubicBezTo>
                    <a:pt x="4041" y="2945"/>
                    <a:pt x="3653" y="2169"/>
                    <a:pt x="2991" y="1872"/>
                  </a:cubicBezTo>
                  <a:lnTo>
                    <a:pt x="2991" y="1872"/>
                  </a:lnTo>
                  <a:cubicBezTo>
                    <a:pt x="2786" y="1781"/>
                    <a:pt x="2512" y="1712"/>
                    <a:pt x="2283" y="1690"/>
                  </a:cubicBezTo>
                  <a:lnTo>
                    <a:pt x="2283" y="1690"/>
                  </a:lnTo>
                  <a:cubicBezTo>
                    <a:pt x="2101" y="1690"/>
                    <a:pt x="1941" y="1644"/>
                    <a:pt x="1781" y="1621"/>
                  </a:cubicBezTo>
                  <a:lnTo>
                    <a:pt x="1781" y="1621"/>
                  </a:lnTo>
                  <a:cubicBezTo>
                    <a:pt x="1393" y="1621"/>
                    <a:pt x="1005" y="1598"/>
                    <a:pt x="914" y="2078"/>
                  </a:cubicBezTo>
                  <a:lnTo>
                    <a:pt x="914" y="2078"/>
                  </a:lnTo>
                  <a:cubicBezTo>
                    <a:pt x="868" y="2397"/>
                    <a:pt x="868" y="2648"/>
                    <a:pt x="1005" y="2945"/>
                  </a:cubicBezTo>
                  <a:lnTo>
                    <a:pt x="1005" y="2945"/>
                  </a:lnTo>
                  <a:cubicBezTo>
                    <a:pt x="1119" y="3242"/>
                    <a:pt x="1370" y="3516"/>
                    <a:pt x="1530" y="3790"/>
                  </a:cubicBezTo>
                  <a:lnTo>
                    <a:pt x="1530" y="3790"/>
                  </a:lnTo>
                  <a:cubicBezTo>
                    <a:pt x="1736" y="4109"/>
                    <a:pt x="1873" y="4429"/>
                    <a:pt x="2032" y="4748"/>
                  </a:cubicBezTo>
                  <a:lnTo>
                    <a:pt x="2032" y="4748"/>
                  </a:lnTo>
                  <a:cubicBezTo>
                    <a:pt x="2124" y="4885"/>
                    <a:pt x="2192" y="5022"/>
                    <a:pt x="2238" y="5205"/>
                  </a:cubicBezTo>
                  <a:lnTo>
                    <a:pt x="2238" y="5205"/>
                  </a:lnTo>
                  <a:cubicBezTo>
                    <a:pt x="2306" y="5456"/>
                    <a:pt x="2352" y="5752"/>
                    <a:pt x="2398" y="6026"/>
                  </a:cubicBezTo>
                  <a:lnTo>
                    <a:pt x="2398" y="6026"/>
                  </a:lnTo>
                  <a:cubicBezTo>
                    <a:pt x="2489" y="6369"/>
                    <a:pt x="2580" y="6688"/>
                    <a:pt x="2763" y="6985"/>
                  </a:cubicBezTo>
                  <a:lnTo>
                    <a:pt x="2763" y="6985"/>
                  </a:lnTo>
                  <a:cubicBezTo>
                    <a:pt x="2900" y="7236"/>
                    <a:pt x="3060" y="7442"/>
                    <a:pt x="3242" y="7647"/>
                  </a:cubicBezTo>
                  <a:lnTo>
                    <a:pt x="3242" y="7647"/>
                  </a:lnTo>
                  <a:cubicBezTo>
                    <a:pt x="3402" y="7875"/>
                    <a:pt x="3562" y="8081"/>
                    <a:pt x="3744" y="8286"/>
                  </a:cubicBezTo>
                  <a:lnTo>
                    <a:pt x="3744" y="8286"/>
                  </a:lnTo>
                  <a:cubicBezTo>
                    <a:pt x="4041" y="8583"/>
                    <a:pt x="4201" y="8925"/>
                    <a:pt x="4406" y="9268"/>
                  </a:cubicBezTo>
                  <a:lnTo>
                    <a:pt x="4406" y="9268"/>
                  </a:lnTo>
                  <a:cubicBezTo>
                    <a:pt x="4794" y="9838"/>
                    <a:pt x="5228" y="10409"/>
                    <a:pt x="5684" y="10888"/>
                  </a:cubicBezTo>
                  <a:lnTo>
                    <a:pt x="5684" y="10888"/>
                  </a:lnTo>
                  <a:cubicBezTo>
                    <a:pt x="5890" y="11094"/>
                    <a:pt x="6027" y="11276"/>
                    <a:pt x="6164" y="11504"/>
                  </a:cubicBezTo>
                  <a:lnTo>
                    <a:pt x="6164" y="11504"/>
                  </a:lnTo>
                  <a:cubicBezTo>
                    <a:pt x="6209" y="11596"/>
                    <a:pt x="6278" y="11664"/>
                    <a:pt x="6324" y="11756"/>
                  </a:cubicBezTo>
                  <a:lnTo>
                    <a:pt x="6324" y="11756"/>
                  </a:lnTo>
                  <a:cubicBezTo>
                    <a:pt x="6415" y="11892"/>
                    <a:pt x="6438" y="12029"/>
                    <a:pt x="6506" y="12166"/>
                  </a:cubicBezTo>
                  <a:lnTo>
                    <a:pt x="6506" y="12166"/>
                  </a:lnTo>
                  <a:cubicBezTo>
                    <a:pt x="6597" y="12349"/>
                    <a:pt x="6666" y="12463"/>
                    <a:pt x="6689" y="12669"/>
                  </a:cubicBezTo>
                  <a:lnTo>
                    <a:pt x="6689" y="12669"/>
                  </a:lnTo>
                  <a:cubicBezTo>
                    <a:pt x="6689" y="12897"/>
                    <a:pt x="6643" y="13125"/>
                    <a:pt x="6689" y="13330"/>
                  </a:cubicBezTo>
                  <a:lnTo>
                    <a:pt x="6689" y="13330"/>
                  </a:lnTo>
                  <a:cubicBezTo>
                    <a:pt x="6734" y="13490"/>
                    <a:pt x="6826" y="13627"/>
                    <a:pt x="6871" y="13810"/>
                  </a:cubicBezTo>
                  <a:lnTo>
                    <a:pt x="6871" y="13810"/>
                  </a:lnTo>
                  <a:cubicBezTo>
                    <a:pt x="6894" y="13970"/>
                    <a:pt x="6940" y="14175"/>
                    <a:pt x="6894" y="14335"/>
                  </a:cubicBezTo>
                  <a:lnTo>
                    <a:pt x="6894" y="14335"/>
                  </a:lnTo>
                  <a:cubicBezTo>
                    <a:pt x="6369" y="14540"/>
                    <a:pt x="5936" y="13673"/>
                    <a:pt x="5776" y="13285"/>
                  </a:cubicBezTo>
                  <a:lnTo>
                    <a:pt x="5776" y="13285"/>
                  </a:lnTo>
                  <a:cubicBezTo>
                    <a:pt x="5502" y="12669"/>
                    <a:pt x="5251" y="12075"/>
                    <a:pt x="4703" y="11641"/>
                  </a:cubicBezTo>
                  <a:lnTo>
                    <a:pt x="4703" y="11641"/>
                  </a:lnTo>
                  <a:cubicBezTo>
                    <a:pt x="4543" y="11504"/>
                    <a:pt x="4315" y="11413"/>
                    <a:pt x="4155" y="11276"/>
                  </a:cubicBezTo>
                  <a:lnTo>
                    <a:pt x="4155" y="11276"/>
                  </a:lnTo>
                  <a:cubicBezTo>
                    <a:pt x="3881" y="11071"/>
                    <a:pt x="3676" y="10728"/>
                    <a:pt x="3493" y="10432"/>
                  </a:cubicBezTo>
                  <a:lnTo>
                    <a:pt x="3493" y="10432"/>
                  </a:lnTo>
                  <a:cubicBezTo>
                    <a:pt x="3333" y="10203"/>
                    <a:pt x="3174" y="9975"/>
                    <a:pt x="2991" y="9747"/>
                  </a:cubicBezTo>
                  <a:lnTo>
                    <a:pt x="2991" y="9747"/>
                  </a:lnTo>
                  <a:cubicBezTo>
                    <a:pt x="2740" y="9473"/>
                    <a:pt x="2535" y="9176"/>
                    <a:pt x="2283" y="8902"/>
                  </a:cubicBezTo>
                  <a:lnTo>
                    <a:pt x="2283" y="8902"/>
                  </a:lnTo>
                  <a:cubicBezTo>
                    <a:pt x="2147" y="8765"/>
                    <a:pt x="1964" y="8628"/>
                    <a:pt x="1804" y="8492"/>
                  </a:cubicBezTo>
                  <a:lnTo>
                    <a:pt x="1804" y="8492"/>
                  </a:lnTo>
                  <a:cubicBezTo>
                    <a:pt x="1622" y="8355"/>
                    <a:pt x="1416" y="8240"/>
                    <a:pt x="1211" y="8218"/>
                  </a:cubicBezTo>
                  <a:lnTo>
                    <a:pt x="1211" y="8218"/>
                  </a:lnTo>
                  <a:cubicBezTo>
                    <a:pt x="937" y="8218"/>
                    <a:pt x="572" y="8195"/>
                    <a:pt x="343" y="8355"/>
                  </a:cubicBezTo>
                  <a:lnTo>
                    <a:pt x="343" y="8355"/>
                  </a:lnTo>
                  <a:cubicBezTo>
                    <a:pt x="1" y="8560"/>
                    <a:pt x="69" y="9039"/>
                    <a:pt x="275" y="9313"/>
                  </a:cubicBezTo>
                  <a:lnTo>
                    <a:pt x="275" y="9313"/>
                  </a:lnTo>
                  <a:cubicBezTo>
                    <a:pt x="435" y="9564"/>
                    <a:pt x="686" y="9747"/>
                    <a:pt x="891" y="9952"/>
                  </a:cubicBezTo>
                  <a:lnTo>
                    <a:pt x="891" y="9952"/>
                  </a:lnTo>
                  <a:cubicBezTo>
                    <a:pt x="1165" y="10249"/>
                    <a:pt x="1416" y="10546"/>
                    <a:pt x="1599" y="10911"/>
                  </a:cubicBezTo>
                  <a:lnTo>
                    <a:pt x="1599" y="10911"/>
                  </a:lnTo>
                  <a:cubicBezTo>
                    <a:pt x="1850" y="11482"/>
                    <a:pt x="2147" y="12029"/>
                    <a:pt x="2535" y="12509"/>
                  </a:cubicBezTo>
                  <a:lnTo>
                    <a:pt x="2535" y="12509"/>
                  </a:lnTo>
                  <a:cubicBezTo>
                    <a:pt x="2694" y="12737"/>
                    <a:pt x="2808" y="12988"/>
                    <a:pt x="2968" y="13216"/>
                  </a:cubicBezTo>
                  <a:lnTo>
                    <a:pt x="2968" y="13216"/>
                  </a:lnTo>
                  <a:cubicBezTo>
                    <a:pt x="3128" y="13467"/>
                    <a:pt x="3311" y="13650"/>
                    <a:pt x="3516" y="13855"/>
                  </a:cubicBezTo>
                  <a:lnTo>
                    <a:pt x="3516" y="13855"/>
                  </a:lnTo>
                  <a:cubicBezTo>
                    <a:pt x="3721" y="14061"/>
                    <a:pt x="3881" y="14289"/>
                    <a:pt x="4087" y="14472"/>
                  </a:cubicBezTo>
                  <a:lnTo>
                    <a:pt x="4087" y="14472"/>
                  </a:lnTo>
                  <a:cubicBezTo>
                    <a:pt x="4224" y="14609"/>
                    <a:pt x="4383" y="14700"/>
                    <a:pt x="4520" y="14814"/>
                  </a:cubicBezTo>
                  <a:lnTo>
                    <a:pt x="4520" y="14814"/>
                  </a:lnTo>
                  <a:cubicBezTo>
                    <a:pt x="4886" y="15088"/>
                    <a:pt x="5319" y="15225"/>
                    <a:pt x="5730" y="15362"/>
                  </a:cubicBezTo>
                  <a:lnTo>
                    <a:pt x="5730" y="15362"/>
                  </a:lnTo>
                  <a:cubicBezTo>
                    <a:pt x="6118" y="15499"/>
                    <a:pt x="6506" y="15636"/>
                    <a:pt x="6803" y="15955"/>
                  </a:cubicBezTo>
                  <a:lnTo>
                    <a:pt x="6803" y="15955"/>
                  </a:lnTo>
                  <a:cubicBezTo>
                    <a:pt x="7054" y="16252"/>
                    <a:pt x="7077" y="16594"/>
                    <a:pt x="7191" y="16960"/>
                  </a:cubicBezTo>
                  <a:lnTo>
                    <a:pt x="7191" y="16960"/>
                  </a:lnTo>
                  <a:cubicBezTo>
                    <a:pt x="7282" y="17325"/>
                    <a:pt x="7716" y="19334"/>
                    <a:pt x="7716" y="19722"/>
                  </a:cubicBezTo>
                  <a:lnTo>
                    <a:pt x="7716" y="19722"/>
                  </a:lnTo>
                  <a:cubicBezTo>
                    <a:pt x="7716" y="19950"/>
                    <a:pt x="7647" y="20224"/>
                    <a:pt x="7579" y="20429"/>
                  </a:cubicBezTo>
                  <a:lnTo>
                    <a:pt x="7579" y="20429"/>
                  </a:lnTo>
                  <a:cubicBezTo>
                    <a:pt x="7647" y="20452"/>
                    <a:pt x="7762" y="20452"/>
                    <a:pt x="7853" y="20452"/>
                  </a:cubicBezTo>
                  <a:lnTo>
                    <a:pt x="7853" y="20452"/>
                  </a:lnTo>
                  <a:cubicBezTo>
                    <a:pt x="7944" y="20452"/>
                    <a:pt x="8013" y="20452"/>
                    <a:pt x="8081" y="20475"/>
                  </a:cubicBezTo>
                  <a:lnTo>
                    <a:pt x="8081" y="20475"/>
                  </a:lnTo>
                  <a:cubicBezTo>
                    <a:pt x="8332" y="20520"/>
                    <a:pt x="8583" y="20498"/>
                    <a:pt x="8834" y="20520"/>
                  </a:cubicBezTo>
                  <a:lnTo>
                    <a:pt x="8834" y="20520"/>
                  </a:lnTo>
                  <a:cubicBezTo>
                    <a:pt x="9131" y="20566"/>
                    <a:pt x="9428" y="20612"/>
                    <a:pt x="9702" y="20475"/>
                  </a:cubicBezTo>
                  <a:lnTo>
                    <a:pt x="9702" y="20475"/>
                  </a:lnTo>
                  <a:cubicBezTo>
                    <a:pt x="9884" y="20406"/>
                    <a:pt x="10067" y="20315"/>
                    <a:pt x="10249" y="20247"/>
                  </a:cubicBezTo>
                  <a:lnTo>
                    <a:pt x="10249" y="20247"/>
                  </a:lnTo>
                  <a:cubicBezTo>
                    <a:pt x="10409" y="20201"/>
                    <a:pt x="10729" y="20110"/>
                    <a:pt x="10797" y="19950"/>
                  </a:cubicBezTo>
                  <a:lnTo>
                    <a:pt x="10797" y="19950"/>
                  </a:lnTo>
                  <a:cubicBezTo>
                    <a:pt x="10889" y="19767"/>
                    <a:pt x="10523" y="19470"/>
                    <a:pt x="10523" y="19379"/>
                  </a:cubicBezTo>
                  <a:lnTo>
                    <a:pt x="10523" y="19379"/>
                  </a:lnTo>
                  <a:cubicBezTo>
                    <a:pt x="10546" y="19288"/>
                    <a:pt x="10158" y="16686"/>
                    <a:pt x="10181" y="16594"/>
                  </a:cubicBezTo>
                  <a:lnTo>
                    <a:pt x="10181" y="16594"/>
                  </a:lnTo>
                  <a:cubicBezTo>
                    <a:pt x="10204" y="16480"/>
                    <a:pt x="10227" y="16435"/>
                    <a:pt x="10227" y="16321"/>
                  </a:cubicBezTo>
                  <a:lnTo>
                    <a:pt x="10227" y="16321"/>
                  </a:lnTo>
                  <a:cubicBezTo>
                    <a:pt x="10227" y="16161"/>
                    <a:pt x="10227" y="16001"/>
                    <a:pt x="10227" y="15841"/>
                  </a:cubicBezTo>
                  <a:lnTo>
                    <a:pt x="10227" y="15841"/>
                  </a:lnTo>
                  <a:lnTo>
                    <a:pt x="10227" y="15590"/>
                  </a:lnTo>
                  <a:lnTo>
                    <a:pt x="10227" y="15590"/>
                  </a:lnTo>
                  <a:cubicBezTo>
                    <a:pt x="10227" y="15476"/>
                    <a:pt x="10249" y="15430"/>
                    <a:pt x="10272" y="15339"/>
                  </a:cubicBezTo>
                  <a:lnTo>
                    <a:pt x="10272" y="15339"/>
                  </a:lnTo>
                  <a:cubicBezTo>
                    <a:pt x="10318" y="15179"/>
                    <a:pt x="10249" y="14997"/>
                    <a:pt x="10272" y="14814"/>
                  </a:cubicBezTo>
                  <a:lnTo>
                    <a:pt x="10272" y="14814"/>
                  </a:lnTo>
                  <a:cubicBezTo>
                    <a:pt x="10295" y="14677"/>
                    <a:pt x="10341" y="14586"/>
                    <a:pt x="10341" y="14449"/>
                  </a:cubicBezTo>
                  <a:lnTo>
                    <a:pt x="10341" y="14449"/>
                  </a:lnTo>
                  <a:cubicBezTo>
                    <a:pt x="10341" y="14289"/>
                    <a:pt x="10386" y="14243"/>
                    <a:pt x="10455" y="14107"/>
                  </a:cubicBezTo>
                  <a:lnTo>
                    <a:pt x="10455" y="14107"/>
                  </a:lnTo>
                  <a:cubicBezTo>
                    <a:pt x="10569" y="13970"/>
                    <a:pt x="10683" y="13901"/>
                    <a:pt x="10774" y="13787"/>
                  </a:cubicBezTo>
                  <a:lnTo>
                    <a:pt x="10774" y="13787"/>
                  </a:lnTo>
                  <a:cubicBezTo>
                    <a:pt x="10820" y="13741"/>
                    <a:pt x="10866" y="13696"/>
                    <a:pt x="10911" y="13627"/>
                  </a:cubicBezTo>
                  <a:lnTo>
                    <a:pt x="10911" y="13627"/>
                  </a:lnTo>
                  <a:cubicBezTo>
                    <a:pt x="10980" y="13559"/>
                    <a:pt x="10980" y="13559"/>
                    <a:pt x="11003" y="13445"/>
                  </a:cubicBezTo>
                  <a:lnTo>
                    <a:pt x="11003" y="13445"/>
                  </a:lnTo>
                  <a:cubicBezTo>
                    <a:pt x="11048" y="13262"/>
                    <a:pt x="11140" y="13057"/>
                    <a:pt x="11231" y="12874"/>
                  </a:cubicBezTo>
                  <a:lnTo>
                    <a:pt x="11231" y="12874"/>
                  </a:lnTo>
                  <a:cubicBezTo>
                    <a:pt x="11277" y="12783"/>
                    <a:pt x="11299" y="12691"/>
                    <a:pt x="11368" y="12600"/>
                  </a:cubicBezTo>
                  <a:lnTo>
                    <a:pt x="11368" y="12600"/>
                  </a:lnTo>
                  <a:cubicBezTo>
                    <a:pt x="11436" y="12463"/>
                    <a:pt x="11596" y="12372"/>
                    <a:pt x="11687" y="12235"/>
                  </a:cubicBezTo>
                  <a:lnTo>
                    <a:pt x="11687" y="12235"/>
                  </a:lnTo>
                  <a:cubicBezTo>
                    <a:pt x="11824" y="12075"/>
                    <a:pt x="11870" y="11824"/>
                    <a:pt x="12007" y="11641"/>
                  </a:cubicBezTo>
                  <a:lnTo>
                    <a:pt x="12007" y="11641"/>
                  </a:lnTo>
                  <a:cubicBezTo>
                    <a:pt x="12121" y="11504"/>
                    <a:pt x="12281" y="11390"/>
                    <a:pt x="12418" y="11299"/>
                  </a:cubicBezTo>
                  <a:lnTo>
                    <a:pt x="12418" y="11299"/>
                  </a:lnTo>
                  <a:cubicBezTo>
                    <a:pt x="12600" y="11185"/>
                    <a:pt x="12829" y="11116"/>
                    <a:pt x="13011" y="11002"/>
                  </a:cubicBezTo>
                  <a:lnTo>
                    <a:pt x="13011" y="11002"/>
                  </a:lnTo>
                  <a:cubicBezTo>
                    <a:pt x="13217" y="10888"/>
                    <a:pt x="13445" y="10751"/>
                    <a:pt x="13650" y="10614"/>
                  </a:cubicBezTo>
                  <a:lnTo>
                    <a:pt x="13650" y="10614"/>
                  </a:lnTo>
                  <a:cubicBezTo>
                    <a:pt x="13993" y="10386"/>
                    <a:pt x="14381" y="10135"/>
                    <a:pt x="14563" y="9724"/>
                  </a:cubicBezTo>
                  <a:lnTo>
                    <a:pt x="14563" y="9724"/>
                  </a:lnTo>
                  <a:cubicBezTo>
                    <a:pt x="14678" y="9473"/>
                    <a:pt x="14723" y="9153"/>
                    <a:pt x="14769" y="8880"/>
                  </a:cubicBezTo>
                  <a:lnTo>
                    <a:pt x="14769" y="8880"/>
                  </a:lnTo>
                  <a:cubicBezTo>
                    <a:pt x="14815" y="8583"/>
                    <a:pt x="14837" y="8309"/>
                    <a:pt x="14837" y="8035"/>
                  </a:cubicBezTo>
                  <a:lnTo>
                    <a:pt x="14837" y="8035"/>
                  </a:lnTo>
                  <a:cubicBezTo>
                    <a:pt x="14837" y="7579"/>
                    <a:pt x="14929" y="7122"/>
                    <a:pt x="14997" y="6665"/>
                  </a:cubicBezTo>
                  <a:lnTo>
                    <a:pt x="14997" y="6665"/>
                  </a:lnTo>
                  <a:cubicBezTo>
                    <a:pt x="15066" y="6346"/>
                    <a:pt x="15043" y="5844"/>
                    <a:pt x="14655" y="5775"/>
                  </a:cubicBezTo>
                  <a:lnTo>
                    <a:pt x="14655" y="5775"/>
                  </a:lnTo>
                  <a:cubicBezTo>
                    <a:pt x="14541" y="5752"/>
                    <a:pt x="14358" y="5752"/>
                    <a:pt x="14267" y="5821"/>
                  </a:cubicBezTo>
                  <a:lnTo>
                    <a:pt x="14267" y="5821"/>
                  </a:lnTo>
                  <a:cubicBezTo>
                    <a:pt x="14130" y="5889"/>
                    <a:pt x="13947" y="6118"/>
                    <a:pt x="13856" y="6255"/>
                  </a:cubicBezTo>
                  <a:lnTo>
                    <a:pt x="13856" y="6255"/>
                  </a:lnTo>
                  <a:cubicBezTo>
                    <a:pt x="13582" y="6597"/>
                    <a:pt x="13491" y="7054"/>
                    <a:pt x="13331" y="7442"/>
                  </a:cubicBezTo>
                  <a:lnTo>
                    <a:pt x="13331" y="7442"/>
                  </a:lnTo>
                  <a:cubicBezTo>
                    <a:pt x="13171" y="7830"/>
                    <a:pt x="13057" y="8240"/>
                    <a:pt x="12806" y="8560"/>
                  </a:cubicBezTo>
                  <a:lnTo>
                    <a:pt x="12806" y="8560"/>
                  </a:lnTo>
                  <a:cubicBezTo>
                    <a:pt x="12737" y="8651"/>
                    <a:pt x="12669" y="8720"/>
                    <a:pt x="12623" y="8788"/>
                  </a:cubicBezTo>
                  <a:lnTo>
                    <a:pt x="12623" y="8788"/>
                  </a:lnTo>
                  <a:cubicBezTo>
                    <a:pt x="12555" y="8880"/>
                    <a:pt x="12532" y="8994"/>
                    <a:pt x="12464" y="9062"/>
                  </a:cubicBezTo>
                  <a:lnTo>
                    <a:pt x="12464" y="9062"/>
                  </a:lnTo>
                  <a:cubicBezTo>
                    <a:pt x="12349" y="9199"/>
                    <a:pt x="12212" y="9290"/>
                    <a:pt x="12076" y="9427"/>
                  </a:cubicBezTo>
                  <a:lnTo>
                    <a:pt x="12076" y="9427"/>
                  </a:lnTo>
                  <a:cubicBezTo>
                    <a:pt x="11779" y="9724"/>
                    <a:pt x="11505" y="10044"/>
                    <a:pt x="11299" y="10409"/>
                  </a:cubicBezTo>
                  <a:lnTo>
                    <a:pt x="11299" y="10409"/>
                  </a:lnTo>
                  <a:cubicBezTo>
                    <a:pt x="11208" y="10546"/>
                    <a:pt x="11094" y="10683"/>
                    <a:pt x="11003" y="10797"/>
                  </a:cubicBezTo>
                  <a:lnTo>
                    <a:pt x="11003" y="10797"/>
                  </a:lnTo>
                  <a:cubicBezTo>
                    <a:pt x="10866" y="10934"/>
                    <a:pt x="10706" y="11094"/>
                    <a:pt x="10638" y="11276"/>
                  </a:cubicBezTo>
                  <a:lnTo>
                    <a:pt x="10638" y="11276"/>
                  </a:lnTo>
                  <a:cubicBezTo>
                    <a:pt x="10569" y="11459"/>
                    <a:pt x="10501" y="11664"/>
                    <a:pt x="10455" y="11847"/>
                  </a:cubicBezTo>
                  <a:lnTo>
                    <a:pt x="10455" y="11847"/>
                  </a:lnTo>
                  <a:cubicBezTo>
                    <a:pt x="10409" y="12052"/>
                    <a:pt x="10341" y="12303"/>
                    <a:pt x="10341" y="12509"/>
                  </a:cubicBezTo>
                  <a:lnTo>
                    <a:pt x="10341" y="12509"/>
                  </a:lnTo>
                  <a:cubicBezTo>
                    <a:pt x="10318" y="12874"/>
                    <a:pt x="10249" y="13239"/>
                    <a:pt x="10044" y="13513"/>
                  </a:cubicBezTo>
                  <a:lnTo>
                    <a:pt x="10044" y="13513"/>
                  </a:lnTo>
                  <a:cubicBezTo>
                    <a:pt x="9976" y="13627"/>
                    <a:pt x="9884" y="13741"/>
                    <a:pt x="9770" y="13810"/>
                  </a:cubicBezTo>
                  <a:lnTo>
                    <a:pt x="9770" y="13810"/>
                  </a:lnTo>
                  <a:cubicBezTo>
                    <a:pt x="9588" y="13901"/>
                    <a:pt x="9519" y="13741"/>
                    <a:pt x="9473" y="13559"/>
                  </a:cubicBezTo>
                  <a:lnTo>
                    <a:pt x="9473" y="13559"/>
                  </a:lnTo>
                  <a:cubicBezTo>
                    <a:pt x="9359" y="13171"/>
                    <a:pt x="9473" y="12691"/>
                    <a:pt x="9496" y="12303"/>
                  </a:cubicBezTo>
                  <a:lnTo>
                    <a:pt x="9496" y="12303"/>
                  </a:lnTo>
                  <a:cubicBezTo>
                    <a:pt x="9496" y="12166"/>
                    <a:pt x="9542" y="12029"/>
                    <a:pt x="9542" y="11892"/>
                  </a:cubicBezTo>
                  <a:lnTo>
                    <a:pt x="9542" y="11892"/>
                  </a:lnTo>
                  <a:cubicBezTo>
                    <a:pt x="9542" y="11778"/>
                    <a:pt x="9542" y="11664"/>
                    <a:pt x="9542" y="11550"/>
                  </a:cubicBezTo>
                  <a:lnTo>
                    <a:pt x="9542" y="11550"/>
                  </a:lnTo>
                  <a:cubicBezTo>
                    <a:pt x="9542" y="11459"/>
                    <a:pt x="9542" y="11345"/>
                    <a:pt x="9542" y="11253"/>
                  </a:cubicBezTo>
                  <a:lnTo>
                    <a:pt x="9542" y="11253"/>
                  </a:lnTo>
                  <a:cubicBezTo>
                    <a:pt x="9542" y="11048"/>
                    <a:pt x="9451" y="10843"/>
                    <a:pt x="9405" y="10660"/>
                  </a:cubicBezTo>
                  <a:lnTo>
                    <a:pt x="9405" y="10660"/>
                  </a:lnTo>
                  <a:cubicBezTo>
                    <a:pt x="9222" y="9861"/>
                    <a:pt x="9336" y="8994"/>
                    <a:pt x="9314" y="8195"/>
                  </a:cubicBezTo>
                  <a:lnTo>
                    <a:pt x="9314" y="8195"/>
                  </a:lnTo>
                  <a:cubicBezTo>
                    <a:pt x="9314" y="7419"/>
                    <a:pt x="9633" y="6643"/>
                    <a:pt x="9793" y="5889"/>
                  </a:cubicBezTo>
                  <a:lnTo>
                    <a:pt x="9793" y="5889"/>
                  </a:lnTo>
                  <a:cubicBezTo>
                    <a:pt x="9861" y="5570"/>
                    <a:pt x="9953" y="5228"/>
                    <a:pt x="9953" y="4931"/>
                  </a:cubicBezTo>
                  <a:lnTo>
                    <a:pt x="9953" y="4931"/>
                  </a:lnTo>
                  <a:cubicBezTo>
                    <a:pt x="9930" y="4497"/>
                    <a:pt x="9998" y="4063"/>
                    <a:pt x="9998" y="3630"/>
                  </a:cubicBezTo>
                  <a:lnTo>
                    <a:pt x="9998" y="3630"/>
                  </a:lnTo>
                  <a:cubicBezTo>
                    <a:pt x="9998" y="3219"/>
                    <a:pt x="9930" y="2854"/>
                    <a:pt x="9861" y="2443"/>
                  </a:cubicBezTo>
                  <a:lnTo>
                    <a:pt x="9861" y="2443"/>
                  </a:lnTo>
                  <a:cubicBezTo>
                    <a:pt x="9793" y="2055"/>
                    <a:pt x="9610" y="1758"/>
                    <a:pt x="9473" y="1393"/>
                  </a:cubicBezTo>
                  <a:lnTo>
                    <a:pt x="9473" y="1393"/>
                  </a:lnTo>
                  <a:cubicBezTo>
                    <a:pt x="9314" y="1050"/>
                    <a:pt x="9154" y="685"/>
                    <a:pt x="8948" y="366"/>
                  </a:cubicBezTo>
                  <a:lnTo>
                    <a:pt x="8948" y="366"/>
                  </a:lnTo>
                  <a:cubicBezTo>
                    <a:pt x="8857" y="252"/>
                    <a:pt x="8789" y="137"/>
                    <a:pt x="8652" y="69"/>
                  </a:cubicBezTo>
                  <a:lnTo>
                    <a:pt x="8652" y="69"/>
                  </a:lnTo>
                  <a:cubicBezTo>
                    <a:pt x="8583" y="23"/>
                    <a:pt x="8492" y="23"/>
                    <a:pt x="8401" y="23"/>
                  </a:cubicBezTo>
                  <a:lnTo>
                    <a:pt x="8401" y="23"/>
                  </a:lnTo>
                  <a:cubicBezTo>
                    <a:pt x="8378" y="23"/>
                    <a:pt x="8355" y="23"/>
                    <a:pt x="8332" y="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4160075" y="4807700"/>
              <a:ext cx="382925" cy="511325"/>
            </a:xfrm>
            <a:custGeom>
              <a:rect b="b" l="l" r="r" t="t"/>
              <a:pathLst>
                <a:path extrusionOk="0" h="20453" w="15317">
                  <a:moveTo>
                    <a:pt x="2557" y="389"/>
                  </a:moveTo>
                  <a:cubicBezTo>
                    <a:pt x="2443" y="685"/>
                    <a:pt x="2351" y="936"/>
                    <a:pt x="2420" y="1256"/>
                  </a:cubicBezTo>
                  <a:lnTo>
                    <a:pt x="2420" y="1256"/>
                  </a:lnTo>
                  <a:cubicBezTo>
                    <a:pt x="2465" y="1576"/>
                    <a:pt x="2625" y="1895"/>
                    <a:pt x="2739" y="2192"/>
                  </a:cubicBezTo>
                  <a:lnTo>
                    <a:pt x="2739" y="2192"/>
                  </a:lnTo>
                  <a:cubicBezTo>
                    <a:pt x="2831" y="2557"/>
                    <a:pt x="2899" y="2899"/>
                    <a:pt x="2968" y="3265"/>
                  </a:cubicBezTo>
                  <a:lnTo>
                    <a:pt x="2968" y="3265"/>
                  </a:lnTo>
                  <a:cubicBezTo>
                    <a:pt x="3013" y="3424"/>
                    <a:pt x="3059" y="3584"/>
                    <a:pt x="3059" y="3744"/>
                  </a:cubicBezTo>
                  <a:lnTo>
                    <a:pt x="3059" y="3744"/>
                  </a:lnTo>
                  <a:cubicBezTo>
                    <a:pt x="3059" y="4018"/>
                    <a:pt x="3013" y="4315"/>
                    <a:pt x="3013" y="4589"/>
                  </a:cubicBezTo>
                  <a:lnTo>
                    <a:pt x="3013" y="4589"/>
                  </a:lnTo>
                  <a:cubicBezTo>
                    <a:pt x="2990" y="4954"/>
                    <a:pt x="3013" y="5273"/>
                    <a:pt x="3105" y="5616"/>
                  </a:cubicBezTo>
                  <a:lnTo>
                    <a:pt x="3105" y="5616"/>
                  </a:lnTo>
                  <a:cubicBezTo>
                    <a:pt x="3196" y="5867"/>
                    <a:pt x="3310" y="6118"/>
                    <a:pt x="3401" y="6369"/>
                  </a:cubicBezTo>
                  <a:lnTo>
                    <a:pt x="3401" y="6369"/>
                  </a:lnTo>
                  <a:cubicBezTo>
                    <a:pt x="3515" y="6620"/>
                    <a:pt x="3630" y="6871"/>
                    <a:pt x="3767" y="7122"/>
                  </a:cubicBezTo>
                  <a:lnTo>
                    <a:pt x="3767" y="7122"/>
                  </a:lnTo>
                  <a:cubicBezTo>
                    <a:pt x="3972" y="7465"/>
                    <a:pt x="4018" y="7830"/>
                    <a:pt x="4155" y="8218"/>
                  </a:cubicBezTo>
                  <a:lnTo>
                    <a:pt x="4155" y="8218"/>
                  </a:lnTo>
                  <a:cubicBezTo>
                    <a:pt x="4383" y="8880"/>
                    <a:pt x="4657" y="9519"/>
                    <a:pt x="4999" y="10112"/>
                  </a:cubicBezTo>
                  <a:lnTo>
                    <a:pt x="4999" y="10112"/>
                  </a:lnTo>
                  <a:cubicBezTo>
                    <a:pt x="5113" y="10363"/>
                    <a:pt x="5205" y="10569"/>
                    <a:pt x="5296" y="10843"/>
                  </a:cubicBezTo>
                  <a:lnTo>
                    <a:pt x="5296" y="10843"/>
                  </a:lnTo>
                  <a:cubicBezTo>
                    <a:pt x="5319" y="10934"/>
                    <a:pt x="5364" y="11025"/>
                    <a:pt x="5387" y="11117"/>
                  </a:cubicBezTo>
                  <a:lnTo>
                    <a:pt x="5387" y="11117"/>
                  </a:lnTo>
                  <a:cubicBezTo>
                    <a:pt x="5433" y="11253"/>
                    <a:pt x="5433" y="11413"/>
                    <a:pt x="5456" y="11550"/>
                  </a:cubicBezTo>
                  <a:lnTo>
                    <a:pt x="5456" y="11550"/>
                  </a:lnTo>
                  <a:cubicBezTo>
                    <a:pt x="5501" y="11756"/>
                    <a:pt x="5547" y="11893"/>
                    <a:pt x="5501" y="12098"/>
                  </a:cubicBezTo>
                  <a:lnTo>
                    <a:pt x="5501" y="12098"/>
                  </a:lnTo>
                  <a:cubicBezTo>
                    <a:pt x="5456" y="12303"/>
                    <a:pt x="5341" y="12509"/>
                    <a:pt x="5341" y="12714"/>
                  </a:cubicBezTo>
                  <a:lnTo>
                    <a:pt x="5341" y="12714"/>
                  </a:lnTo>
                  <a:cubicBezTo>
                    <a:pt x="5341" y="12897"/>
                    <a:pt x="5410" y="13057"/>
                    <a:pt x="5387" y="13239"/>
                  </a:cubicBezTo>
                  <a:lnTo>
                    <a:pt x="5387" y="13239"/>
                  </a:lnTo>
                  <a:cubicBezTo>
                    <a:pt x="5387" y="13399"/>
                    <a:pt x="5364" y="13605"/>
                    <a:pt x="5296" y="13764"/>
                  </a:cubicBezTo>
                  <a:lnTo>
                    <a:pt x="5296" y="13764"/>
                  </a:lnTo>
                  <a:cubicBezTo>
                    <a:pt x="4748" y="13810"/>
                    <a:pt x="4543" y="12874"/>
                    <a:pt x="4474" y="12463"/>
                  </a:cubicBezTo>
                  <a:lnTo>
                    <a:pt x="4474" y="12463"/>
                  </a:lnTo>
                  <a:cubicBezTo>
                    <a:pt x="4360" y="11778"/>
                    <a:pt x="4269" y="11139"/>
                    <a:pt x="3858" y="10592"/>
                  </a:cubicBezTo>
                  <a:lnTo>
                    <a:pt x="3858" y="10592"/>
                  </a:lnTo>
                  <a:cubicBezTo>
                    <a:pt x="3721" y="10432"/>
                    <a:pt x="3538" y="10295"/>
                    <a:pt x="3401" y="10112"/>
                  </a:cubicBezTo>
                  <a:lnTo>
                    <a:pt x="3401" y="10112"/>
                  </a:lnTo>
                  <a:cubicBezTo>
                    <a:pt x="3196" y="9838"/>
                    <a:pt x="3059" y="9473"/>
                    <a:pt x="2968" y="9131"/>
                  </a:cubicBezTo>
                  <a:lnTo>
                    <a:pt x="2968" y="9131"/>
                  </a:lnTo>
                  <a:cubicBezTo>
                    <a:pt x="2876" y="8857"/>
                    <a:pt x="2785" y="8606"/>
                    <a:pt x="2648" y="8355"/>
                  </a:cubicBezTo>
                  <a:lnTo>
                    <a:pt x="2648" y="8355"/>
                  </a:lnTo>
                  <a:cubicBezTo>
                    <a:pt x="2488" y="8012"/>
                    <a:pt x="2374" y="7670"/>
                    <a:pt x="2192" y="7350"/>
                  </a:cubicBezTo>
                  <a:lnTo>
                    <a:pt x="2192" y="7350"/>
                  </a:lnTo>
                  <a:cubicBezTo>
                    <a:pt x="2077" y="7168"/>
                    <a:pt x="1940" y="6985"/>
                    <a:pt x="1826" y="6825"/>
                  </a:cubicBezTo>
                  <a:lnTo>
                    <a:pt x="1826" y="6825"/>
                  </a:lnTo>
                  <a:cubicBezTo>
                    <a:pt x="1689" y="6666"/>
                    <a:pt x="1507" y="6483"/>
                    <a:pt x="1301" y="6415"/>
                  </a:cubicBezTo>
                  <a:lnTo>
                    <a:pt x="1301" y="6415"/>
                  </a:lnTo>
                  <a:cubicBezTo>
                    <a:pt x="1050" y="6346"/>
                    <a:pt x="708" y="6255"/>
                    <a:pt x="434" y="6323"/>
                  </a:cubicBezTo>
                  <a:lnTo>
                    <a:pt x="434" y="6323"/>
                  </a:lnTo>
                  <a:cubicBezTo>
                    <a:pt x="69" y="6437"/>
                    <a:pt x="0" y="6917"/>
                    <a:pt x="114" y="7236"/>
                  </a:cubicBezTo>
                  <a:lnTo>
                    <a:pt x="114" y="7236"/>
                  </a:lnTo>
                  <a:cubicBezTo>
                    <a:pt x="229" y="7533"/>
                    <a:pt x="434" y="7761"/>
                    <a:pt x="571" y="8012"/>
                  </a:cubicBezTo>
                  <a:lnTo>
                    <a:pt x="571" y="8012"/>
                  </a:lnTo>
                  <a:cubicBezTo>
                    <a:pt x="754" y="8378"/>
                    <a:pt x="936" y="8720"/>
                    <a:pt x="1005" y="9131"/>
                  </a:cubicBezTo>
                  <a:lnTo>
                    <a:pt x="1005" y="9131"/>
                  </a:lnTo>
                  <a:cubicBezTo>
                    <a:pt x="1119" y="9747"/>
                    <a:pt x="1279" y="10340"/>
                    <a:pt x="1530" y="10888"/>
                  </a:cubicBezTo>
                  <a:lnTo>
                    <a:pt x="1530" y="10888"/>
                  </a:lnTo>
                  <a:cubicBezTo>
                    <a:pt x="1644" y="11162"/>
                    <a:pt x="1689" y="11436"/>
                    <a:pt x="1781" y="11710"/>
                  </a:cubicBezTo>
                  <a:lnTo>
                    <a:pt x="1781" y="11710"/>
                  </a:lnTo>
                  <a:cubicBezTo>
                    <a:pt x="1872" y="11984"/>
                    <a:pt x="2009" y="12212"/>
                    <a:pt x="2146" y="12463"/>
                  </a:cubicBezTo>
                  <a:lnTo>
                    <a:pt x="2146" y="12463"/>
                  </a:lnTo>
                  <a:cubicBezTo>
                    <a:pt x="2283" y="12714"/>
                    <a:pt x="2374" y="12965"/>
                    <a:pt x="2557" y="13194"/>
                  </a:cubicBezTo>
                  <a:lnTo>
                    <a:pt x="2557" y="13194"/>
                  </a:lnTo>
                  <a:cubicBezTo>
                    <a:pt x="2648" y="13353"/>
                    <a:pt x="2762" y="13490"/>
                    <a:pt x="2876" y="13627"/>
                  </a:cubicBezTo>
                  <a:lnTo>
                    <a:pt x="2876" y="13627"/>
                  </a:lnTo>
                  <a:cubicBezTo>
                    <a:pt x="3150" y="13970"/>
                    <a:pt x="3538" y="14221"/>
                    <a:pt x="3903" y="14449"/>
                  </a:cubicBezTo>
                  <a:lnTo>
                    <a:pt x="3903" y="14449"/>
                  </a:lnTo>
                  <a:cubicBezTo>
                    <a:pt x="4246" y="14677"/>
                    <a:pt x="4611" y="14906"/>
                    <a:pt x="4794" y="15294"/>
                  </a:cubicBezTo>
                  <a:lnTo>
                    <a:pt x="4794" y="15294"/>
                  </a:lnTo>
                  <a:cubicBezTo>
                    <a:pt x="4976" y="15636"/>
                    <a:pt x="4908" y="16001"/>
                    <a:pt x="4931" y="16366"/>
                  </a:cubicBezTo>
                  <a:lnTo>
                    <a:pt x="4931" y="16366"/>
                  </a:lnTo>
                  <a:cubicBezTo>
                    <a:pt x="4931" y="16754"/>
                    <a:pt x="4862" y="18809"/>
                    <a:pt x="4771" y="19174"/>
                  </a:cubicBezTo>
                  <a:lnTo>
                    <a:pt x="4771" y="19174"/>
                  </a:lnTo>
                  <a:cubicBezTo>
                    <a:pt x="4702" y="19402"/>
                    <a:pt x="4565" y="19630"/>
                    <a:pt x="4428" y="19836"/>
                  </a:cubicBezTo>
                  <a:lnTo>
                    <a:pt x="4428" y="19836"/>
                  </a:lnTo>
                  <a:cubicBezTo>
                    <a:pt x="4565" y="19904"/>
                    <a:pt x="4771" y="19927"/>
                    <a:pt x="4931" y="19996"/>
                  </a:cubicBezTo>
                  <a:lnTo>
                    <a:pt x="4931" y="19996"/>
                  </a:lnTo>
                  <a:cubicBezTo>
                    <a:pt x="5159" y="20087"/>
                    <a:pt x="5410" y="20133"/>
                    <a:pt x="5638" y="20224"/>
                  </a:cubicBezTo>
                  <a:lnTo>
                    <a:pt x="5638" y="20224"/>
                  </a:lnTo>
                  <a:cubicBezTo>
                    <a:pt x="5912" y="20338"/>
                    <a:pt x="6186" y="20452"/>
                    <a:pt x="6483" y="20406"/>
                  </a:cubicBezTo>
                  <a:lnTo>
                    <a:pt x="6483" y="20406"/>
                  </a:lnTo>
                  <a:cubicBezTo>
                    <a:pt x="6665" y="20361"/>
                    <a:pt x="6871" y="20338"/>
                    <a:pt x="7076" y="20315"/>
                  </a:cubicBezTo>
                  <a:lnTo>
                    <a:pt x="7076" y="20315"/>
                  </a:lnTo>
                  <a:cubicBezTo>
                    <a:pt x="7236" y="20315"/>
                    <a:pt x="7578" y="20315"/>
                    <a:pt x="7692" y="20155"/>
                  </a:cubicBezTo>
                  <a:lnTo>
                    <a:pt x="7692" y="20155"/>
                  </a:lnTo>
                  <a:cubicBezTo>
                    <a:pt x="7807" y="19996"/>
                    <a:pt x="7533" y="19630"/>
                    <a:pt x="7556" y="19562"/>
                  </a:cubicBezTo>
                  <a:lnTo>
                    <a:pt x="7556" y="19562"/>
                  </a:lnTo>
                  <a:cubicBezTo>
                    <a:pt x="7601" y="19448"/>
                    <a:pt x="7875" y="16846"/>
                    <a:pt x="7921" y="16754"/>
                  </a:cubicBezTo>
                  <a:lnTo>
                    <a:pt x="7921" y="16754"/>
                  </a:lnTo>
                  <a:cubicBezTo>
                    <a:pt x="7966" y="16663"/>
                    <a:pt x="7989" y="16617"/>
                    <a:pt x="8035" y="16503"/>
                  </a:cubicBezTo>
                  <a:lnTo>
                    <a:pt x="8035" y="16503"/>
                  </a:lnTo>
                  <a:cubicBezTo>
                    <a:pt x="8058" y="16344"/>
                    <a:pt x="8103" y="16184"/>
                    <a:pt x="8149" y="16047"/>
                  </a:cubicBezTo>
                  <a:lnTo>
                    <a:pt x="8149" y="16047"/>
                  </a:lnTo>
                  <a:cubicBezTo>
                    <a:pt x="8172" y="15956"/>
                    <a:pt x="8195" y="15887"/>
                    <a:pt x="8195" y="15796"/>
                  </a:cubicBezTo>
                  <a:lnTo>
                    <a:pt x="8195" y="15796"/>
                  </a:lnTo>
                  <a:cubicBezTo>
                    <a:pt x="8240" y="15682"/>
                    <a:pt x="8263" y="15659"/>
                    <a:pt x="8309" y="15567"/>
                  </a:cubicBezTo>
                  <a:lnTo>
                    <a:pt x="8309" y="15567"/>
                  </a:lnTo>
                  <a:cubicBezTo>
                    <a:pt x="8400" y="15431"/>
                    <a:pt x="8400" y="15225"/>
                    <a:pt x="8469" y="15065"/>
                  </a:cubicBezTo>
                  <a:lnTo>
                    <a:pt x="8469" y="15065"/>
                  </a:lnTo>
                  <a:cubicBezTo>
                    <a:pt x="8514" y="14951"/>
                    <a:pt x="8560" y="14837"/>
                    <a:pt x="8605" y="14723"/>
                  </a:cubicBezTo>
                  <a:lnTo>
                    <a:pt x="8605" y="14723"/>
                  </a:lnTo>
                  <a:cubicBezTo>
                    <a:pt x="8651" y="14563"/>
                    <a:pt x="8697" y="14518"/>
                    <a:pt x="8811" y="14426"/>
                  </a:cubicBezTo>
                  <a:lnTo>
                    <a:pt x="8811" y="14426"/>
                  </a:lnTo>
                  <a:cubicBezTo>
                    <a:pt x="8925" y="14312"/>
                    <a:pt x="9062" y="14266"/>
                    <a:pt x="9199" y="14198"/>
                  </a:cubicBezTo>
                  <a:lnTo>
                    <a:pt x="9199" y="14198"/>
                  </a:lnTo>
                  <a:cubicBezTo>
                    <a:pt x="9267" y="14152"/>
                    <a:pt x="9313" y="14107"/>
                    <a:pt x="9359" y="14084"/>
                  </a:cubicBezTo>
                  <a:lnTo>
                    <a:pt x="9359" y="14084"/>
                  </a:lnTo>
                  <a:cubicBezTo>
                    <a:pt x="9450" y="14015"/>
                    <a:pt x="9450" y="14015"/>
                    <a:pt x="9496" y="13924"/>
                  </a:cubicBezTo>
                  <a:lnTo>
                    <a:pt x="9496" y="13924"/>
                  </a:lnTo>
                  <a:cubicBezTo>
                    <a:pt x="9587" y="13741"/>
                    <a:pt x="9747" y="13559"/>
                    <a:pt x="9861" y="13422"/>
                  </a:cubicBezTo>
                  <a:lnTo>
                    <a:pt x="9861" y="13422"/>
                  </a:lnTo>
                  <a:cubicBezTo>
                    <a:pt x="9929" y="13353"/>
                    <a:pt x="9975" y="13262"/>
                    <a:pt x="10043" y="13194"/>
                  </a:cubicBezTo>
                  <a:lnTo>
                    <a:pt x="10043" y="13194"/>
                  </a:lnTo>
                  <a:cubicBezTo>
                    <a:pt x="10158" y="13080"/>
                    <a:pt x="10340" y="13011"/>
                    <a:pt x="10454" y="12920"/>
                  </a:cubicBezTo>
                  <a:lnTo>
                    <a:pt x="10454" y="12920"/>
                  </a:lnTo>
                  <a:cubicBezTo>
                    <a:pt x="10637" y="12783"/>
                    <a:pt x="10728" y="12555"/>
                    <a:pt x="10911" y="12418"/>
                  </a:cubicBezTo>
                  <a:lnTo>
                    <a:pt x="10911" y="12418"/>
                  </a:lnTo>
                  <a:cubicBezTo>
                    <a:pt x="11071" y="12303"/>
                    <a:pt x="11253" y="12258"/>
                    <a:pt x="11413" y="12189"/>
                  </a:cubicBezTo>
                  <a:lnTo>
                    <a:pt x="11413" y="12189"/>
                  </a:lnTo>
                  <a:cubicBezTo>
                    <a:pt x="11618" y="12121"/>
                    <a:pt x="11847" y="12098"/>
                    <a:pt x="12052" y="12052"/>
                  </a:cubicBezTo>
                  <a:lnTo>
                    <a:pt x="12052" y="12052"/>
                  </a:lnTo>
                  <a:cubicBezTo>
                    <a:pt x="12280" y="11984"/>
                    <a:pt x="12531" y="11915"/>
                    <a:pt x="12760" y="11824"/>
                  </a:cubicBezTo>
                  <a:lnTo>
                    <a:pt x="12760" y="11824"/>
                  </a:lnTo>
                  <a:cubicBezTo>
                    <a:pt x="13148" y="11710"/>
                    <a:pt x="13581" y="11550"/>
                    <a:pt x="13878" y="11208"/>
                  </a:cubicBezTo>
                  <a:lnTo>
                    <a:pt x="13878" y="11208"/>
                  </a:lnTo>
                  <a:cubicBezTo>
                    <a:pt x="14061" y="10980"/>
                    <a:pt x="14175" y="10683"/>
                    <a:pt x="14289" y="10409"/>
                  </a:cubicBezTo>
                  <a:lnTo>
                    <a:pt x="14289" y="10409"/>
                  </a:lnTo>
                  <a:cubicBezTo>
                    <a:pt x="14380" y="10158"/>
                    <a:pt x="14472" y="9907"/>
                    <a:pt x="14563" y="9633"/>
                  </a:cubicBezTo>
                  <a:lnTo>
                    <a:pt x="14563" y="9633"/>
                  </a:lnTo>
                  <a:cubicBezTo>
                    <a:pt x="14677" y="9176"/>
                    <a:pt x="14882" y="8766"/>
                    <a:pt x="15065" y="8332"/>
                  </a:cubicBezTo>
                  <a:lnTo>
                    <a:pt x="15065" y="8332"/>
                  </a:lnTo>
                  <a:cubicBezTo>
                    <a:pt x="15179" y="8035"/>
                    <a:pt x="15316" y="7556"/>
                    <a:pt x="14951" y="7396"/>
                  </a:cubicBezTo>
                  <a:lnTo>
                    <a:pt x="14951" y="7396"/>
                  </a:lnTo>
                  <a:cubicBezTo>
                    <a:pt x="14837" y="7328"/>
                    <a:pt x="14654" y="7282"/>
                    <a:pt x="14540" y="7328"/>
                  </a:cubicBezTo>
                  <a:lnTo>
                    <a:pt x="14540" y="7328"/>
                  </a:lnTo>
                  <a:cubicBezTo>
                    <a:pt x="14403" y="7373"/>
                    <a:pt x="14175" y="7533"/>
                    <a:pt x="14038" y="7647"/>
                  </a:cubicBezTo>
                  <a:lnTo>
                    <a:pt x="14038" y="7647"/>
                  </a:lnTo>
                  <a:cubicBezTo>
                    <a:pt x="13696" y="7921"/>
                    <a:pt x="13513" y="8332"/>
                    <a:pt x="13239" y="8674"/>
                  </a:cubicBezTo>
                  <a:lnTo>
                    <a:pt x="13239" y="8674"/>
                  </a:lnTo>
                  <a:cubicBezTo>
                    <a:pt x="12988" y="9017"/>
                    <a:pt x="12783" y="9382"/>
                    <a:pt x="12463" y="9633"/>
                  </a:cubicBezTo>
                  <a:lnTo>
                    <a:pt x="12463" y="9633"/>
                  </a:lnTo>
                  <a:cubicBezTo>
                    <a:pt x="12372" y="9701"/>
                    <a:pt x="12280" y="9747"/>
                    <a:pt x="12212" y="9816"/>
                  </a:cubicBezTo>
                  <a:lnTo>
                    <a:pt x="12212" y="9816"/>
                  </a:lnTo>
                  <a:cubicBezTo>
                    <a:pt x="12143" y="9884"/>
                    <a:pt x="12098" y="9975"/>
                    <a:pt x="12006" y="10044"/>
                  </a:cubicBezTo>
                  <a:lnTo>
                    <a:pt x="12006" y="10044"/>
                  </a:lnTo>
                  <a:cubicBezTo>
                    <a:pt x="11869" y="10135"/>
                    <a:pt x="11687" y="10204"/>
                    <a:pt x="11527" y="10295"/>
                  </a:cubicBezTo>
                  <a:lnTo>
                    <a:pt x="11527" y="10295"/>
                  </a:lnTo>
                  <a:cubicBezTo>
                    <a:pt x="11185" y="10500"/>
                    <a:pt x="10842" y="10751"/>
                    <a:pt x="10523" y="11048"/>
                  </a:cubicBezTo>
                  <a:lnTo>
                    <a:pt x="10523" y="11048"/>
                  </a:lnTo>
                  <a:cubicBezTo>
                    <a:pt x="10409" y="11162"/>
                    <a:pt x="10272" y="11253"/>
                    <a:pt x="10158" y="11345"/>
                  </a:cubicBezTo>
                  <a:lnTo>
                    <a:pt x="10158" y="11345"/>
                  </a:lnTo>
                  <a:cubicBezTo>
                    <a:pt x="9998" y="11459"/>
                    <a:pt x="9792" y="11573"/>
                    <a:pt x="9678" y="11733"/>
                  </a:cubicBezTo>
                  <a:lnTo>
                    <a:pt x="9678" y="11733"/>
                  </a:lnTo>
                  <a:cubicBezTo>
                    <a:pt x="9564" y="11870"/>
                    <a:pt x="9473" y="12052"/>
                    <a:pt x="9382" y="12212"/>
                  </a:cubicBezTo>
                  <a:lnTo>
                    <a:pt x="9382" y="12212"/>
                  </a:lnTo>
                  <a:cubicBezTo>
                    <a:pt x="9267" y="12418"/>
                    <a:pt x="9153" y="12646"/>
                    <a:pt x="9085" y="12851"/>
                  </a:cubicBezTo>
                  <a:lnTo>
                    <a:pt x="9085" y="12851"/>
                  </a:lnTo>
                  <a:cubicBezTo>
                    <a:pt x="8971" y="13194"/>
                    <a:pt x="8811" y="13536"/>
                    <a:pt x="8560" y="13741"/>
                  </a:cubicBezTo>
                  <a:lnTo>
                    <a:pt x="8560" y="13741"/>
                  </a:lnTo>
                  <a:cubicBezTo>
                    <a:pt x="8469" y="13833"/>
                    <a:pt x="8354" y="13924"/>
                    <a:pt x="8217" y="13947"/>
                  </a:cubicBezTo>
                  <a:lnTo>
                    <a:pt x="8217" y="13947"/>
                  </a:lnTo>
                  <a:cubicBezTo>
                    <a:pt x="7989" y="14015"/>
                    <a:pt x="7989" y="13833"/>
                    <a:pt x="7966" y="13650"/>
                  </a:cubicBezTo>
                  <a:lnTo>
                    <a:pt x="7966" y="13650"/>
                  </a:lnTo>
                  <a:cubicBezTo>
                    <a:pt x="7966" y="13239"/>
                    <a:pt x="8195" y="12806"/>
                    <a:pt x="8309" y="12440"/>
                  </a:cubicBezTo>
                  <a:lnTo>
                    <a:pt x="8309" y="12440"/>
                  </a:lnTo>
                  <a:cubicBezTo>
                    <a:pt x="8354" y="12303"/>
                    <a:pt x="8446" y="12189"/>
                    <a:pt x="8469" y="12030"/>
                  </a:cubicBezTo>
                  <a:lnTo>
                    <a:pt x="8469" y="12030"/>
                  </a:lnTo>
                  <a:cubicBezTo>
                    <a:pt x="8514" y="11938"/>
                    <a:pt x="8537" y="11824"/>
                    <a:pt x="8560" y="11710"/>
                  </a:cubicBezTo>
                  <a:lnTo>
                    <a:pt x="8560" y="11710"/>
                  </a:lnTo>
                  <a:cubicBezTo>
                    <a:pt x="8583" y="11619"/>
                    <a:pt x="8605" y="11527"/>
                    <a:pt x="8628" y="11436"/>
                  </a:cubicBezTo>
                  <a:lnTo>
                    <a:pt x="8628" y="11436"/>
                  </a:lnTo>
                  <a:cubicBezTo>
                    <a:pt x="8674" y="11231"/>
                    <a:pt x="8651" y="11002"/>
                    <a:pt x="8651" y="10797"/>
                  </a:cubicBezTo>
                  <a:lnTo>
                    <a:pt x="8651" y="10797"/>
                  </a:lnTo>
                  <a:cubicBezTo>
                    <a:pt x="8674" y="9998"/>
                    <a:pt x="8971" y="9199"/>
                    <a:pt x="9176" y="8423"/>
                  </a:cubicBezTo>
                  <a:lnTo>
                    <a:pt x="9176" y="8423"/>
                  </a:lnTo>
                  <a:cubicBezTo>
                    <a:pt x="9359" y="7647"/>
                    <a:pt x="9861" y="6985"/>
                    <a:pt x="10226" y="6278"/>
                  </a:cubicBezTo>
                  <a:lnTo>
                    <a:pt x="10226" y="6278"/>
                  </a:lnTo>
                  <a:cubicBezTo>
                    <a:pt x="10363" y="6004"/>
                    <a:pt x="10523" y="5684"/>
                    <a:pt x="10591" y="5387"/>
                  </a:cubicBezTo>
                  <a:lnTo>
                    <a:pt x="10591" y="5387"/>
                  </a:lnTo>
                  <a:cubicBezTo>
                    <a:pt x="10683" y="4977"/>
                    <a:pt x="10842" y="4589"/>
                    <a:pt x="10956" y="4155"/>
                  </a:cubicBezTo>
                  <a:lnTo>
                    <a:pt x="10956" y="4155"/>
                  </a:lnTo>
                  <a:cubicBezTo>
                    <a:pt x="11071" y="3744"/>
                    <a:pt x="11093" y="3379"/>
                    <a:pt x="11116" y="2968"/>
                  </a:cubicBezTo>
                  <a:lnTo>
                    <a:pt x="11116" y="2968"/>
                  </a:lnTo>
                  <a:cubicBezTo>
                    <a:pt x="11139" y="2580"/>
                    <a:pt x="11071" y="2238"/>
                    <a:pt x="11002" y="1872"/>
                  </a:cubicBezTo>
                  <a:lnTo>
                    <a:pt x="11002" y="1872"/>
                  </a:lnTo>
                  <a:cubicBezTo>
                    <a:pt x="10934" y="1484"/>
                    <a:pt x="10888" y="1096"/>
                    <a:pt x="10751" y="731"/>
                  </a:cubicBezTo>
                  <a:lnTo>
                    <a:pt x="10751" y="731"/>
                  </a:lnTo>
                  <a:cubicBezTo>
                    <a:pt x="10705" y="594"/>
                    <a:pt x="10660" y="480"/>
                    <a:pt x="10546" y="366"/>
                  </a:cubicBezTo>
                  <a:lnTo>
                    <a:pt x="10546" y="366"/>
                  </a:lnTo>
                  <a:cubicBezTo>
                    <a:pt x="10431" y="252"/>
                    <a:pt x="10295" y="252"/>
                    <a:pt x="10135" y="206"/>
                  </a:cubicBezTo>
                  <a:lnTo>
                    <a:pt x="10135" y="206"/>
                  </a:lnTo>
                  <a:cubicBezTo>
                    <a:pt x="9382" y="1"/>
                    <a:pt x="9153" y="1188"/>
                    <a:pt x="8971" y="1713"/>
                  </a:cubicBezTo>
                  <a:lnTo>
                    <a:pt x="8971" y="1713"/>
                  </a:lnTo>
                  <a:cubicBezTo>
                    <a:pt x="8879" y="1964"/>
                    <a:pt x="8788" y="2192"/>
                    <a:pt x="8742" y="2443"/>
                  </a:cubicBezTo>
                  <a:lnTo>
                    <a:pt x="8742" y="2443"/>
                  </a:lnTo>
                  <a:cubicBezTo>
                    <a:pt x="8697" y="2626"/>
                    <a:pt x="8651" y="2785"/>
                    <a:pt x="8605" y="2968"/>
                  </a:cubicBezTo>
                  <a:lnTo>
                    <a:pt x="8605" y="2968"/>
                  </a:lnTo>
                  <a:cubicBezTo>
                    <a:pt x="8491" y="3379"/>
                    <a:pt x="8400" y="3767"/>
                    <a:pt x="8286" y="4155"/>
                  </a:cubicBezTo>
                  <a:lnTo>
                    <a:pt x="8286" y="4155"/>
                  </a:lnTo>
                  <a:cubicBezTo>
                    <a:pt x="8172" y="4611"/>
                    <a:pt x="7898" y="5022"/>
                    <a:pt x="7784" y="5456"/>
                  </a:cubicBezTo>
                  <a:lnTo>
                    <a:pt x="7784" y="5456"/>
                  </a:lnTo>
                  <a:cubicBezTo>
                    <a:pt x="7647" y="5935"/>
                    <a:pt x="7556" y="6460"/>
                    <a:pt x="7601" y="6940"/>
                  </a:cubicBezTo>
                  <a:lnTo>
                    <a:pt x="7601" y="6940"/>
                  </a:lnTo>
                  <a:cubicBezTo>
                    <a:pt x="7624" y="7145"/>
                    <a:pt x="7624" y="7373"/>
                    <a:pt x="7624" y="7601"/>
                  </a:cubicBezTo>
                  <a:lnTo>
                    <a:pt x="7624" y="7601"/>
                  </a:lnTo>
                  <a:cubicBezTo>
                    <a:pt x="7647" y="7761"/>
                    <a:pt x="7670" y="7944"/>
                    <a:pt x="7670" y="8126"/>
                  </a:cubicBezTo>
                  <a:lnTo>
                    <a:pt x="7670" y="8126"/>
                  </a:lnTo>
                  <a:cubicBezTo>
                    <a:pt x="7692" y="8560"/>
                    <a:pt x="7692" y="9017"/>
                    <a:pt x="7670" y="9473"/>
                  </a:cubicBezTo>
                  <a:lnTo>
                    <a:pt x="7670" y="9473"/>
                  </a:lnTo>
                  <a:cubicBezTo>
                    <a:pt x="7670" y="9701"/>
                    <a:pt x="7601" y="9930"/>
                    <a:pt x="7578" y="10158"/>
                  </a:cubicBezTo>
                  <a:lnTo>
                    <a:pt x="7578" y="10158"/>
                  </a:lnTo>
                  <a:cubicBezTo>
                    <a:pt x="7556" y="10363"/>
                    <a:pt x="7578" y="10614"/>
                    <a:pt x="7601" y="10820"/>
                  </a:cubicBezTo>
                  <a:lnTo>
                    <a:pt x="7601" y="10820"/>
                  </a:lnTo>
                  <a:cubicBezTo>
                    <a:pt x="7624" y="11048"/>
                    <a:pt x="7670" y="11253"/>
                    <a:pt x="7692" y="11459"/>
                  </a:cubicBezTo>
                  <a:lnTo>
                    <a:pt x="7692" y="11459"/>
                  </a:lnTo>
                  <a:cubicBezTo>
                    <a:pt x="7692" y="11687"/>
                    <a:pt x="7647" y="11961"/>
                    <a:pt x="7578" y="12189"/>
                  </a:cubicBezTo>
                  <a:lnTo>
                    <a:pt x="7578" y="12189"/>
                  </a:lnTo>
                  <a:cubicBezTo>
                    <a:pt x="7510" y="12395"/>
                    <a:pt x="7419" y="12600"/>
                    <a:pt x="7327" y="12806"/>
                  </a:cubicBezTo>
                  <a:lnTo>
                    <a:pt x="7327" y="12806"/>
                  </a:lnTo>
                  <a:cubicBezTo>
                    <a:pt x="7259" y="12965"/>
                    <a:pt x="7122" y="13285"/>
                    <a:pt x="6962" y="13376"/>
                  </a:cubicBezTo>
                  <a:lnTo>
                    <a:pt x="6962" y="13376"/>
                  </a:lnTo>
                  <a:cubicBezTo>
                    <a:pt x="6528" y="13696"/>
                    <a:pt x="6346" y="12600"/>
                    <a:pt x="6369" y="12372"/>
                  </a:cubicBezTo>
                  <a:lnTo>
                    <a:pt x="6369" y="12372"/>
                  </a:lnTo>
                  <a:cubicBezTo>
                    <a:pt x="6414" y="11824"/>
                    <a:pt x="6551" y="11253"/>
                    <a:pt x="6437" y="10729"/>
                  </a:cubicBezTo>
                  <a:lnTo>
                    <a:pt x="6437" y="10729"/>
                  </a:lnTo>
                  <a:cubicBezTo>
                    <a:pt x="6369" y="10455"/>
                    <a:pt x="6323" y="10158"/>
                    <a:pt x="6254" y="9861"/>
                  </a:cubicBezTo>
                  <a:lnTo>
                    <a:pt x="6254" y="9861"/>
                  </a:lnTo>
                  <a:cubicBezTo>
                    <a:pt x="6163" y="9519"/>
                    <a:pt x="6026" y="9245"/>
                    <a:pt x="6003" y="8857"/>
                  </a:cubicBezTo>
                  <a:lnTo>
                    <a:pt x="6003" y="8857"/>
                  </a:lnTo>
                  <a:cubicBezTo>
                    <a:pt x="6003" y="8514"/>
                    <a:pt x="5958" y="8149"/>
                    <a:pt x="5958" y="7807"/>
                  </a:cubicBezTo>
                  <a:lnTo>
                    <a:pt x="5958" y="7807"/>
                  </a:lnTo>
                  <a:cubicBezTo>
                    <a:pt x="5958" y="7510"/>
                    <a:pt x="5958" y="7213"/>
                    <a:pt x="5935" y="6917"/>
                  </a:cubicBezTo>
                  <a:lnTo>
                    <a:pt x="5935" y="6917"/>
                  </a:lnTo>
                  <a:cubicBezTo>
                    <a:pt x="5935" y="6711"/>
                    <a:pt x="5866" y="6506"/>
                    <a:pt x="5775" y="6323"/>
                  </a:cubicBezTo>
                  <a:lnTo>
                    <a:pt x="5775" y="6323"/>
                  </a:lnTo>
                  <a:cubicBezTo>
                    <a:pt x="5638" y="6027"/>
                    <a:pt x="5570" y="5684"/>
                    <a:pt x="5547" y="5365"/>
                  </a:cubicBezTo>
                  <a:lnTo>
                    <a:pt x="5547" y="5365"/>
                  </a:lnTo>
                  <a:cubicBezTo>
                    <a:pt x="5478" y="4474"/>
                    <a:pt x="5478" y="3584"/>
                    <a:pt x="5410" y="2717"/>
                  </a:cubicBezTo>
                  <a:lnTo>
                    <a:pt x="5410" y="2717"/>
                  </a:lnTo>
                  <a:cubicBezTo>
                    <a:pt x="5364" y="2009"/>
                    <a:pt x="5182" y="1165"/>
                    <a:pt x="4611" y="708"/>
                  </a:cubicBezTo>
                  <a:lnTo>
                    <a:pt x="4611" y="708"/>
                  </a:lnTo>
                  <a:cubicBezTo>
                    <a:pt x="4428" y="548"/>
                    <a:pt x="4200" y="434"/>
                    <a:pt x="3972" y="366"/>
                  </a:cubicBezTo>
                  <a:lnTo>
                    <a:pt x="3972" y="366"/>
                  </a:lnTo>
                  <a:cubicBezTo>
                    <a:pt x="3812" y="320"/>
                    <a:pt x="3652" y="229"/>
                    <a:pt x="3493" y="183"/>
                  </a:cubicBezTo>
                  <a:lnTo>
                    <a:pt x="3493" y="183"/>
                  </a:lnTo>
                  <a:cubicBezTo>
                    <a:pt x="3333" y="115"/>
                    <a:pt x="3173" y="69"/>
                    <a:pt x="3013" y="69"/>
                  </a:cubicBezTo>
                  <a:lnTo>
                    <a:pt x="3013" y="69"/>
                  </a:lnTo>
                  <a:cubicBezTo>
                    <a:pt x="2831" y="69"/>
                    <a:pt x="2671" y="160"/>
                    <a:pt x="2557" y="3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0" y="3952900"/>
              <a:ext cx="7965246" cy="1578950"/>
            </a:xfrm>
            <a:custGeom>
              <a:rect b="b" l="l" r="r" t="t"/>
              <a:pathLst>
                <a:path extrusionOk="0" h="63158" w="248545">
                  <a:moveTo>
                    <a:pt x="7601" y="0"/>
                  </a:moveTo>
                  <a:cubicBezTo>
                    <a:pt x="5204" y="0"/>
                    <a:pt x="2488" y="1187"/>
                    <a:pt x="0" y="2922"/>
                  </a:cubicBezTo>
                  <a:lnTo>
                    <a:pt x="0" y="2922"/>
                  </a:lnTo>
                  <a:lnTo>
                    <a:pt x="0" y="63158"/>
                  </a:lnTo>
                  <a:lnTo>
                    <a:pt x="248545" y="63158"/>
                  </a:lnTo>
                  <a:cubicBezTo>
                    <a:pt x="233891" y="58433"/>
                    <a:pt x="223985" y="39442"/>
                    <a:pt x="210153" y="46130"/>
                  </a:cubicBezTo>
                  <a:lnTo>
                    <a:pt x="210153" y="46130"/>
                  </a:lnTo>
                  <a:cubicBezTo>
                    <a:pt x="198854" y="51608"/>
                    <a:pt x="198831" y="42684"/>
                    <a:pt x="185113" y="40926"/>
                  </a:cubicBezTo>
                  <a:lnTo>
                    <a:pt x="185113" y="40926"/>
                  </a:lnTo>
                  <a:cubicBezTo>
                    <a:pt x="168200" y="38758"/>
                    <a:pt x="169820" y="48367"/>
                    <a:pt x="154299" y="48367"/>
                  </a:cubicBezTo>
                  <a:lnTo>
                    <a:pt x="154299" y="48367"/>
                  </a:lnTo>
                  <a:cubicBezTo>
                    <a:pt x="144964" y="48367"/>
                    <a:pt x="138093" y="39374"/>
                    <a:pt x="128826" y="37046"/>
                  </a:cubicBezTo>
                  <a:lnTo>
                    <a:pt x="128826" y="37046"/>
                  </a:lnTo>
                  <a:cubicBezTo>
                    <a:pt x="122207" y="35402"/>
                    <a:pt x="117482" y="36544"/>
                    <a:pt x="113419" y="37708"/>
                  </a:cubicBezTo>
                  <a:lnTo>
                    <a:pt x="113419" y="37708"/>
                  </a:lnTo>
                  <a:cubicBezTo>
                    <a:pt x="109288" y="38895"/>
                    <a:pt x="105864" y="40082"/>
                    <a:pt x="101915" y="38324"/>
                  </a:cubicBezTo>
                  <a:lnTo>
                    <a:pt x="101915" y="38324"/>
                  </a:lnTo>
                  <a:cubicBezTo>
                    <a:pt x="94428" y="34992"/>
                    <a:pt x="95204" y="25268"/>
                    <a:pt x="83837" y="22940"/>
                  </a:cubicBezTo>
                  <a:lnTo>
                    <a:pt x="83837" y="22940"/>
                  </a:lnTo>
                  <a:cubicBezTo>
                    <a:pt x="78359" y="21821"/>
                    <a:pt x="74844" y="23122"/>
                    <a:pt x="71557" y="24423"/>
                  </a:cubicBezTo>
                  <a:lnTo>
                    <a:pt x="71557" y="24423"/>
                  </a:lnTo>
                  <a:cubicBezTo>
                    <a:pt x="66536" y="26409"/>
                    <a:pt x="62016" y="28418"/>
                    <a:pt x="51859" y="21753"/>
                  </a:cubicBezTo>
                  <a:lnTo>
                    <a:pt x="51859" y="21753"/>
                  </a:lnTo>
                  <a:cubicBezTo>
                    <a:pt x="47682" y="19037"/>
                    <a:pt x="44327" y="19858"/>
                    <a:pt x="41177" y="20703"/>
                  </a:cubicBezTo>
                  <a:lnTo>
                    <a:pt x="41177" y="20703"/>
                  </a:lnTo>
                  <a:cubicBezTo>
                    <a:pt x="37114" y="21753"/>
                    <a:pt x="33371" y="22826"/>
                    <a:pt x="28691" y="16366"/>
                  </a:cubicBezTo>
                  <a:lnTo>
                    <a:pt x="28691" y="16366"/>
                  </a:lnTo>
                  <a:cubicBezTo>
                    <a:pt x="25359" y="11755"/>
                    <a:pt x="17370" y="0"/>
                    <a:pt x="7646" y="0"/>
                  </a:cubicBezTo>
                  <a:lnTo>
                    <a:pt x="7646" y="0"/>
                  </a:lnTo>
                  <a:lnTo>
                    <a:pt x="7601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1656700" y="4387150"/>
              <a:ext cx="309875" cy="929000"/>
            </a:xfrm>
            <a:custGeom>
              <a:rect b="b" l="l" r="r" t="t"/>
              <a:pathLst>
                <a:path extrusionOk="0" h="37160" w="12395">
                  <a:moveTo>
                    <a:pt x="4223" y="19676"/>
                  </a:moveTo>
                  <a:cubicBezTo>
                    <a:pt x="6574" y="24218"/>
                    <a:pt x="11231" y="29810"/>
                    <a:pt x="8606" y="37160"/>
                  </a:cubicBezTo>
                  <a:lnTo>
                    <a:pt x="8606" y="37160"/>
                  </a:lnTo>
                  <a:cubicBezTo>
                    <a:pt x="12395" y="28623"/>
                    <a:pt x="11733" y="24150"/>
                    <a:pt x="8743" y="17644"/>
                  </a:cubicBezTo>
                  <a:lnTo>
                    <a:pt x="8743" y="17644"/>
                  </a:lnTo>
                  <a:cubicBezTo>
                    <a:pt x="6460" y="12760"/>
                    <a:pt x="4497" y="6460"/>
                    <a:pt x="5867" y="0"/>
                  </a:cubicBezTo>
                  <a:lnTo>
                    <a:pt x="5867" y="0"/>
                  </a:lnTo>
                  <a:cubicBezTo>
                    <a:pt x="1" y="7715"/>
                    <a:pt x="1895" y="15179"/>
                    <a:pt x="4223" y="196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1844450" y="4480150"/>
              <a:ext cx="227125" cy="716175"/>
            </a:xfrm>
            <a:custGeom>
              <a:rect b="b" l="l" r="r" t="t"/>
              <a:pathLst>
                <a:path extrusionOk="0" h="28647" w="9085">
                  <a:moveTo>
                    <a:pt x="1758" y="13810"/>
                  </a:moveTo>
                  <a:cubicBezTo>
                    <a:pt x="0" y="19265"/>
                    <a:pt x="936" y="22621"/>
                    <a:pt x="5798" y="28647"/>
                  </a:cubicBezTo>
                  <a:lnTo>
                    <a:pt x="5798" y="28647"/>
                  </a:lnTo>
                  <a:cubicBezTo>
                    <a:pt x="3013" y="22415"/>
                    <a:pt x="4976" y="20019"/>
                    <a:pt x="6232" y="15659"/>
                  </a:cubicBezTo>
                  <a:lnTo>
                    <a:pt x="6232" y="15659"/>
                  </a:lnTo>
                  <a:cubicBezTo>
                    <a:pt x="7464" y="11299"/>
                    <a:pt x="9085" y="4520"/>
                    <a:pt x="3744" y="1"/>
                  </a:cubicBezTo>
                  <a:lnTo>
                    <a:pt x="3744" y="1"/>
                  </a:lnTo>
                  <a:cubicBezTo>
                    <a:pt x="3903" y="5182"/>
                    <a:pt x="3219" y="9222"/>
                    <a:pt x="1758" y="13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1540300" y="4576025"/>
              <a:ext cx="343550" cy="720725"/>
            </a:xfrm>
            <a:custGeom>
              <a:rect b="b" l="l" r="r" t="t"/>
              <a:pathLst>
                <a:path extrusionOk="0" h="28829" w="13742">
                  <a:moveTo>
                    <a:pt x="6186" y="14860"/>
                  </a:moveTo>
                  <a:cubicBezTo>
                    <a:pt x="8697" y="18238"/>
                    <a:pt x="12029" y="22666"/>
                    <a:pt x="12166" y="28829"/>
                  </a:cubicBezTo>
                  <a:lnTo>
                    <a:pt x="12166" y="28829"/>
                  </a:lnTo>
                  <a:cubicBezTo>
                    <a:pt x="13216" y="24629"/>
                    <a:pt x="13741" y="21639"/>
                    <a:pt x="12668" y="18306"/>
                  </a:cubicBezTo>
                  <a:lnTo>
                    <a:pt x="12668" y="18306"/>
                  </a:lnTo>
                  <a:cubicBezTo>
                    <a:pt x="12121" y="16617"/>
                    <a:pt x="10751" y="14107"/>
                    <a:pt x="8811" y="11527"/>
                  </a:cubicBezTo>
                  <a:lnTo>
                    <a:pt x="8811" y="11527"/>
                  </a:lnTo>
                  <a:cubicBezTo>
                    <a:pt x="6163" y="7989"/>
                    <a:pt x="3652" y="4657"/>
                    <a:pt x="1735" y="1"/>
                  </a:cubicBezTo>
                  <a:lnTo>
                    <a:pt x="1735" y="1"/>
                  </a:lnTo>
                  <a:cubicBezTo>
                    <a:pt x="0" y="6118"/>
                    <a:pt x="3698" y="11482"/>
                    <a:pt x="6186" y="1486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3"/>
            <p:cNvSpPr/>
            <p:nvPr/>
          </p:nvSpPr>
          <p:spPr>
            <a:xfrm>
              <a:off x="1499200" y="4789450"/>
              <a:ext cx="335575" cy="510725"/>
            </a:xfrm>
            <a:custGeom>
              <a:rect b="b" l="l" r="r" t="t"/>
              <a:pathLst>
                <a:path extrusionOk="0" h="20429" w="13423">
                  <a:moveTo>
                    <a:pt x="6894" y="11915"/>
                  </a:moveTo>
                  <a:cubicBezTo>
                    <a:pt x="9702" y="14175"/>
                    <a:pt x="12030" y="14677"/>
                    <a:pt x="13171" y="20429"/>
                  </a:cubicBezTo>
                  <a:lnTo>
                    <a:pt x="13171" y="20429"/>
                  </a:lnTo>
                  <a:cubicBezTo>
                    <a:pt x="13422" y="13650"/>
                    <a:pt x="12464" y="10865"/>
                    <a:pt x="8857" y="8172"/>
                  </a:cubicBezTo>
                  <a:lnTo>
                    <a:pt x="8857" y="8172"/>
                  </a:lnTo>
                  <a:cubicBezTo>
                    <a:pt x="5821" y="5912"/>
                    <a:pt x="3539" y="3584"/>
                    <a:pt x="1256" y="0"/>
                  </a:cubicBezTo>
                  <a:lnTo>
                    <a:pt x="1256" y="0"/>
                  </a:lnTo>
                  <a:cubicBezTo>
                    <a:pt x="1" y="6026"/>
                    <a:pt x="4132" y="9701"/>
                    <a:pt x="6894" y="1191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3"/>
            <p:cNvSpPr/>
            <p:nvPr/>
          </p:nvSpPr>
          <p:spPr>
            <a:xfrm>
              <a:off x="1932325" y="4743800"/>
              <a:ext cx="415450" cy="578075"/>
            </a:xfrm>
            <a:custGeom>
              <a:rect b="b" l="l" r="r" t="t"/>
              <a:pathLst>
                <a:path extrusionOk="0" h="23123" w="16618">
                  <a:moveTo>
                    <a:pt x="6118" y="9130"/>
                  </a:moveTo>
                  <a:cubicBezTo>
                    <a:pt x="1667" y="12098"/>
                    <a:pt x="320" y="15270"/>
                    <a:pt x="0" y="23122"/>
                  </a:cubicBezTo>
                  <a:lnTo>
                    <a:pt x="0" y="23122"/>
                  </a:lnTo>
                  <a:cubicBezTo>
                    <a:pt x="1826" y="16526"/>
                    <a:pt x="4588" y="16024"/>
                    <a:pt x="8058" y="13558"/>
                  </a:cubicBezTo>
                  <a:lnTo>
                    <a:pt x="8058" y="13558"/>
                  </a:lnTo>
                  <a:cubicBezTo>
                    <a:pt x="11481" y="11093"/>
                    <a:pt x="16617" y="7030"/>
                    <a:pt x="15704" y="0"/>
                  </a:cubicBezTo>
                  <a:lnTo>
                    <a:pt x="15704" y="0"/>
                  </a:lnTo>
                  <a:cubicBezTo>
                    <a:pt x="12714" y="4040"/>
                    <a:pt x="9861" y="6642"/>
                    <a:pt x="6118" y="9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1911200" y="4361475"/>
              <a:ext cx="359525" cy="955825"/>
            </a:xfrm>
            <a:custGeom>
              <a:rect b="b" l="l" r="r" t="t"/>
              <a:pathLst>
                <a:path extrusionOk="0" h="38233" w="14381">
                  <a:moveTo>
                    <a:pt x="5091" y="18146"/>
                  </a:moveTo>
                  <a:cubicBezTo>
                    <a:pt x="1347" y="24811"/>
                    <a:pt x="1" y="29422"/>
                    <a:pt x="1736" y="38233"/>
                  </a:cubicBezTo>
                  <a:lnTo>
                    <a:pt x="1736" y="38233"/>
                  </a:lnTo>
                  <a:cubicBezTo>
                    <a:pt x="800" y="30655"/>
                    <a:pt x="5776" y="24925"/>
                    <a:pt x="8606" y="20269"/>
                  </a:cubicBezTo>
                  <a:lnTo>
                    <a:pt x="8606" y="20269"/>
                  </a:lnTo>
                  <a:cubicBezTo>
                    <a:pt x="11413" y="15636"/>
                    <a:pt x="14381" y="7989"/>
                    <a:pt x="10683" y="0"/>
                  </a:cubicBezTo>
                  <a:lnTo>
                    <a:pt x="10683" y="0"/>
                  </a:lnTo>
                  <a:cubicBezTo>
                    <a:pt x="10729" y="6665"/>
                    <a:pt x="7898" y="13125"/>
                    <a:pt x="5091" y="1814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1962575" y="4860200"/>
              <a:ext cx="499900" cy="437700"/>
            </a:xfrm>
            <a:custGeom>
              <a:rect b="b" l="l" r="r" t="t"/>
              <a:pathLst>
                <a:path extrusionOk="0" h="17508" w="19996">
                  <a:moveTo>
                    <a:pt x="9564" y="6962"/>
                  </a:moveTo>
                  <a:cubicBezTo>
                    <a:pt x="4565" y="7830"/>
                    <a:pt x="1963" y="9656"/>
                    <a:pt x="0" y="17508"/>
                  </a:cubicBezTo>
                  <a:lnTo>
                    <a:pt x="0" y="17508"/>
                  </a:lnTo>
                  <a:cubicBezTo>
                    <a:pt x="2077" y="11299"/>
                    <a:pt x="7601" y="12349"/>
                    <a:pt x="11253" y="11961"/>
                  </a:cubicBezTo>
                  <a:lnTo>
                    <a:pt x="11253" y="11961"/>
                  </a:lnTo>
                  <a:cubicBezTo>
                    <a:pt x="14859" y="11550"/>
                    <a:pt x="19698" y="9222"/>
                    <a:pt x="19995" y="1"/>
                  </a:cubicBezTo>
                  <a:lnTo>
                    <a:pt x="19995" y="1"/>
                  </a:lnTo>
                  <a:cubicBezTo>
                    <a:pt x="17621" y="4657"/>
                    <a:pt x="13330" y="6300"/>
                    <a:pt x="9564" y="69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671225" y="4439650"/>
              <a:ext cx="602050" cy="767525"/>
            </a:xfrm>
            <a:custGeom>
              <a:rect b="b" l="l" r="r" t="t"/>
              <a:pathLst>
                <a:path extrusionOk="0" h="30701" w="24082">
                  <a:moveTo>
                    <a:pt x="16686" y="320"/>
                  </a:moveTo>
                  <a:cubicBezTo>
                    <a:pt x="16115" y="548"/>
                    <a:pt x="15978" y="936"/>
                    <a:pt x="15864" y="1530"/>
                  </a:cubicBezTo>
                  <a:lnTo>
                    <a:pt x="15864" y="1530"/>
                  </a:lnTo>
                  <a:cubicBezTo>
                    <a:pt x="15704" y="2214"/>
                    <a:pt x="15476" y="2922"/>
                    <a:pt x="15202" y="3538"/>
                  </a:cubicBezTo>
                  <a:lnTo>
                    <a:pt x="15202" y="3538"/>
                  </a:lnTo>
                  <a:cubicBezTo>
                    <a:pt x="14837" y="4360"/>
                    <a:pt x="14563" y="5205"/>
                    <a:pt x="14015" y="5912"/>
                  </a:cubicBezTo>
                  <a:lnTo>
                    <a:pt x="14015" y="5912"/>
                  </a:lnTo>
                  <a:cubicBezTo>
                    <a:pt x="13581" y="6483"/>
                    <a:pt x="13262" y="7190"/>
                    <a:pt x="13148" y="7898"/>
                  </a:cubicBezTo>
                  <a:lnTo>
                    <a:pt x="13148" y="7898"/>
                  </a:lnTo>
                  <a:cubicBezTo>
                    <a:pt x="13079" y="8286"/>
                    <a:pt x="13056" y="8674"/>
                    <a:pt x="12988" y="9062"/>
                  </a:cubicBezTo>
                  <a:lnTo>
                    <a:pt x="12988" y="9062"/>
                  </a:lnTo>
                  <a:cubicBezTo>
                    <a:pt x="12920" y="9404"/>
                    <a:pt x="12851" y="10135"/>
                    <a:pt x="12623" y="10386"/>
                  </a:cubicBezTo>
                  <a:lnTo>
                    <a:pt x="12623" y="10386"/>
                  </a:lnTo>
                  <a:cubicBezTo>
                    <a:pt x="12303" y="10774"/>
                    <a:pt x="11961" y="10386"/>
                    <a:pt x="11847" y="10021"/>
                  </a:cubicBezTo>
                  <a:lnTo>
                    <a:pt x="11847" y="10021"/>
                  </a:lnTo>
                  <a:cubicBezTo>
                    <a:pt x="11641" y="9427"/>
                    <a:pt x="11664" y="8765"/>
                    <a:pt x="11550" y="8172"/>
                  </a:cubicBezTo>
                  <a:lnTo>
                    <a:pt x="11550" y="8172"/>
                  </a:lnTo>
                  <a:cubicBezTo>
                    <a:pt x="11459" y="7761"/>
                    <a:pt x="11253" y="7556"/>
                    <a:pt x="11116" y="7190"/>
                  </a:cubicBezTo>
                  <a:lnTo>
                    <a:pt x="11116" y="7190"/>
                  </a:lnTo>
                  <a:cubicBezTo>
                    <a:pt x="10705" y="6095"/>
                    <a:pt x="10705" y="5159"/>
                    <a:pt x="10957" y="4040"/>
                  </a:cubicBezTo>
                  <a:lnTo>
                    <a:pt x="10957" y="4040"/>
                  </a:lnTo>
                  <a:cubicBezTo>
                    <a:pt x="11139" y="3333"/>
                    <a:pt x="11367" y="2055"/>
                    <a:pt x="10591" y="1621"/>
                  </a:cubicBezTo>
                  <a:lnTo>
                    <a:pt x="10591" y="1621"/>
                  </a:lnTo>
                  <a:cubicBezTo>
                    <a:pt x="10089" y="1347"/>
                    <a:pt x="9382" y="1621"/>
                    <a:pt x="8925" y="1826"/>
                  </a:cubicBezTo>
                  <a:lnTo>
                    <a:pt x="8925" y="1826"/>
                  </a:lnTo>
                  <a:cubicBezTo>
                    <a:pt x="8354" y="2077"/>
                    <a:pt x="7761" y="2351"/>
                    <a:pt x="7601" y="2990"/>
                  </a:cubicBezTo>
                  <a:lnTo>
                    <a:pt x="7601" y="2990"/>
                  </a:lnTo>
                  <a:cubicBezTo>
                    <a:pt x="7350" y="3949"/>
                    <a:pt x="7784" y="4725"/>
                    <a:pt x="8240" y="5547"/>
                  </a:cubicBezTo>
                  <a:lnTo>
                    <a:pt x="8240" y="5547"/>
                  </a:lnTo>
                  <a:cubicBezTo>
                    <a:pt x="8674" y="6369"/>
                    <a:pt x="8720" y="7464"/>
                    <a:pt x="8857" y="8354"/>
                  </a:cubicBezTo>
                  <a:lnTo>
                    <a:pt x="8857" y="8354"/>
                  </a:lnTo>
                  <a:cubicBezTo>
                    <a:pt x="8971" y="9062"/>
                    <a:pt x="8971" y="9838"/>
                    <a:pt x="9359" y="10431"/>
                  </a:cubicBezTo>
                  <a:lnTo>
                    <a:pt x="9359" y="10431"/>
                  </a:lnTo>
                  <a:cubicBezTo>
                    <a:pt x="9770" y="11071"/>
                    <a:pt x="10591" y="11504"/>
                    <a:pt x="11230" y="11847"/>
                  </a:cubicBezTo>
                  <a:lnTo>
                    <a:pt x="11230" y="11847"/>
                  </a:lnTo>
                  <a:cubicBezTo>
                    <a:pt x="11596" y="12052"/>
                    <a:pt x="11641" y="12166"/>
                    <a:pt x="11710" y="12600"/>
                  </a:cubicBezTo>
                  <a:lnTo>
                    <a:pt x="11710" y="12600"/>
                  </a:lnTo>
                  <a:cubicBezTo>
                    <a:pt x="11801" y="13262"/>
                    <a:pt x="11733" y="13947"/>
                    <a:pt x="11733" y="14609"/>
                  </a:cubicBezTo>
                  <a:lnTo>
                    <a:pt x="11733" y="14609"/>
                  </a:lnTo>
                  <a:cubicBezTo>
                    <a:pt x="11755" y="15293"/>
                    <a:pt x="11687" y="16047"/>
                    <a:pt x="11596" y="16754"/>
                  </a:cubicBezTo>
                  <a:lnTo>
                    <a:pt x="11596" y="16754"/>
                  </a:lnTo>
                  <a:cubicBezTo>
                    <a:pt x="11504" y="17370"/>
                    <a:pt x="11482" y="18124"/>
                    <a:pt x="11755" y="18740"/>
                  </a:cubicBezTo>
                  <a:lnTo>
                    <a:pt x="11755" y="18740"/>
                  </a:lnTo>
                  <a:cubicBezTo>
                    <a:pt x="11892" y="19059"/>
                    <a:pt x="12098" y="19493"/>
                    <a:pt x="12029" y="19881"/>
                  </a:cubicBezTo>
                  <a:lnTo>
                    <a:pt x="12029" y="19881"/>
                  </a:lnTo>
                  <a:cubicBezTo>
                    <a:pt x="11961" y="20246"/>
                    <a:pt x="11687" y="20589"/>
                    <a:pt x="11322" y="20589"/>
                  </a:cubicBezTo>
                  <a:lnTo>
                    <a:pt x="11322" y="20589"/>
                  </a:lnTo>
                  <a:cubicBezTo>
                    <a:pt x="10569" y="20612"/>
                    <a:pt x="9998" y="19082"/>
                    <a:pt x="9678" y="18512"/>
                  </a:cubicBezTo>
                  <a:lnTo>
                    <a:pt x="9678" y="18512"/>
                  </a:lnTo>
                  <a:cubicBezTo>
                    <a:pt x="9039" y="17370"/>
                    <a:pt x="8514" y="16320"/>
                    <a:pt x="7441" y="15567"/>
                  </a:cubicBezTo>
                  <a:lnTo>
                    <a:pt x="7441" y="15567"/>
                  </a:lnTo>
                  <a:cubicBezTo>
                    <a:pt x="7076" y="15293"/>
                    <a:pt x="6665" y="15019"/>
                    <a:pt x="6369" y="14654"/>
                  </a:cubicBezTo>
                  <a:lnTo>
                    <a:pt x="6369" y="14654"/>
                  </a:lnTo>
                  <a:cubicBezTo>
                    <a:pt x="6095" y="14289"/>
                    <a:pt x="5889" y="13855"/>
                    <a:pt x="5615" y="13467"/>
                  </a:cubicBezTo>
                  <a:lnTo>
                    <a:pt x="5615" y="13467"/>
                  </a:lnTo>
                  <a:cubicBezTo>
                    <a:pt x="5159" y="12805"/>
                    <a:pt x="4611" y="12212"/>
                    <a:pt x="4177" y="11527"/>
                  </a:cubicBezTo>
                  <a:lnTo>
                    <a:pt x="4177" y="11527"/>
                  </a:lnTo>
                  <a:cubicBezTo>
                    <a:pt x="3812" y="10956"/>
                    <a:pt x="3607" y="10363"/>
                    <a:pt x="3287" y="9792"/>
                  </a:cubicBezTo>
                  <a:lnTo>
                    <a:pt x="3287" y="9792"/>
                  </a:lnTo>
                  <a:cubicBezTo>
                    <a:pt x="3127" y="9496"/>
                    <a:pt x="2922" y="9222"/>
                    <a:pt x="2831" y="8902"/>
                  </a:cubicBezTo>
                  <a:lnTo>
                    <a:pt x="2831" y="8902"/>
                  </a:lnTo>
                  <a:cubicBezTo>
                    <a:pt x="2694" y="8400"/>
                    <a:pt x="2785" y="7875"/>
                    <a:pt x="2648" y="7373"/>
                  </a:cubicBezTo>
                  <a:lnTo>
                    <a:pt x="2648" y="7373"/>
                  </a:lnTo>
                  <a:cubicBezTo>
                    <a:pt x="2511" y="6871"/>
                    <a:pt x="2283" y="6391"/>
                    <a:pt x="1941" y="6003"/>
                  </a:cubicBezTo>
                  <a:lnTo>
                    <a:pt x="1941" y="6003"/>
                  </a:lnTo>
                  <a:cubicBezTo>
                    <a:pt x="1667" y="5707"/>
                    <a:pt x="1393" y="5661"/>
                    <a:pt x="1005" y="5729"/>
                  </a:cubicBezTo>
                  <a:lnTo>
                    <a:pt x="1005" y="5729"/>
                  </a:lnTo>
                  <a:cubicBezTo>
                    <a:pt x="525" y="5798"/>
                    <a:pt x="297" y="5981"/>
                    <a:pt x="160" y="6528"/>
                  </a:cubicBezTo>
                  <a:lnTo>
                    <a:pt x="160" y="6528"/>
                  </a:lnTo>
                  <a:cubicBezTo>
                    <a:pt x="0" y="7213"/>
                    <a:pt x="69" y="8012"/>
                    <a:pt x="69" y="8720"/>
                  </a:cubicBezTo>
                  <a:lnTo>
                    <a:pt x="69" y="8720"/>
                  </a:lnTo>
                  <a:cubicBezTo>
                    <a:pt x="69" y="9518"/>
                    <a:pt x="46" y="10614"/>
                    <a:pt x="480" y="11322"/>
                  </a:cubicBezTo>
                  <a:lnTo>
                    <a:pt x="480" y="11322"/>
                  </a:lnTo>
                  <a:cubicBezTo>
                    <a:pt x="640" y="11618"/>
                    <a:pt x="913" y="11733"/>
                    <a:pt x="1164" y="11984"/>
                  </a:cubicBezTo>
                  <a:lnTo>
                    <a:pt x="1164" y="11984"/>
                  </a:lnTo>
                  <a:cubicBezTo>
                    <a:pt x="1689" y="12486"/>
                    <a:pt x="2192" y="12965"/>
                    <a:pt x="2580" y="13604"/>
                  </a:cubicBezTo>
                  <a:lnTo>
                    <a:pt x="2580" y="13604"/>
                  </a:lnTo>
                  <a:cubicBezTo>
                    <a:pt x="3105" y="14563"/>
                    <a:pt x="3607" y="15385"/>
                    <a:pt x="4383" y="16138"/>
                  </a:cubicBezTo>
                  <a:lnTo>
                    <a:pt x="4383" y="16138"/>
                  </a:lnTo>
                  <a:cubicBezTo>
                    <a:pt x="5136" y="16891"/>
                    <a:pt x="5935" y="17736"/>
                    <a:pt x="6414" y="18717"/>
                  </a:cubicBezTo>
                  <a:lnTo>
                    <a:pt x="6414" y="18717"/>
                  </a:lnTo>
                  <a:cubicBezTo>
                    <a:pt x="6665" y="19265"/>
                    <a:pt x="7031" y="19767"/>
                    <a:pt x="7396" y="20224"/>
                  </a:cubicBezTo>
                  <a:lnTo>
                    <a:pt x="7396" y="20224"/>
                  </a:lnTo>
                  <a:cubicBezTo>
                    <a:pt x="7784" y="20680"/>
                    <a:pt x="8263" y="20931"/>
                    <a:pt x="8606" y="21410"/>
                  </a:cubicBezTo>
                  <a:lnTo>
                    <a:pt x="8606" y="21410"/>
                  </a:lnTo>
                  <a:cubicBezTo>
                    <a:pt x="8788" y="21639"/>
                    <a:pt x="9016" y="21844"/>
                    <a:pt x="9131" y="22141"/>
                  </a:cubicBezTo>
                  <a:lnTo>
                    <a:pt x="9131" y="22141"/>
                  </a:lnTo>
                  <a:cubicBezTo>
                    <a:pt x="9245" y="22460"/>
                    <a:pt x="9267" y="22803"/>
                    <a:pt x="9313" y="23145"/>
                  </a:cubicBezTo>
                  <a:lnTo>
                    <a:pt x="9313" y="23145"/>
                  </a:lnTo>
                  <a:cubicBezTo>
                    <a:pt x="9382" y="23442"/>
                    <a:pt x="9245" y="29742"/>
                    <a:pt x="9724" y="30130"/>
                  </a:cubicBezTo>
                  <a:lnTo>
                    <a:pt x="9724" y="30130"/>
                  </a:lnTo>
                  <a:cubicBezTo>
                    <a:pt x="9929" y="30312"/>
                    <a:pt x="11504" y="30449"/>
                    <a:pt x="11755" y="30495"/>
                  </a:cubicBezTo>
                  <a:lnTo>
                    <a:pt x="11755" y="30495"/>
                  </a:lnTo>
                  <a:cubicBezTo>
                    <a:pt x="12143" y="30563"/>
                    <a:pt x="13285" y="30700"/>
                    <a:pt x="13673" y="30655"/>
                  </a:cubicBezTo>
                  <a:lnTo>
                    <a:pt x="13673" y="30655"/>
                  </a:lnTo>
                  <a:cubicBezTo>
                    <a:pt x="14335" y="30586"/>
                    <a:pt x="13330" y="24035"/>
                    <a:pt x="13399" y="23100"/>
                  </a:cubicBezTo>
                  <a:lnTo>
                    <a:pt x="13399" y="23100"/>
                  </a:lnTo>
                  <a:cubicBezTo>
                    <a:pt x="13422" y="22575"/>
                    <a:pt x="13513" y="22209"/>
                    <a:pt x="13764" y="21798"/>
                  </a:cubicBezTo>
                  <a:lnTo>
                    <a:pt x="13764" y="21798"/>
                  </a:lnTo>
                  <a:cubicBezTo>
                    <a:pt x="13969" y="21433"/>
                    <a:pt x="14198" y="20954"/>
                    <a:pt x="14289" y="20543"/>
                  </a:cubicBezTo>
                  <a:lnTo>
                    <a:pt x="14289" y="20543"/>
                  </a:lnTo>
                  <a:cubicBezTo>
                    <a:pt x="14449" y="19767"/>
                    <a:pt x="14814" y="19128"/>
                    <a:pt x="15134" y="18398"/>
                  </a:cubicBezTo>
                  <a:lnTo>
                    <a:pt x="15134" y="18398"/>
                  </a:lnTo>
                  <a:cubicBezTo>
                    <a:pt x="15887" y="16663"/>
                    <a:pt x="16960" y="15042"/>
                    <a:pt x="18443" y="13924"/>
                  </a:cubicBezTo>
                  <a:lnTo>
                    <a:pt x="18443" y="13924"/>
                  </a:lnTo>
                  <a:cubicBezTo>
                    <a:pt x="18877" y="13604"/>
                    <a:pt x="19311" y="13353"/>
                    <a:pt x="19767" y="13079"/>
                  </a:cubicBezTo>
                  <a:lnTo>
                    <a:pt x="19767" y="13079"/>
                  </a:lnTo>
                  <a:cubicBezTo>
                    <a:pt x="20132" y="12828"/>
                    <a:pt x="20178" y="12531"/>
                    <a:pt x="20406" y="12143"/>
                  </a:cubicBezTo>
                  <a:lnTo>
                    <a:pt x="20406" y="12143"/>
                  </a:lnTo>
                  <a:cubicBezTo>
                    <a:pt x="20726" y="11596"/>
                    <a:pt x="21411" y="11573"/>
                    <a:pt x="21958" y="11367"/>
                  </a:cubicBezTo>
                  <a:lnTo>
                    <a:pt x="21958" y="11367"/>
                  </a:lnTo>
                  <a:cubicBezTo>
                    <a:pt x="22575" y="11116"/>
                    <a:pt x="23282" y="11002"/>
                    <a:pt x="23579" y="10317"/>
                  </a:cubicBezTo>
                  <a:lnTo>
                    <a:pt x="23579" y="10317"/>
                  </a:lnTo>
                  <a:cubicBezTo>
                    <a:pt x="23853" y="9724"/>
                    <a:pt x="24081" y="8742"/>
                    <a:pt x="23739" y="8149"/>
                  </a:cubicBezTo>
                  <a:lnTo>
                    <a:pt x="23739" y="8149"/>
                  </a:lnTo>
                  <a:cubicBezTo>
                    <a:pt x="23374" y="7487"/>
                    <a:pt x="22894" y="7761"/>
                    <a:pt x="22346" y="8035"/>
                  </a:cubicBezTo>
                  <a:lnTo>
                    <a:pt x="22346" y="8035"/>
                  </a:lnTo>
                  <a:cubicBezTo>
                    <a:pt x="21547" y="8469"/>
                    <a:pt x="20749" y="9016"/>
                    <a:pt x="19836" y="9176"/>
                  </a:cubicBezTo>
                  <a:lnTo>
                    <a:pt x="19836" y="9176"/>
                  </a:lnTo>
                  <a:cubicBezTo>
                    <a:pt x="19470" y="9245"/>
                    <a:pt x="19014" y="9222"/>
                    <a:pt x="18672" y="9427"/>
                  </a:cubicBezTo>
                  <a:lnTo>
                    <a:pt x="18672" y="9427"/>
                  </a:lnTo>
                  <a:cubicBezTo>
                    <a:pt x="18329" y="9633"/>
                    <a:pt x="18055" y="10089"/>
                    <a:pt x="17827" y="10409"/>
                  </a:cubicBezTo>
                  <a:lnTo>
                    <a:pt x="17827" y="10409"/>
                  </a:lnTo>
                  <a:cubicBezTo>
                    <a:pt x="17622" y="10705"/>
                    <a:pt x="17462" y="11002"/>
                    <a:pt x="17188" y="11253"/>
                  </a:cubicBezTo>
                  <a:lnTo>
                    <a:pt x="17188" y="11253"/>
                  </a:lnTo>
                  <a:cubicBezTo>
                    <a:pt x="16868" y="11550"/>
                    <a:pt x="15750" y="12737"/>
                    <a:pt x="15385" y="11869"/>
                  </a:cubicBezTo>
                  <a:lnTo>
                    <a:pt x="15385" y="11869"/>
                  </a:lnTo>
                  <a:cubicBezTo>
                    <a:pt x="15202" y="11436"/>
                    <a:pt x="15636" y="10911"/>
                    <a:pt x="15659" y="10500"/>
                  </a:cubicBezTo>
                  <a:lnTo>
                    <a:pt x="15659" y="10500"/>
                  </a:lnTo>
                  <a:cubicBezTo>
                    <a:pt x="15681" y="10249"/>
                    <a:pt x="15636" y="9975"/>
                    <a:pt x="15613" y="9701"/>
                  </a:cubicBezTo>
                  <a:lnTo>
                    <a:pt x="15613" y="9701"/>
                  </a:lnTo>
                  <a:cubicBezTo>
                    <a:pt x="15613" y="9199"/>
                    <a:pt x="15773" y="8605"/>
                    <a:pt x="15955" y="8126"/>
                  </a:cubicBezTo>
                  <a:lnTo>
                    <a:pt x="15955" y="8126"/>
                  </a:lnTo>
                  <a:cubicBezTo>
                    <a:pt x="16047" y="7807"/>
                    <a:pt x="16229" y="7692"/>
                    <a:pt x="16457" y="7487"/>
                  </a:cubicBezTo>
                  <a:lnTo>
                    <a:pt x="16457" y="7487"/>
                  </a:lnTo>
                  <a:cubicBezTo>
                    <a:pt x="16800" y="7190"/>
                    <a:pt x="16845" y="6711"/>
                    <a:pt x="17119" y="6346"/>
                  </a:cubicBezTo>
                  <a:lnTo>
                    <a:pt x="17119" y="6346"/>
                  </a:lnTo>
                  <a:cubicBezTo>
                    <a:pt x="17393" y="5958"/>
                    <a:pt x="17873" y="5752"/>
                    <a:pt x="18238" y="5433"/>
                  </a:cubicBezTo>
                  <a:lnTo>
                    <a:pt x="18238" y="5433"/>
                  </a:lnTo>
                  <a:cubicBezTo>
                    <a:pt x="18626" y="5113"/>
                    <a:pt x="18900" y="4611"/>
                    <a:pt x="19242" y="4223"/>
                  </a:cubicBezTo>
                  <a:lnTo>
                    <a:pt x="19242" y="4223"/>
                  </a:lnTo>
                  <a:cubicBezTo>
                    <a:pt x="19425" y="4018"/>
                    <a:pt x="19836" y="3767"/>
                    <a:pt x="19950" y="3493"/>
                  </a:cubicBezTo>
                  <a:lnTo>
                    <a:pt x="19950" y="3493"/>
                  </a:lnTo>
                  <a:cubicBezTo>
                    <a:pt x="20110" y="3173"/>
                    <a:pt x="20110" y="2397"/>
                    <a:pt x="20087" y="2032"/>
                  </a:cubicBezTo>
                  <a:lnTo>
                    <a:pt x="20087" y="2032"/>
                  </a:lnTo>
                  <a:cubicBezTo>
                    <a:pt x="20041" y="1552"/>
                    <a:pt x="19790" y="1438"/>
                    <a:pt x="19516" y="1119"/>
                  </a:cubicBezTo>
                  <a:lnTo>
                    <a:pt x="19516" y="1119"/>
                  </a:lnTo>
                  <a:cubicBezTo>
                    <a:pt x="19242" y="754"/>
                    <a:pt x="19242" y="206"/>
                    <a:pt x="18717" y="69"/>
                  </a:cubicBezTo>
                  <a:lnTo>
                    <a:pt x="18717" y="69"/>
                  </a:lnTo>
                  <a:cubicBezTo>
                    <a:pt x="18580" y="23"/>
                    <a:pt x="18398" y="0"/>
                    <a:pt x="18238" y="0"/>
                  </a:cubicBezTo>
                  <a:lnTo>
                    <a:pt x="18238" y="0"/>
                  </a:lnTo>
                  <a:cubicBezTo>
                    <a:pt x="17690" y="0"/>
                    <a:pt x="17074" y="160"/>
                    <a:pt x="16686" y="3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3518675" y="4685025"/>
              <a:ext cx="494775" cy="750400"/>
            </a:xfrm>
            <a:custGeom>
              <a:rect b="b" l="l" r="r" t="t"/>
              <a:pathLst>
                <a:path extrusionOk="0" h="30016" w="19791">
                  <a:moveTo>
                    <a:pt x="8035" y="0"/>
                  </a:moveTo>
                  <a:cubicBezTo>
                    <a:pt x="7579" y="0"/>
                    <a:pt x="7396" y="502"/>
                    <a:pt x="7031" y="776"/>
                  </a:cubicBezTo>
                  <a:lnTo>
                    <a:pt x="7031" y="776"/>
                  </a:lnTo>
                  <a:cubicBezTo>
                    <a:pt x="6711" y="1027"/>
                    <a:pt x="6483" y="1050"/>
                    <a:pt x="6278" y="1484"/>
                  </a:cubicBezTo>
                  <a:lnTo>
                    <a:pt x="6278" y="1484"/>
                  </a:lnTo>
                  <a:cubicBezTo>
                    <a:pt x="6118" y="1803"/>
                    <a:pt x="5821" y="2534"/>
                    <a:pt x="5821" y="2853"/>
                  </a:cubicBezTo>
                  <a:lnTo>
                    <a:pt x="5821" y="2853"/>
                  </a:lnTo>
                  <a:cubicBezTo>
                    <a:pt x="5821" y="3150"/>
                    <a:pt x="6027" y="3470"/>
                    <a:pt x="6095" y="3721"/>
                  </a:cubicBezTo>
                  <a:lnTo>
                    <a:pt x="6095" y="3721"/>
                  </a:lnTo>
                  <a:cubicBezTo>
                    <a:pt x="6209" y="4154"/>
                    <a:pt x="6232" y="4679"/>
                    <a:pt x="6392" y="5067"/>
                  </a:cubicBezTo>
                  <a:lnTo>
                    <a:pt x="6392" y="5067"/>
                  </a:lnTo>
                  <a:cubicBezTo>
                    <a:pt x="6552" y="5455"/>
                    <a:pt x="6848" y="5752"/>
                    <a:pt x="6917" y="6186"/>
                  </a:cubicBezTo>
                  <a:lnTo>
                    <a:pt x="6917" y="6186"/>
                  </a:lnTo>
                  <a:cubicBezTo>
                    <a:pt x="6985" y="6574"/>
                    <a:pt x="6848" y="7030"/>
                    <a:pt x="6985" y="7396"/>
                  </a:cubicBezTo>
                  <a:lnTo>
                    <a:pt x="6985" y="7396"/>
                  </a:lnTo>
                  <a:cubicBezTo>
                    <a:pt x="7077" y="7647"/>
                    <a:pt x="7168" y="7784"/>
                    <a:pt x="7145" y="8103"/>
                  </a:cubicBezTo>
                  <a:lnTo>
                    <a:pt x="7145" y="8103"/>
                  </a:lnTo>
                  <a:cubicBezTo>
                    <a:pt x="7077" y="8583"/>
                    <a:pt x="7008" y="9153"/>
                    <a:pt x="6803" y="9632"/>
                  </a:cubicBezTo>
                  <a:lnTo>
                    <a:pt x="6803" y="9632"/>
                  </a:lnTo>
                  <a:cubicBezTo>
                    <a:pt x="6689" y="9884"/>
                    <a:pt x="6552" y="10112"/>
                    <a:pt x="6460" y="10363"/>
                  </a:cubicBezTo>
                  <a:lnTo>
                    <a:pt x="6460" y="10363"/>
                  </a:lnTo>
                  <a:cubicBezTo>
                    <a:pt x="6323" y="10751"/>
                    <a:pt x="6483" y="11322"/>
                    <a:pt x="6186" y="11687"/>
                  </a:cubicBezTo>
                  <a:lnTo>
                    <a:pt x="6186" y="11687"/>
                  </a:lnTo>
                  <a:cubicBezTo>
                    <a:pt x="5570" y="12417"/>
                    <a:pt x="5159" y="11025"/>
                    <a:pt x="5022" y="10682"/>
                  </a:cubicBezTo>
                  <a:lnTo>
                    <a:pt x="5022" y="10682"/>
                  </a:lnTo>
                  <a:cubicBezTo>
                    <a:pt x="4931" y="10386"/>
                    <a:pt x="4908" y="10089"/>
                    <a:pt x="4862" y="9747"/>
                  </a:cubicBezTo>
                  <a:lnTo>
                    <a:pt x="4862" y="9747"/>
                  </a:lnTo>
                  <a:cubicBezTo>
                    <a:pt x="4817" y="9404"/>
                    <a:pt x="4771" y="8902"/>
                    <a:pt x="4589" y="8651"/>
                  </a:cubicBezTo>
                  <a:lnTo>
                    <a:pt x="4589" y="8651"/>
                  </a:lnTo>
                  <a:cubicBezTo>
                    <a:pt x="4406" y="8377"/>
                    <a:pt x="4064" y="8286"/>
                    <a:pt x="3813" y="8126"/>
                  </a:cubicBezTo>
                  <a:lnTo>
                    <a:pt x="3813" y="8126"/>
                  </a:lnTo>
                  <a:cubicBezTo>
                    <a:pt x="3173" y="7761"/>
                    <a:pt x="2763" y="7076"/>
                    <a:pt x="2306" y="6483"/>
                  </a:cubicBezTo>
                  <a:lnTo>
                    <a:pt x="2306" y="6483"/>
                  </a:lnTo>
                  <a:cubicBezTo>
                    <a:pt x="2009" y="6095"/>
                    <a:pt x="1735" y="5752"/>
                    <a:pt x="1233" y="6254"/>
                  </a:cubicBezTo>
                  <a:lnTo>
                    <a:pt x="1233" y="6254"/>
                  </a:lnTo>
                  <a:cubicBezTo>
                    <a:pt x="754" y="6734"/>
                    <a:pt x="548" y="7692"/>
                    <a:pt x="526" y="8286"/>
                  </a:cubicBezTo>
                  <a:lnTo>
                    <a:pt x="526" y="8286"/>
                  </a:lnTo>
                  <a:cubicBezTo>
                    <a:pt x="503" y="8993"/>
                    <a:pt x="1005" y="9290"/>
                    <a:pt x="1393" y="9655"/>
                  </a:cubicBezTo>
                  <a:lnTo>
                    <a:pt x="1393" y="9655"/>
                  </a:lnTo>
                  <a:cubicBezTo>
                    <a:pt x="1713" y="9952"/>
                    <a:pt x="2238" y="10157"/>
                    <a:pt x="2260" y="10728"/>
                  </a:cubicBezTo>
                  <a:lnTo>
                    <a:pt x="2260" y="10728"/>
                  </a:lnTo>
                  <a:cubicBezTo>
                    <a:pt x="2283" y="11162"/>
                    <a:pt x="2215" y="11436"/>
                    <a:pt x="2397" y="11755"/>
                  </a:cubicBezTo>
                  <a:lnTo>
                    <a:pt x="2397" y="11755"/>
                  </a:lnTo>
                  <a:cubicBezTo>
                    <a:pt x="2648" y="12120"/>
                    <a:pt x="2877" y="12440"/>
                    <a:pt x="3082" y="12851"/>
                  </a:cubicBezTo>
                  <a:lnTo>
                    <a:pt x="3082" y="12851"/>
                  </a:lnTo>
                  <a:cubicBezTo>
                    <a:pt x="3790" y="14243"/>
                    <a:pt x="4018" y="15978"/>
                    <a:pt x="3949" y="17758"/>
                  </a:cubicBezTo>
                  <a:lnTo>
                    <a:pt x="3949" y="17758"/>
                  </a:lnTo>
                  <a:cubicBezTo>
                    <a:pt x="3904" y="18512"/>
                    <a:pt x="3949" y="19196"/>
                    <a:pt x="3790" y="19949"/>
                  </a:cubicBezTo>
                  <a:lnTo>
                    <a:pt x="3790" y="19949"/>
                  </a:lnTo>
                  <a:cubicBezTo>
                    <a:pt x="3698" y="20360"/>
                    <a:pt x="3676" y="20840"/>
                    <a:pt x="3698" y="21228"/>
                  </a:cubicBezTo>
                  <a:lnTo>
                    <a:pt x="3698" y="21228"/>
                  </a:lnTo>
                  <a:cubicBezTo>
                    <a:pt x="3744" y="21684"/>
                    <a:pt x="3676" y="22049"/>
                    <a:pt x="3493" y="22529"/>
                  </a:cubicBezTo>
                  <a:lnTo>
                    <a:pt x="3493" y="22529"/>
                  </a:lnTo>
                  <a:cubicBezTo>
                    <a:pt x="3196" y="23396"/>
                    <a:pt x="1" y="29194"/>
                    <a:pt x="480" y="29422"/>
                  </a:cubicBezTo>
                  <a:lnTo>
                    <a:pt x="480" y="29422"/>
                  </a:lnTo>
                  <a:cubicBezTo>
                    <a:pt x="754" y="29559"/>
                    <a:pt x="1690" y="29719"/>
                    <a:pt x="1986" y="29742"/>
                  </a:cubicBezTo>
                  <a:lnTo>
                    <a:pt x="1986" y="29742"/>
                  </a:lnTo>
                  <a:cubicBezTo>
                    <a:pt x="2192" y="29764"/>
                    <a:pt x="3447" y="30015"/>
                    <a:pt x="3676" y="29901"/>
                  </a:cubicBezTo>
                  <a:lnTo>
                    <a:pt x="3676" y="29901"/>
                  </a:lnTo>
                  <a:cubicBezTo>
                    <a:pt x="4178" y="29650"/>
                    <a:pt x="6415" y="23807"/>
                    <a:pt x="6574" y="23533"/>
                  </a:cubicBezTo>
                  <a:lnTo>
                    <a:pt x="6574" y="23533"/>
                  </a:lnTo>
                  <a:cubicBezTo>
                    <a:pt x="6734" y="23236"/>
                    <a:pt x="6871" y="22917"/>
                    <a:pt x="7077" y="22666"/>
                  </a:cubicBezTo>
                  <a:lnTo>
                    <a:pt x="7077" y="22666"/>
                  </a:lnTo>
                  <a:cubicBezTo>
                    <a:pt x="7282" y="22415"/>
                    <a:pt x="7533" y="22278"/>
                    <a:pt x="7761" y="22095"/>
                  </a:cubicBezTo>
                  <a:lnTo>
                    <a:pt x="7761" y="22095"/>
                  </a:lnTo>
                  <a:cubicBezTo>
                    <a:pt x="8195" y="21753"/>
                    <a:pt x="8651" y="21639"/>
                    <a:pt x="9108" y="21296"/>
                  </a:cubicBezTo>
                  <a:lnTo>
                    <a:pt x="9108" y="21296"/>
                  </a:lnTo>
                  <a:cubicBezTo>
                    <a:pt x="9564" y="20977"/>
                    <a:pt x="10021" y="20589"/>
                    <a:pt x="10432" y="20155"/>
                  </a:cubicBezTo>
                  <a:lnTo>
                    <a:pt x="10432" y="20155"/>
                  </a:lnTo>
                  <a:cubicBezTo>
                    <a:pt x="11139" y="19356"/>
                    <a:pt x="12052" y="18785"/>
                    <a:pt x="12920" y="18260"/>
                  </a:cubicBezTo>
                  <a:lnTo>
                    <a:pt x="12920" y="18260"/>
                  </a:lnTo>
                  <a:cubicBezTo>
                    <a:pt x="13787" y="17758"/>
                    <a:pt x="14472" y="17096"/>
                    <a:pt x="15225" y="16366"/>
                  </a:cubicBezTo>
                  <a:lnTo>
                    <a:pt x="15225" y="16366"/>
                  </a:lnTo>
                  <a:cubicBezTo>
                    <a:pt x="15773" y="15841"/>
                    <a:pt x="16321" y="15521"/>
                    <a:pt x="16914" y="15179"/>
                  </a:cubicBezTo>
                  <a:lnTo>
                    <a:pt x="16914" y="15179"/>
                  </a:lnTo>
                  <a:cubicBezTo>
                    <a:pt x="17188" y="15019"/>
                    <a:pt x="17439" y="14974"/>
                    <a:pt x="17667" y="14745"/>
                  </a:cubicBezTo>
                  <a:lnTo>
                    <a:pt x="17667" y="14745"/>
                  </a:lnTo>
                  <a:cubicBezTo>
                    <a:pt x="18261" y="14198"/>
                    <a:pt x="18649" y="13170"/>
                    <a:pt x="18946" y="12440"/>
                  </a:cubicBezTo>
                  <a:lnTo>
                    <a:pt x="18946" y="12440"/>
                  </a:lnTo>
                  <a:cubicBezTo>
                    <a:pt x="19220" y="11801"/>
                    <a:pt x="19562" y="11070"/>
                    <a:pt x="19699" y="10409"/>
                  </a:cubicBezTo>
                  <a:lnTo>
                    <a:pt x="19699" y="10409"/>
                  </a:lnTo>
                  <a:cubicBezTo>
                    <a:pt x="19790" y="9861"/>
                    <a:pt x="19699" y="9632"/>
                    <a:pt x="19357" y="9450"/>
                  </a:cubicBezTo>
                  <a:lnTo>
                    <a:pt x="19357" y="9450"/>
                  </a:lnTo>
                  <a:cubicBezTo>
                    <a:pt x="19083" y="9313"/>
                    <a:pt x="18854" y="9267"/>
                    <a:pt x="18535" y="9496"/>
                  </a:cubicBezTo>
                  <a:lnTo>
                    <a:pt x="18535" y="9496"/>
                  </a:lnTo>
                  <a:cubicBezTo>
                    <a:pt x="18124" y="9769"/>
                    <a:pt x="17804" y="10135"/>
                    <a:pt x="17508" y="10568"/>
                  </a:cubicBezTo>
                  <a:lnTo>
                    <a:pt x="17508" y="10568"/>
                  </a:lnTo>
                  <a:cubicBezTo>
                    <a:pt x="17211" y="11025"/>
                    <a:pt x="17074" y="11527"/>
                    <a:pt x="16777" y="11961"/>
                  </a:cubicBezTo>
                  <a:lnTo>
                    <a:pt x="16777" y="11961"/>
                  </a:lnTo>
                  <a:cubicBezTo>
                    <a:pt x="16595" y="12235"/>
                    <a:pt x="16344" y="12417"/>
                    <a:pt x="16115" y="12645"/>
                  </a:cubicBezTo>
                  <a:lnTo>
                    <a:pt x="16115" y="12645"/>
                  </a:lnTo>
                  <a:cubicBezTo>
                    <a:pt x="15659" y="13125"/>
                    <a:pt x="15271" y="13627"/>
                    <a:pt x="14791" y="14061"/>
                  </a:cubicBezTo>
                  <a:lnTo>
                    <a:pt x="14791" y="14061"/>
                  </a:lnTo>
                  <a:cubicBezTo>
                    <a:pt x="14198" y="14586"/>
                    <a:pt x="13582" y="14996"/>
                    <a:pt x="12988" y="15499"/>
                  </a:cubicBezTo>
                  <a:lnTo>
                    <a:pt x="12988" y="15499"/>
                  </a:lnTo>
                  <a:cubicBezTo>
                    <a:pt x="12623" y="15795"/>
                    <a:pt x="12304" y="16138"/>
                    <a:pt x="11961" y="16412"/>
                  </a:cubicBezTo>
                  <a:lnTo>
                    <a:pt x="11961" y="16412"/>
                  </a:lnTo>
                  <a:cubicBezTo>
                    <a:pt x="11619" y="16685"/>
                    <a:pt x="11208" y="16845"/>
                    <a:pt x="10820" y="16982"/>
                  </a:cubicBezTo>
                  <a:lnTo>
                    <a:pt x="10820" y="16982"/>
                  </a:lnTo>
                  <a:cubicBezTo>
                    <a:pt x="9724" y="17439"/>
                    <a:pt x="8925" y="18260"/>
                    <a:pt x="8012" y="19173"/>
                  </a:cubicBezTo>
                  <a:lnTo>
                    <a:pt x="8012" y="19173"/>
                  </a:lnTo>
                  <a:cubicBezTo>
                    <a:pt x="7556" y="19630"/>
                    <a:pt x="6574" y="20908"/>
                    <a:pt x="6004" y="20703"/>
                  </a:cubicBezTo>
                  <a:lnTo>
                    <a:pt x="6004" y="20703"/>
                  </a:lnTo>
                  <a:cubicBezTo>
                    <a:pt x="5730" y="20611"/>
                    <a:pt x="5639" y="20246"/>
                    <a:pt x="5730" y="19881"/>
                  </a:cubicBezTo>
                  <a:lnTo>
                    <a:pt x="5730" y="19881"/>
                  </a:lnTo>
                  <a:cubicBezTo>
                    <a:pt x="5821" y="19516"/>
                    <a:pt x="6141" y="19151"/>
                    <a:pt x="6369" y="18900"/>
                  </a:cubicBezTo>
                  <a:lnTo>
                    <a:pt x="6369" y="18900"/>
                  </a:lnTo>
                  <a:cubicBezTo>
                    <a:pt x="6780" y="18397"/>
                    <a:pt x="7054" y="17690"/>
                    <a:pt x="7236" y="17096"/>
                  </a:cubicBezTo>
                  <a:lnTo>
                    <a:pt x="7236" y="17096"/>
                  </a:lnTo>
                  <a:cubicBezTo>
                    <a:pt x="7396" y="16434"/>
                    <a:pt x="7647" y="15727"/>
                    <a:pt x="7921" y="15088"/>
                  </a:cubicBezTo>
                  <a:lnTo>
                    <a:pt x="7921" y="15088"/>
                  </a:lnTo>
                  <a:cubicBezTo>
                    <a:pt x="8172" y="14471"/>
                    <a:pt x="8378" y="13809"/>
                    <a:pt x="8674" y="13239"/>
                  </a:cubicBezTo>
                  <a:lnTo>
                    <a:pt x="8674" y="13239"/>
                  </a:lnTo>
                  <a:cubicBezTo>
                    <a:pt x="8880" y="12851"/>
                    <a:pt x="8971" y="12760"/>
                    <a:pt x="9336" y="12668"/>
                  </a:cubicBezTo>
                  <a:lnTo>
                    <a:pt x="9336" y="12668"/>
                  </a:lnTo>
                  <a:cubicBezTo>
                    <a:pt x="9930" y="12508"/>
                    <a:pt x="10729" y="12303"/>
                    <a:pt x="11276" y="11801"/>
                  </a:cubicBezTo>
                  <a:lnTo>
                    <a:pt x="11276" y="11801"/>
                  </a:lnTo>
                  <a:cubicBezTo>
                    <a:pt x="11801" y="11344"/>
                    <a:pt x="12075" y="10614"/>
                    <a:pt x="12418" y="9998"/>
                  </a:cubicBezTo>
                  <a:lnTo>
                    <a:pt x="12418" y="9998"/>
                  </a:lnTo>
                  <a:cubicBezTo>
                    <a:pt x="12874" y="9222"/>
                    <a:pt x="13308" y="8217"/>
                    <a:pt x="13947" y="7578"/>
                  </a:cubicBezTo>
                  <a:lnTo>
                    <a:pt x="13947" y="7578"/>
                  </a:lnTo>
                  <a:cubicBezTo>
                    <a:pt x="14586" y="6916"/>
                    <a:pt x="15202" y="6300"/>
                    <a:pt x="15385" y="5341"/>
                  </a:cubicBezTo>
                  <a:lnTo>
                    <a:pt x="15385" y="5341"/>
                  </a:lnTo>
                  <a:cubicBezTo>
                    <a:pt x="15499" y="4725"/>
                    <a:pt x="15134" y="4337"/>
                    <a:pt x="14814" y="3972"/>
                  </a:cubicBezTo>
                  <a:lnTo>
                    <a:pt x="14814" y="3972"/>
                  </a:lnTo>
                  <a:cubicBezTo>
                    <a:pt x="14540" y="3675"/>
                    <a:pt x="14107" y="3241"/>
                    <a:pt x="13627" y="3378"/>
                  </a:cubicBezTo>
                  <a:lnTo>
                    <a:pt x="13627" y="3378"/>
                  </a:lnTo>
                  <a:cubicBezTo>
                    <a:pt x="12874" y="3607"/>
                    <a:pt x="12577" y="4816"/>
                    <a:pt x="12440" y="5501"/>
                  </a:cubicBezTo>
                  <a:lnTo>
                    <a:pt x="12440" y="5501"/>
                  </a:lnTo>
                  <a:cubicBezTo>
                    <a:pt x="12212" y="6597"/>
                    <a:pt x="11870" y="7464"/>
                    <a:pt x="11139" y="8377"/>
                  </a:cubicBezTo>
                  <a:lnTo>
                    <a:pt x="11139" y="8377"/>
                  </a:lnTo>
                  <a:cubicBezTo>
                    <a:pt x="10911" y="8697"/>
                    <a:pt x="10660" y="8834"/>
                    <a:pt x="10455" y="9176"/>
                  </a:cubicBezTo>
                  <a:lnTo>
                    <a:pt x="10455" y="9176"/>
                  </a:lnTo>
                  <a:cubicBezTo>
                    <a:pt x="10158" y="9724"/>
                    <a:pt x="9907" y="10317"/>
                    <a:pt x="9542" y="10819"/>
                  </a:cubicBezTo>
                  <a:lnTo>
                    <a:pt x="9542" y="10819"/>
                  </a:lnTo>
                  <a:cubicBezTo>
                    <a:pt x="9313" y="11139"/>
                    <a:pt x="8925" y="11413"/>
                    <a:pt x="8811" y="10979"/>
                  </a:cubicBezTo>
                  <a:lnTo>
                    <a:pt x="8811" y="10979"/>
                  </a:lnTo>
                  <a:cubicBezTo>
                    <a:pt x="8743" y="10682"/>
                    <a:pt x="8948" y="9998"/>
                    <a:pt x="9040" y="9678"/>
                  </a:cubicBezTo>
                  <a:lnTo>
                    <a:pt x="9040" y="9678"/>
                  </a:lnTo>
                  <a:cubicBezTo>
                    <a:pt x="9131" y="9290"/>
                    <a:pt x="9245" y="8925"/>
                    <a:pt x="9336" y="8560"/>
                  </a:cubicBezTo>
                  <a:lnTo>
                    <a:pt x="9336" y="8560"/>
                  </a:lnTo>
                  <a:cubicBezTo>
                    <a:pt x="9519" y="7875"/>
                    <a:pt x="9542" y="7145"/>
                    <a:pt x="9428" y="6528"/>
                  </a:cubicBezTo>
                  <a:lnTo>
                    <a:pt x="9428" y="6528"/>
                  </a:lnTo>
                  <a:cubicBezTo>
                    <a:pt x="9268" y="5752"/>
                    <a:pt x="9382" y="4885"/>
                    <a:pt x="9405" y="4063"/>
                  </a:cubicBezTo>
                  <a:lnTo>
                    <a:pt x="9405" y="4063"/>
                  </a:lnTo>
                  <a:cubicBezTo>
                    <a:pt x="9428" y="3401"/>
                    <a:pt x="9519" y="2716"/>
                    <a:pt x="9656" y="2032"/>
                  </a:cubicBezTo>
                  <a:lnTo>
                    <a:pt x="9656" y="2032"/>
                  </a:lnTo>
                  <a:cubicBezTo>
                    <a:pt x="9793" y="1438"/>
                    <a:pt x="9816" y="1073"/>
                    <a:pt x="9473" y="708"/>
                  </a:cubicBezTo>
                  <a:lnTo>
                    <a:pt x="9473" y="708"/>
                  </a:lnTo>
                  <a:cubicBezTo>
                    <a:pt x="9176" y="388"/>
                    <a:pt x="8537" y="0"/>
                    <a:pt x="8058" y="0"/>
                  </a:cubicBezTo>
                  <a:lnTo>
                    <a:pt x="8058" y="0"/>
                  </a:lnTo>
                  <a:cubicBezTo>
                    <a:pt x="8035" y="0"/>
                    <a:pt x="8035" y="0"/>
                    <a:pt x="803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3"/>
            <p:cNvSpPr/>
            <p:nvPr/>
          </p:nvSpPr>
          <p:spPr>
            <a:xfrm>
              <a:off x="936575" y="4725525"/>
              <a:ext cx="521000" cy="668800"/>
            </a:xfrm>
            <a:custGeom>
              <a:rect b="b" l="l" r="r" t="t"/>
              <a:pathLst>
                <a:path extrusionOk="0" h="26752" w="20840">
                  <a:moveTo>
                    <a:pt x="8856" y="69"/>
                  </a:moveTo>
                  <a:cubicBezTo>
                    <a:pt x="8674" y="183"/>
                    <a:pt x="8582" y="320"/>
                    <a:pt x="8468" y="457"/>
                  </a:cubicBezTo>
                  <a:lnTo>
                    <a:pt x="8468" y="457"/>
                  </a:lnTo>
                  <a:cubicBezTo>
                    <a:pt x="8172" y="868"/>
                    <a:pt x="7966" y="1347"/>
                    <a:pt x="7738" y="1804"/>
                  </a:cubicBezTo>
                  <a:lnTo>
                    <a:pt x="7738" y="1804"/>
                  </a:lnTo>
                  <a:cubicBezTo>
                    <a:pt x="7533" y="2261"/>
                    <a:pt x="7304" y="2649"/>
                    <a:pt x="7190" y="3151"/>
                  </a:cubicBezTo>
                  <a:lnTo>
                    <a:pt x="7190" y="3151"/>
                  </a:lnTo>
                  <a:cubicBezTo>
                    <a:pt x="7099" y="3699"/>
                    <a:pt x="7008" y="4155"/>
                    <a:pt x="7008" y="4703"/>
                  </a:cubicBezTo>
                  <a:lnTo>
                    <a:pt x="7008" y="4703"/>
                  </a:lnTo>
                  <a:cubicBezTo>
                    <a:pt x="7008" y="5273"/>
                    <a:pt x="7099" y="5821"/>
                    <a:pt x="7076" y="6369"/>
                  </a:cubicBezTo>
                  <a:lnTo>
                    <a:pt x="7076" y="6369"/>
                  </a:lnTo>
                  <a:cubicBezTo>
                    <a:pt x="7076" y="6780"/>
                    <a:pt x="7190" y="7236"/>
                    <a:pt x="7281" y="7624"/>
                  </a:cubicBezTo>
                  <a:lnTo>
                    <a:pt x="7281" y="7624"/>
                  </a:lnTo>
                  <a:cubicBezTo>
                    <a:pt x="7510" y="8606"/>
                    <a:pt x="7943" y="9610"/>
                    <a:pt x="7943" y="10637"/>
                  </a:cubicBezTo>
                  <a:lnTo>
                    <a:pt x="7943" y="10637"/>
                  </a:lnTo>
                  <a:cubicBezTo>
                    <a:pt x="7921" y="11687"/>
                    <a:pt x="8080" y="12806"/>
                    <a:pt x="7829" y="13810"/>
                  </a:cubicBezTo>
                  <a:lnTo>
                    <a:pt x="7829" y="13810"/>
                  </a:lnTo>
                  <a:cubicBezTo>
                    <a:pt x="7761" y="14084"/>
                    <a:pt x="7624" y="14335"/>
                    <a:pt x="7624" y="14609"/>
                  </a:cubicBezTo>
                  <a:lnTo>
                    <a:pt x="7624" y="14609"/>
                  </a:lnTo>
                  <a:cubicBezTo>
                    <a:pt x="7624" y="14723"/>
                    <a:pt x="7624" y="14860"/>
                    <a:pt x="7624" y="14974"/>
                  </a:cubicBezTo>
                  <a:lnTo>
                    <a:pt x="7624" y="14974"/>
                  </a:lnTo>
                  <a:cubicBezTo>
                    <a:pt x="7624" y="15134"/>
                    <a:pt x="7624" y="15271"/>
                    <a:pt x="7624" y="15408"/>
                  </a:cubicBezTo>
                  <a:lnTo>
                    <a:pt x="7624" y="15408"/>
                  </a:lnTo>
                  <a:cubicBezTo>
                    <a:pt x="7624" y="15613"/>
                    <a:pt x="7692" y="15773"/>
                    <a:pt x="7715" y="15978"/>
                  </a:cubicBezTo>
                  <a:lnTo>
                    <a:pt x="7715" y="15978"/>
                  </a:lnTo>
                  <a:cubicBezTo>
                    <a:pt x="7738" y="16481"/>
                    <a:pt x="7898" y="17097"/>
                    <a:pt x="7738" y="17599"/>
                  </a:cubicBezTo>
                  <a:lnTo>
                    <a:pt x="7738" y="17599"/>
                  </a:lnTo>
                  <a:cubicBezTo>
                    <a:pt x="7669" y="17850"/>
                    <a:pt x="7578" y="18056"/>
                    <a:pt x="7304" y="17919"/>
                  </a:cubicBezTo>
                  <a:lnTo>
                    <a:pt x="7304" y="17919"/>
                  </a:lnTo>
                  <a:cubicBezTo>
                    <a:pt x="7144" y="17827"/>
                    <a:pt x="7030" y="17690"/>
                    <a:pt x="6916" y="17531"/>
                  </a:cubicBezTo>
                  <a:lnTo>
                    <a:pt x="6916" y="17531"/>
                  </a:lnTo>
                  <a:cubicBezTo>
                    <a:pt x="6642" y="17188"/>
                    <a:pt x="6574" y="16709"/>
                    <a:pt x="6551" y="16252"/>
                  </a:cubicBezTo>
                  <a:lnTo>
                    <a:pt x="6551" y="16252"/>
                  </a:lnTo>
                  <a:cubicBezTo>
                    <a:pt x="6528" y="15956"/>
                    <a:pt x="6437" y="15636"/>
                    <a:pt x="6368" y="15362"/>
                  </a:cubicBezTo>
                  <a:lnTo>
                    <a:pt x="6368" y="15362"/>
                  </a:lnTo>
                  <a:cubicBezTo>
                    <a:pt x="6300" y="15134"/>
                    <a:pt x="6231" y="14860"/>
                    <a:pt x="6140" y="14632"/>
                  </a:cubicBezTo>
                  <a:lnTo>
                    <a:pt x="6140" y="14632"/>
                  </a:lnTo>
                  <a:cubicBezTo>
                    <a:pt x="6026" y="14404"/>
                    <a:pt x="5798" y="14198"/>
                    <a:pt x="5615" y="14016"/>
                  </a:cubicBezTo>
                  <a:lnTo>
                    <a:pt x="5615" y="14016"/>
                  </a:lnTo>
                  <a:cubicBezTo>
                    <a:pt x="5478" y="13856"/>
                    <a:pt x="5341" y="13696"/>
                    <a:pt x="5204" y="13513"/>
                  </a:cubicBezTo>
                  <a:lnTo>
                    <a:pt x="5204" y="13513"/>
                  </a:lnTo>
                  <a:cubicBezTo>
                    <a:pt x="4908" y="13034"/>
                    <a:pt x="4542" y="12623"/>
                    <a:pt x="4132" y="12235"/>
                  </a:cubicBezTo>
                  <a:lnTo>
                    <a:pt x="4132" y="12235"/>
                  </a:lnTo>
                  <a:cubicBezTo>
                    <a:pt x="3949" y="12053"/>
                    <a:pt x="3744" y="11938"/>
                    <a:pt x="3584" y="11756"/>
                  </a:cubicBezTo>
                  <a:lnTo>
                    <a:pt x="3584" y="11756"/>
                  </a:lnTo>
                  <a:cubicBezTo>
                    <a:pt x="3492" y="11665"/>
                    <a:pt x="3470" y="11528"/>
                    <a:pt x="3378" y="11413"/>
                  </a:cubicBezTo>
                  <a:lnTo>
                    <a:pt x="3378" y="11413"/>
                  </a:lnTo>
                  <a:cubicBezTo>
                    <a:pt x="3310" y="11299"/>
                    <a:pt x="3196" y="11208"/>
                    <a:pt x="3104" y="11117"/>
                  </a:cubicBezTo>
                  <a:lnTo>
                    <a:pt x="3104" y="11117"/>
                  </a:lnTo>
                  <a:cubicBezTo>
                    <a:pt x="2762" y="10683"/>
                    <a:pt x="2602" y="10158"/>
                    <a:pt x="2397" y="9656"/>
                  </a:cubicBezTo>
                  <a:lnTo>
                    <a:pt x="2397" y="9656"/>
                  </a:lnTo>
                  <a:cubicBezTo>
                    <a:pt x="2169" y="9154"/>
                    <a:pt x="2032" y="8560"/>
                    <a:pt x="1666" y="8104"/>
                  </a:cubicBezTo>
                  <a:lnTo>
                    <a:pt x="1666" y="8104"/>
                  </a:lnTo>
                  <a:cubicBezTo>
                    <a:pt x="1529" y="7921"/>
                    <a:pt x="1301" y="7647"/>
                    <a:pt x="1119" y="7533"/>
                  </a:cubicBezTo>
                  <a:lnTo>
                    <a:pt x="1119" y="7533"/>
                  </a:lnTo>
                  <a:cubicBezTo>
                    <a:pt x="982" y="7442"/>
                    <a:pt x="708" y="7442"/>
                    <a:pt x="548" y="7465"/>
                  </a:cubicBezTo>
                  <a:lnTo>
                    <a:pt x="548" y="7465"/>
                  </a:lnTo>
                  <a:cubicBezTo>
                    <a:pt x="0" y="7556"/>
                    <a:pt x="0" y="8218"/>
                    <a:pt x="69" y="8652"/>
                  </a:cubicBezTo>
                  <a:lnTo>
                    <a:pt x="69" y="8652"/>
                  </a:lnTo>
                  <a:cubicBezTo>
                    <a:pt x="183" y="9222"/>
                    <a:pt x="320" y="9816"/>
                    <a:pt x="320" y="10409"/>
                  </a:cubicBezTo>
                  <a:lnTo>
                    <a:pt x="320" y="10409"/>
                  </a:lnTo>
                  <a:cubicBezTo>
                    <a:pt x="320" y="10797"/>
                    <a:pt x="343" y="11140"/>
                    <a:pt x="411" y="11505"/>
                  </a:cubicBezTo>
                  <a:lnTo>
                    <a:pt x="411" y="11505"/>
                  </a:lnTo>
                  <a:cubicBezTo>
                    <a:pt x="457" y="11870"/>
                    <a:pt x="502" y="12281"/>
                    <a:pt x="685" y="12623"/>
                  </a:cubicBezTo>
                  <a:lnTo>
                    <a:pt x="685" y="12623"/>
                  </a:lnTo>
                  <a:cubicBezTo>
                    <a:pt x="959" y="13148"/>
                    <a:pt x="1461" y="13491"/>
                    <a:pt x="1963" y="13787"/>
                  </a:cubicBezTo>
                  <a:lnTo>
                    <a:pt x="1963" y="13787"/>
                  </a:lnTo>
                  <a:cubicBezTo>
                    <a:pt x="2237" y="13947"/>
                    <a:pt x="2534" y="14107"/>
                    <a:pt x="2831" y="14267"/>
                  </a:cubicBezTo>
                  <a:lnTo>
                    <a:pt x="2831" y="14267"/>
                  </a:lnTo>
                  <a:cubicBezTo>
                    <a:pt x="3082" y="14426"/>
                    <a:pt x="3378" y="14495"/>
                    <a:pt x="3652" y="14655"/>
                  </a:cubicBezTo>
                  <a:lnTo>
                    <a:pt x="3652" y="14655"/>
                  </a:lnTo>
                  <a:cubicBezTo>
                    <a:pt x="3835" y="14792"/>
                    <a:pt x="4063" y="14929"/>
                    <a:pt x="4223" y="15088"/>
                  </a:cubicBezTo>
                  <a:lnTo>
                    <a:pt x="4223" y="15088"/>
                  </a:lnTo>
                  <a:cubicBezTo>
                    <a:pt x="4428" y="15339"/>
                    <a:pt x="4474" y="15659"/>
                    <a:pt x="4657" y="15887"/>
                  </a:cubicBezTo>
                  <a:lnTo>
                    <a:pt x="4657" y="15887"/>
                  </a:lnTo>
                  <a:cubicBezTo>
                    <a:pt x="4793" y="16047"/>
                    <a:pt x="4999" y="16161"/>
                    <a:pt x="5113" y="16344"/>
                  </a:cubicBezTo>
                  <a:lnTo>
                    <a:pt x="5113" y="16344"/>
                  </a:lnTo>
                  <a:cubicBezTo>
                    <a:pt x="5182" y="16458"/>
                    <a:pt x="5227" y="16595"/>
                    <a:pt x="5296" y="16709"/>
                  </a:cubicBezTo>
                  <a:lnTo>
                    <a:pt x="5296" y="16709"/>
                  </a:lnTo>
                  <a:cubicBezTo>
                    <a:pt x="5410" y="16937"/>
                    <a:pt x="5547" y="17211"/>
                    <a:pt x="5615" y="17439"/>
                  </a:cubicBezTo>
                  <a:lnTo>
                    <a:pt x="5615" y="17439"/>
                  </a:lnTo>
                  <a:cubicBezTo>
                    <a:pt x="5638" y="17576"/>
                    <a:pt x="5638" y="17576"/>
                    <a:pt x="5729" y="17690"/>
                  </a:cubicBezTo>
                  <a:lnTo>
                    <a:pt x="5729" y="17690"/>
                  </a:lnTo>
                  <a:cubicBezTo>
                    <a:pt x="5798" y="17759"/>
                    <a:pt x="5843" y="17827"/>
                    <a:pt x="5912" y="17896"/>
                  </a:cubicBezTo>
                  <a:lnTo>
                    <a:pt x="5912" y="17896"/>
                  </a:lnTo>
                  <a:cubicBezTo>
                    <a:pt x="6072" y="18033"/>
                    <a:pt x="6231" y="18147"/>
                    <a:pt x="6368" y="18307"/>
                  </a:cubicBezTo>
                  <a:lnTo>
                    <a:pt x="6368" y="18307"/>
                  </a:lnTo>
                  <a:cubicBezTo>
                    <a:pt x="6483" y="18466"/>
                    <a:pt x="6528" y="18535"/>
                    <a:pt x="6551" y="18740"/>
                  </a:cubicBezTo>
                  <a:lnTo>
                    <a:pt x="6551" y="18740"/>
                  </a:lnTo>
                  <a:cubicBezTo>
                    <a:pt x="6551" y="18923"/>
                    <a:pt x="6574" y="19060"/>
                    <a:pt x="6620" y="19243"/>
                  </a:cubicBezTo>
                  <a:lnTo>
                    <a:pt x="6620" y="19243"/>
                  </a:lnTo>
                  <a:cubicBezTo>
                    <a:pt x="6642" y="19448"/>
                    <a:pt x="6574" y="19699"/>
                    <a:pt x="6642" y="19904"/>
                  </a:cubicBezTo>
                  <a:lnTo>
                    <a:pt x="6642" y="19904"/>
                  </a:lnTo>
                  <a:cubicBezTo>
                    <a:pt x="6665" y="20041"/>
                    <a:pt x="6688" y="20087"/>
                    <a:pt x="6688" y="20247"/>
                  </a:cubicBezTo>
                  <a:lnTo>
                    <a:pt x="6688" y="20247"/>
                  </a:lnTo>
                  <a:cubicBezTo>
                    <a:pt x="6688" y="20338"/>
                    <a:pt x="6688" y="20452"/>
                    <a:pt x="6688" y="20566"/>
                  </a:cubicBezTo>
                  <a:lnTo>
                    <a:pt x="6688" y="20566"/>
                  </a:lnTo>
                  <a:cubicBezTo>
                    <a:pt x="6688" y="20772"/>
                    <a:pt x="6688" y="20977"/>
                    <a:pt x="6688" y="21183"/>
                  </a:cubicBezTo>
                  <a:lnTo>
                    <a:pt x="6688" y="21183"/>
                  </a:lnTo>
                  <a:cubicBezTo>
                    <a:pt x="6688" y="21342"/>
                    <a:pt x="6711" y="21388"/>
                    <a:pt x="6756" y="21525"/>
                  </a:cubicBezTo>
                  <a:lnTo>
                    <a:pt x="6756" y="21525"/>
                  </a:lnTo>
                  <a:cubicBezTo>
                    <a:pt x="6779" y="21662"/>
                    <a:pt x="6254" y="25040"/>
                    <a:pt x="6254" y="25154"/>
                  </a:cubicBezTo>
                  <a:lnTo>
                    <a:pt x="6254" y="25154"/>
                  </a:lnTo>
                  <a:cubicBezTo>
                    <a:pt x="6277" y="25268"/>
                    <a:pt x="5775" y="25634"/>
                    <a:pt x="5889" y="25885"/>
                  </a:cubicBezTo>
                  <a:lnTo>
                    <a:pt x="5889" y="25885"/>
                  </a:lnTo>
                  <a:cubicBezTo>
                    <a:pt x="5980" y="26113"/>
                    <a:pt x="6437" y="26227"/>
                    <a:pt x="6665" y="26296"/>
                  </a:cubicBezTo>
                  <a:lnTo>
                    <a:pt x="6665" y="26296"/>
                  </a:lnTo>
                  <a:cubicBezTo>
                    <a:pt x="6916" y="26364"/>
                    <a:pt x="7167" y="26478"/>
                    <a:pt x="7418" y="26592"/>
                  </a:cubicBezTo>
                  <a:lnTo>
                    <a:pt x="7418" y="26592"/>
                  </a:lnTo>
                  <a:cubicBezTo>
                    <a:pt x="7806" y="26752"/>
                    <a:pt x="8217" y="26706"/>
                    <a:pt x="8605" y="26638"/>
                  </a:cubicBezTo>
                  <a:lnTo>
                    <a:pt x="8605" y="26638"/>
                  </a:lnTo>
                  <a:cubicBezTo>
                    <a:pt x="8948" y="26592"/>
                    <a:pt x="9290" y="26615"/>
                    <a:pt x="9655" y="26569"/>
                  </a:cubicBezTo>
                  <a:lnTo>
                    <a:pt x="9655" y="26569"/>
                  </a:lnTo>
                  <a:cubicBezTo>
                    <a:pt x="9747" y="26547"/>
                    <a:pt x="9861" y="26547"/>
                    <a:pt x="9952" y="26547"/>
                  </a:cubicBezTo>
                  <a:lnTo>
                    <a:pt x="9952" y="26547"/>
                  </a:lnTo>
                  <a:cubicBezTo>
                    <a:pt x="10112" y="26547"/>
                    <a:pt x="10249" y="26547"/>
                    <a:pt x="10363" y="26524"/>
                  </a:cubicBezTo>
                  <a:lnTo>
                    <a:pt x="10363" y="26524"/>
                  </a:lnTo>
                  <a:cubicBezTo>
                    <a:pt x="10249" y="26250"/>
                    <a:pt x="10157" y="25907"/>
                    <a:pt x="10157" y="25588"/>
                  </a:cubicBezTo>
                  <a:lnTo>
                    <a:pt x="10157" y="25588"/>
                  </a:lnTo>
                  <a:cubicBezTo>
                    <a:pt x="10157" y="25109"/>
                    <a:pt x="10751" y="22484"/>
                    <a:pt x="10888" y="22004"/>
                  </a:cubicBezTo>
                  <a:lnTo>
                    <a:pt x="10888" y="22004"/>
                  </a:lnTo>
                  <a:cubicBezTo>
                    <a:pt x="11048" y="21548"/>
                    <a:pt x="11093" y="21091"/>
                    <a:pt x="11436" y="20703"/>
                  </a:cubicBezTo>
                  <a:lnTo>
                    <a:pt x="11436" y="20703"/>
                  </a:lnTo>
                  <a:cubicBezTo>
                    <a:pt x="11824" y="20292"/>
                    <a:pt x="12394" y="20110"/>
                    <a:pt x="12919" y="19927"/>
                  </a:cubicBezTo>
                  <a:lnTo>
                    <a:pt x="12919" y="19927"/>
                  </a:lnTo>
                  <a:cubicBezTo>
                    <a:pt x="13490" y="19745"/>
                    <a:pt x="14083" y="19585"/>
                    <a:pt x="14586" y="19243"/>
                  </a:cubicBezTo>
                  <a:lnTo>
                    <a:pt x="14586" y="19243"/>
                  </a:lnTo>
                  <a:cubicBezTo>
                    <a:pt x="14791" y="19083"/>
                    <a:pt x="14974" y="18946"/>
                    <a:pt x="15179" y="18786"/>
                  </a:cubicBezTo>
                  <a:lnTo>
                    <a:pt x="15179" y="18786"/>
                  </a:lnTo>
                  <a:cubicBezTo>
                    <a:pt x="15476" y="18558"/>
                    <a:pt x="15704" y="18261"/>
                    <a:pt x="15978" y="17987"/>
                  </a:cubicBezTo>
                  <a:lnTo>
                    <a:pt x="15978" y="17987"/>
                  </a:lnTo>
                  <a:cubicBezTo>
                    <a:pt x="16252" y="17736"/>
                    <a:pt x="16503" y="17485"/>
                    <a:pt x="16731" y="17165"/>
                  </a:cubicBezTo>
                  <a:lnTo>
                    <a:pt x="16731" y="17165"/>
                  </a:lnTo>
                  <a:cubicBezTo>
                    <a:pt x="16937" y="16846"/>
                    <a:pt x="17096" y="16526"/>
                    <a:pt x="17347" y="16230"/>
                  </a:cubicBezTo>
                  <a:lnTo>
                    <a:pt x="17347" y="16230"/>
                  </a:lnTo>
                  <a:cubicBezTo>
                    <a:pt x="17850" y="15590"/>
                    <a:pt x="18260" y="14906"/>
                    <a:pt x="18648" y="14175"/>
                  </a:cubicBezTo>
                  <a:lnTo>
                    <a:pt x="18648" y="14175"/>
                  </a:lnTo>
                  <a:cubicBezTo>
                    <a:pt x="18877" y="13673"/>
                    <a:pt x="19242" y="13308"/>
                    <a:pt x="19607" y="12920"/>
                  </a:cubicBezTo>
                  <a:lnTo>
                    <a:pt x="19607" y="12920"/>
                  </a:lnTo>
                  <a:cubicBezTo>
                    <a:pt x="19881" y="12646"/>
                    <a:pt x="20246" y="12395"/>
                    <a:pt x="20474" y="12098"/>
                  </a:cubicBezTo>
                  <a:lnTo>
                    <a:pt x="20474" y="12098"/>
                  </a:lnTo>
                  <a:cubicBezTo>
                    <a:pt x="20726" y="11710"/>
                    <a:pt x="20840" y="11094"/>
                    <a:pt x="20383" y="10843"/>
                  </a:cubicBezTo>
                  <a:lnTo>
                    <a:pt x="20383" y="10843"/>
                  </a:lnTo>
                  <a:cubicBezTo>
                    <a:pt x="20041" y="10637"/>
                    <a:pt x="19561" y="10637"/>
                    <a:pt x="19173" y="10660"/>
                  </a:cubicBezTo>
                  <a:lnTo>
                    <a:pt x="19173" y="10660"/>
                  </a:lnTo>
                  <a:cubicBezTo>
                    <a:pt x="18877" y="10683"/>
                    <a:pt x="18580" y="10843"/>
                    <a:pt x="18352" y="11025"/>
                  </a:cubicBezTo>
                  <a:lnTo>
                    <a:pt x="18352" y="11025"/>
                  </a:lnTo>
                  <a:cubicBezTo>
                    <a:pt x="18123" y="11185"/>
                    <a:pt x="17872" y="11368"/>
                    <a:pt x="17667" y="11550"/>
                  </a:cubicBezTo>
                  <a:lnTo>
                    <a:pt x="17667" y="11550"/>
                  </a:lnTo>
                  <a:cubicBezTo>
                    <a:pt x="17325" y="11893"/>
                    <a:pt x="17028" y="12304"/>
                    <a:pt x="16708" y="12646"/>
                  </a:cubicBezTo>
                  <a:lnTo>
                    <a:pt x="16708" y="12646"/>
                  </a:lnTo>
                  <a:cubicBezTo>
                    <a:pt x="16457" y="12943"/>
                    <a:pt x="16229" y="13217"/>
                    <a:pt x="16024" y="13559"/>
                  </a:cubicBezTo>
                  <a:lnTo>
                    <a:pt x="16024" y="13559"/>
                  </a:lnTo>
                  <a:cubicBezTo>
                    <a:pt x="15772" y="13924"/>
                    <a:pt x="15476" y="14358"/>
                    <a:pt x="15111" y="14632"/>
                  </a:cubicBezTo>
                  <a:lnTo>
                    <a:pt x="15111" y="14632"/>
                  </a:lnTo>
                  <a:cubicBezTo>
                    <a:pt x="14859" y="14814"/>
                    <a:pt x="14563" y="14929"/>
                    <a:pt x="14312" y="15111"/>
                  </a:cubicBezTo>
                  <a:lnTo>
                    <a:pt x="14312" y="15111"/>
                  </a:lnTo>
                  <a:cubicBezTo>
                    <a:pt x="13581" y="15659"/>
                    <a:pt x="13239" y="16435"/>
                    <a:pt x="12851" y="17257"/>
                  </a:cubicBezTo>
                  <a:lnTo>
                    <a:pt x="12851" y="17257"/>
                  </a:lnTo>
                  <a:cubicBezTo>
                    <a:pt x="12623" y="17759"/>
                    <a:pt x="12029" y="18854"/>
                    <a:pt x="11299" y="18603"/>
                  </a:cubicBezTo>
                  <a:lnTo>
                    <a:pt x="11299" y="18603"/>
                  </a:lnTo>
                  <a:cubicBezTo>
                    <a:pt x="11253" y="18398"/>
                    <a:pt x="11299" y="18147"/>
                    <a:pt x="11344" y="17919"/>
                  </a:cubicBezTo>
                  <a:lnTo>
                    <a:pt x="11344" y="17919"/>
                  </a:lnTo>
                  <a:cubicBezTo>
                    <a:pt x="11390" y="17690"/>
                    <a:pt x="11527" y="17508"/>
                    <a:pt x="11595" y="17302"/>
                  </a:cubicBezTo>
                  <a:lnTo>
                    <a:pt x="11595" y="17302"/>
                  </a:lnTo>
                  <a:cubicBezTo>
                    <a:pt x="11664" y="17028"/>
                    <a:pt x="11573" y="16732"/>
                    <a:pt x="11595" y="16435"/>
                  </a:cubicBezTo>
                  <a:lnTo>
                    <a:pt x="11595" y="16435"/>
                  </a:lnTo>
                  <a:cubicBezTo>
                    <a:pt x="11595" y="16184"/>
                    <a:pt x="11710" y="16024"/>
                    <a:pt x="11824" y="15796"/>
                  </a:cubicBezTo>
                  <a:lnTo>
                    <a:pt x="11824" y="15796"/>
                  </a:lnTo>
                  <a:cubicBezTo>
                    <a:pt x="11938" y="15613"/>
                    <a:pt x="11961" y="15431"/>
                    <a:pt x="12075" y="15271"/>
                  </a:cubicBezTo>
                  <a:lnTo>
                    <a:pt x="12075" y="15271"/>
                  </a:lnTo>
                  <a:cubicBezTo>
                    <a:pt x="12166" y="15157"/>
                    <a:pt x="12257" y="15043"/>
                    <a:pt x="12326" y="14929"/>
                  </a:cubicBezTo>
                  <a:lnTo>
                    <a:pt x="12326" y="14929"/>
                  </a:lnTo>
                  <a:cubicBezTo>
                    <a:pt x="12508" y="14632"/>
                    <a:pt x="12691" y="14381"/>
                    <a:pt x="12965" y="14130"/>
                  </a:cubicBezTo>
                  <a:lnTo>
                    <a:pt x="12965" y="14130"/>
                  </a:lnTo>
                  <a:cubicBezTo>
                    <a:pt x="13604" y="13491"/>
                    <a:pt x="14198" y="12760"/>
                    <a:pt x="14722" y="12030"/>
                  </a:cubicBezTo>
                  <a:lnTo>
                    <a:pt x="14722" y="12030"/>
                  </a:lnTo>
                  <a:cubicBezTo>
                    <a:pt x="15042" y="11573"/>
                    <a:pt x="15247" y="11140"/>
                    <a:pt x="15636" y="10752"/>
                  </a:cubicBezTo>
                  <a:lnTo>
                    <a:pt x="15636" y="10752"/>
                  </a:lnTo>
                  <a:cubicBezTo>
                    <a:pt x="15909" y="10500"/>
                    <a:pt x="16138" y="10204"/>
                    <a:pt x="16366" y="9930"/>
                  </a:cubicBezTo>
                  <a:lnTo>
                    <a:pt x="16366" y="9930"/>
                  </a:lnTo>
                  <a:cubicBezTo>
                    <a:pt x="16594" y="9656"/>
                    <a:pt x="16822" y="9382"/>
                    <a:pt x="17028" y="9062"/>
                  </a:cubicBezTo>
                  <a:lnTo>
                    <a:pt x="17028" y="9062"/>
                  </a:lnTo>
                  <a:cubicBezTo>
                    <a:pt x="17279" y="8674"/>
                    <a:pt x="17416" y="8264"/>
                    <a:pt x="17507" y="7807"/>
                  </a:cubicBezTo>
                  <a:lnTo>
                    <a:pt x="17507" y="7807"/>
                  </a:lnTo>
                  <a:cubicBezTo>
                    <a:pt x="17598" y="7465"/>
                    <a:pt x="17644" y="7077"/>
                    <a:pt x="17735" y="6734"/>
                  </a:cubicBezTo>
                  <a:lnTo>
                    <a:pt x="17735" y="6734"/>
                  </a:lnTo>
                  <a:cubicBezTo>
                    <a:pt x="17804" y="6529"/>
                    <a:pt x="17918" y="6346"/>
                    <a:pt x="18009" y="6164"/>
                  </a:cubicBezTo>
                  <a:lnTo>
                    <a:pt x="18009" y="6164"/>
                  </a:lnTo>
                  <a:cubicBezTo>
                    <a:pt x="18238" y="5730"/>
                    <a:pt x="18443" y="5319"/>
                    <a:pt x="18717" y="4908"/>
                  </a:cubicBezTo>
                  <a:lnTo>
                    <a:pt x="18717" y="4908"/>
                  </a:lnTo>
                  <a:cubicBezTo>
                    <a:pt x="18945" y="4543"/>
                    <a:pt x="19288" y="4201"/>
                    <a:pt x="19470" y="3813"/>
                  </a:cubicBezTo>
                  <a:lnTo>
                    <a:pt x="19470" y="3813"/>
                  </a:lnTo>
                  <a:cubicBezTo>
                    <a:pt x="19653" y="3425"/>
                    <a:pt x="19630" y="3082"/>
                    <a:pt x="19561" y="2694"/>
                  </a:cubicBezTo>
                  <a:lnTo>
                    <a:pt x="19561" y="2694"/>
                  </a:lnTo>
                  <a:cubicBezTo>
                    <a:pt x="19447" y="2055"/>
                    <a:pt x="18900" y="2078"/>
                    <a:pt x="18375" y="2101"/>
                  </a:cubicBezTo>
                  <a:lnTo>
                    <a:pt x="18375" y="2101"/>
                  </a:lnTo>
                  <a:cubicBezTo>
                    <a:pt x="18146" y="2124"/>
                    <a:pt x="17918" y="2169"/>
                    <a:pt x="17690" y="2192"/>
                  </a:cubicBezTo>
                  <a:lnTo>
                    <a:pt x="17690" y="2192"/>
                  </a:lnTo>
                  <a:cubicBezTo>
                    <a:pt x="17370" y="2192"/>
                    <a:pt x="17005" y="2283"/>
                    <a:pt x="16708" y="2420"/>
                  </a:cubicBezTo>
                  <a:lnTo>
                    <a:pt x="16708" y="2420"/>
                  </a:lnTo>
                  <a:cubicBezTo>
                    <a:pt x="15795" y="2808"/>
                    <a:pt x="15270" y="3790"/>
                    <a:pt x="14951" y="4680"/>
                  </a:cubicBezTo>
                  <a:lnTo>
                    <a:pt x="14951" y="4680"/>
                  </a:lnTo>
                  <a:cubicBezTo>
                    <a:pt x="14563" y="5776"/>
                    <a:pt x="14266" y="6871"/>
                    <a:pt x="13855" y="7967"/>
                  </a:cubicBezTo>
                  <a:lnTo>
                    <a:pt x="13855" y="7967"/>
                  </a:lnTo>
                  <a:cubicBezTo>
                    <a:pt x="13695" y="8378"/>
                    <a:pt x="13490" y="8766"/>
                    <a:pt x="13216" y="9085"/>
                  </a:cubicBezTo>
                  <a:lnTo>
                    <a:pt x="13216" y="9085"/>
                  </a:lnTo>
                  <a:cubicBezTo>
                    <a:pt x="13033" y="9314"/>
                    <a:pt x="12874" y="9542"/>
                    <a:pt x="12782" y="9816"/>
                  </a:cubicBezTo>
                  <a:lnTo>
                    <a:pt x="12782" y="9816"/>
                  </a:lnTo>
                  <a:cubicBezTo>
                    <a:pt x="12645" y="10158"/>
                    <a:pt x="12554" y="10546"/>
                    <a:pt x="12463" y="10911"/>
                  </a:cubicBezTo>
                  <a:lnTo>
                    <a:pt x="12463" y="10911"/>
                  </a:lnTo>
                  <a:cubicBezTo>
                    <a:pt x="12349" y="11345"/>
                    <a:pt x="12143" y="11779"/>
                    <a:pt x="12029" y="12235"/>
                  </a:cubicBezTo>
                  <a:lnTo>
                    <a:pt x="12029" y="12235"/>
                  </a:lnTo>
                  <a:cubicBezTo>
                    <a:pt x="11892" y="12692"/>
                    <a:pt x="11618" y="13011"/>
                    <a:pt x="11367" y="13422"/>
                  </a:cubicBezTo>
                  <a:lnTo>
                    <a:pt x="11367" y="13422"/>
                  </a:lnTo>
                  <a:cubicBezTo>
                    <a:pt x="11162" y="13742"/>
                    <a:pt x="11002" y="14107"/>
                    <a:pt x="10819" y="14426"/>
                  </a:cubicBezTo>
                  <a:lnTo>
                    <a:pt x="10819" y="14426"/>
                  </a:lnTo>
                  <a:cubicBezTo>
                    <a:pt x="10500" y="15065"/>
                    <a:pt x="10477" y="15819"/>
                    <a:pt x="10340" y="16503"/>
                  </a:cubicBezTo>
                  <a:lnTo>
                    <a:pt x="10340" y="16503"/>
                  </a:lnTo>
                  <a:cubicBezTo>
                    <a:pt x="10294" y="16823"/>
                    <a:pt x="9655" y="18147"/>
                    <a:pt x="9176" y="17599"/>
                  </a:cubicBezTo>
                  <a:lnTo>
                    <a:pt x="9176" y="17599"/>
                  </a:lnTo>
                  <a:cubicBezTo>
                    <a:pt x="9016" y="17416"/>
                    <a:pt x="8925" y="16983"/>
                    <a:pt x="8879" y="16755"/>
                  </a:cubicBezTo>
                  <a:lnTo>
                    <a:pt x="8879" y="16755"/>
                  </a:lnTo>
                  <a:cubicBezTo>
                    <a:pt x="8834" y="16481"/>
                    <a:pt x="8811" y="16184"/>
                    <a:pt x="8788" y="15887"/>
                  </a:cubicBezTo>
                  <a:lnTo>
                    <a:pt x="8788" y="15887"/>
                  </a:lnTo>
                  <a:cubicBezTo>
                    <a:pt x="8788" y="15590"/>
                    <a:pt x="8788" y="15248"/>
                    <a:pt x="8879" y="14951"/>
                  </a:cubicBezTo>
                  <a:lnTo>
                    <a:pt x="8879" y="14951"/>
                  </a:lnTo>
                  <a:cubicBezTo>
                    <a:pt x="8971" y="14677"/>
                    <a:pt x="9130" y="14449"/>
                    <a:pt x="9222" y="14175"/>
                  </a:cubicBezTo>
                  <a:lnTo>
                    <a:pt x="9222" y="14175"/>
                  </a:lnTo>
                  <a:cubicBezTo>
                    <a:pt x="9313" y="13924"/>
                    <a:pt x="9427" y="13605"/>
                    <a:pt x="9473" y="13331"/>
                  </a:cubicBezTo>
                  <a:lnTo>
                    <a:pt x="9473" y="13331"/>
                  </a:lnTo>
                  <a:cubicBezTo>
                    <a:pt x="9541" y="13034"/>
                    <a:pt x="9518" y="12737"/>
                    <a:pt x="9587" y="12463"/>
                  </a:cubicBezTo>
                  <a:lnTo>
                    <a:pt x="9587" y="12463"/>
                  </a:lnTo>
                  <a:cubicBezTo>
                    <a:pt x="9724" y="11893"/>
                    <a:pt x="9884" y="11299"/>
                    <a:pt x="10066" y="10752"/>
                  </a:cubicBezTo>
                  <a:lnTo>
                    <a:pt x="10066" y="10752"/>
                  </a:lnTo>
                  <a:cubicBezTo>
                    <a:pt x="10135" y="10523"/>
                    <a:pt x="10226" y="10318"/>
                    <a:pt x="10294" y="10112"/>
                  </a:cubicBezTo>
                  <a:lnTo>
                    <a:pt x="10294" y="10112"/>
                  </a:lnTo>
                  <a:cubicBezTo>
                    <a:pt x="10386" y="9838"/>
                    <a:pt x="10454" y="9542"/>
                    <a:pt x="10545" y="9268"/>
                  </a:cubicBezTo>
                  <a:lnTo>
                    <a:pt x="10545" y="9268"/>
                  </a:lnTo>
                  <a:cubicBezTo>
                    <a:pt x="10774" y="8674"/>
                    <a:pt x="10842" y="8012"/>
                    <a:pt x="10819" y="7373"/>
                  </a:cubicBezTo>
                  <a:lnTo>
                    <a:pt x="10819" y="7373"/>
                  </a:lnTo>
                  <a:cubicBezTo>
                    <a:pt x="10797" y="6757"/>
                    <a:pt x="10591" y="6186"/>
                    <a:pt x="10591" y="5570"/>
                  </a:cubicBezTo>
                  <a:lnTo>
                    <a:pt x="10591" y="5570"/>
                  </a:lnTo>
                  <a:cubicBezTo>
                    <a:pt x="10591" y="5045"/>
                    <a:pt x="10591" y="4520"/>
                    <a:pt x="10591" y="3972"/>
                  </a:cubicBezTo>
                  <a:lnTo>
                    <a:pt x="10591" y="3972"/>
                  </a:lnTo>
                  <a:cubicBezTo>
                    <a:pt x="10591" y="3744"/>
                    <a:pt x="10591" y="3493"/>
                    <a:pt x="10591" y="3265"/>
                  </a:cubicBezTo>
                  <a:lnTo>
                    <a:pt x="10591" y="3265"/>
                  </a:lnTo>
                  <a:cubicBezTo>
                    <a:pt x="10591" y="2922"/>
                    <a:pt x="10545" y="2603"/>
                    <a:pt x="10523" y="2283"/>
                  </a:cubicBezTo>
                  <a:lnTo>
                    <a:pt x="10523" y="2283"/>
                  </a:lnTo>
                  <a:cubicBezTo>
                    <a:pt x="10454" y="1553"/>
                    <a:pt x="10545" y="1"/>
                    <a:pt x="9473" y="1"/>
                  </a:cubicBezTo>
                  <a:lnTo>
                    <a:pt x="9473" y="1"/>
                  </a:lnTo>
                  <a:cubicBezTo>
                    <a:pt x="9404" y="1"/>
                    <a:pt x="9359" y="1"/>
                    <a:pt x="9313" y="1"/>
                  </a:cubicBezTo>
                  <a:lnTo>
                    <a:pt x="9313" y="1"/>
                  </a:lnTo>
                  <a:cubicBezTo>
                    <a:pt x="9267" y="1"/>
                    <a:pt x="9244" y="1"/>
                    <a:pt x="9199" y="1"/>
                  </a:cubicBezTo>
                  <a:lnTo>
                    <a:pt x="9199" y="1"/>
                  </a:lnTo>
                  <a:cubicBezTo>
                    <a:pt x="9085" y="1"/>
                    <a:pt x="8971" y="24"/>
                    <a:pt x="8856" y="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3"/>
            <p:cNvSpPr/>
            <p:nvPr/>
          </p:nvSpPr>
          <p:spPr>
            <a:xfrm>
              <a:off x="6380400" y="4958350"/>
              <a:ext cx="758975" cy="573500"/>
            </a:xfrm>
            <a:custGeom>
              <a:rect b="b" l="l" r="r" t="t"/>
              <a:pathLst>
                <a:path extrusionOk="0" h="22940" w="30359">
                  <a:moveTo>
                    <a:pt x="14723" y="23"/>
                  </a:moveTo>
                  <a:cubicBezTo>
                    <a:pt x="14563" y="23"/>
                    <a:pt x="14449" y="46"/>
                    <a:pt x="14312" y="46"/>
                  </a:cubicBezTo>
                  <a:lnTo>
                    <a:pt x="14312" y="46"/>
                  </a:lnTo>
                  <a:cubicBezTo>
                    <a:pt x="13125" y="23"/>
                    <a:pt x="12098" y="754"/>
                    <a:pt x="11527" y="1827"/>
                  </a:cubicBezTo>
                  <a:lnTo>
                    <a:pt x="11527" y="1827"/>
                  </a:lnTo>
                  <a:cubicBezTo>
                    <a:pt x="11231" y="2352"/>
                    <a:pt x="10820" y="3401"/>
                    <a:pt x="11208" y="3949"/>
                  </a:cubicBezTo>
                  <a:lnTo>
                    <a:pt x="11208" y="3949"/>
                  </a:lnTo>
                  <a:cubicBezTo>
                    <a:pt x="11505" y="4360"/>
                    <a:pt x="11915" y="4839"/>
                    <a:pt x="12258" y="5227"/>
                  </a:cubicBezTo>
                  <a:lnTo>
                    <a:pt x="12258" y="5227"/>
                  </a:lnTo>
                  <a:cubicBezTo>
                    <a:pt x="12623" y="5661"/>
                    <a:pt x="12851" y="5570"/>
                    <a:pt x="12737" y="6232"/>
                  </a:cubicBezTo>
                  <a:lnTo>
                    <a:pt x="12737" y="6232"/>
                  </a:lnTo>
                  <a:cubicBezTo>
                    <a:pt x="12691" y="6597"/>
                    <a:pt x="12669" y="6894"/>
                    <a:pt x="12418" y="7168"/>
                  </a:cubicBezTo>
                  <a:lnTo>
                    <a:pt x="12418" y="7168"/>
                  </a:lnTo>
                  <a:cubicBezTo>
                    <a:pt x="12098" y="7510"/>
                    <a:pt x="11756" y="7373"/>
                    <a:pt x="11345" y="7533"/>
                  </a:cubicBezTo>
                  <a:lnTo>
                    <a:pt x="11345" y="7533"/>
                  </a:lnTo>
                  <a:cubicBezTo>
                    <a:pt x="10865" y="7738"/>
                    <a:pt x="10751" y="7989"/>
                    <a:pt x="10340" y="7464"/>
                  </a:cubicBezTo>
                  <a:lnTo>
                    <a:pt x="10340" y="7464"/>
                  </a:lnTo>
                  <a:cubicBezTo>
                    <a:pt x="10181" y="7259"/>
                    <a:pt x="10204" y="7076"/>
                    <a:pt x="10158" y="6825"/>
                  </a:cubicBezTo>
                  <a:lnTo>
                    <a:pt x="10158" y="6825"/>
                  </a:lnTo>
                  <a:cubicBezTo>
                    <a:pt x="10089" y="6483"/>
                    <a:pt x="9930" y="6186"/>
                    <a:pt x="9907" y="5844"/>
                  </a:cubicBezTo>
                  <a:lnTo>
                    <a:pt x="9907" y="5844"/>
                  </a:lnTo>
                  <a:cubicBezTo>
                    <a:pt x="9884" y="5570"/>
                    <a:pt x="9930" y="5342"/>
                    <a:pt x="9793" y="5091"/>
                  </a:cubicBezTo>
                  <a:lnTo>
                    <a:pt x="9793" y="5091"/>
                  </a:lnTo>
                  <a:cubicBezTo>
                    <a:pt x="9656" y="4862"/>
                    <a:pt x="9450" y="4680"/>
                    <a:pt x="9291" y="4474"/>
                  </a:cubicBezTo>
                  <a:lnTo>
                    <a:pt x="9291" y="4474"/>
                  </a:lnTo>
                  <a:cubicBezTo>
                    <a:pt x="8971" y="4063"/>
                    <a:pt x="8560" y="3767"/>
                    <a:pt x="8263" y="3379"/>
                  </a:cubicBezTo>
                  <a:lnTo>
                    <a:pt x="8263" y="3379"/>
                  </a:lnTo>
                  <a:cubicBezTo>
                    <a:pt x="8081" y="3128"/>
                    <a:pt x="7670" y="2740"/>
                    <a:pt x="7350" y="2648"/>
                  </a:cubicBezTo>
                  <a:lnTo>
                    <a:pt x="7350" y="2648"/>
                  </a:lnTo>
                  <a:cubicBezTo>
                    <a:pt x="6848" y="2511"/>
                    <a:pt x="6163" y="2945"/>
                    <a:pt x="5775" y="3265"/>
                  </a:cubicBezTo>
                  <a:lnTo>
                    <a:pt x="5775" y="3265"/>
                  </a:lnTo>
                  <a:cubicBezTo>
                    <a:pt x="5136" y="3767"/>
                    <a:pt x="4497" y="4634"/>
                    <a:pt x="4064" y="5296"/>
                  </a:cubicBezTo>
                  <a:lnTo>
                    <a:pt x="4064" y="5296"/>
                  </a:lnTo>
                  <a:cubicBezTo>
                    <a:pt x="3584" y="6049"/>
                    <a:pt x="3424" y="6643"/>
                    <a:pt x="4018" y="7350"/>
                  </a:cubicBezTo>
                  <a:lnTo>
                    <a:pt x="4018" y="7350"/>
                  </a:lnTo>
                  <a:cubicBezTo>
                    <a:pt x="4566" y="8035"/>
                    <a:pt x="5136" y="8446"/>
                    <a:pt x="5958" y="8765"/>
                  </a:cubicBezTo>
                  <a:lnTo>
                    <a:pt x="5958" y="8765"/>
                  </a:lnTo>
                  <a:cubicBezTo>
                    <a:pt x="6529" y="8994"/>
                    <a:pt x="7168" y="9085"/>
                    <a:pt x="7716" y="9382"/>
                  </a:cubicBezTo>
                  <a:lnTo>
                    <a:pt x="7716" y="9382"/>
                  </a:lnTo>
                  <a:cubicBezTo>
                    <a:pt x="8263" y="9678"/>
                    <a:pt x="7944" y="10089"/>
                    <a:pt x="7601" y="10546"/>
                  </a:cubicBezTo>
                  <a:lnTo>
                    <a:pt x="7601" y="10546"/>
                  </a:lnTo>
                  <a:cubicBezTo>
                    <a:pt x="7259" y="10979"/>
                    <a:pt x="7122" y="11778"/>
                    <a:pt x="6643" y="12098"/>
                  </a:cubicBezTo>
                  <a:lnTo>
                    <a:pt x="6643" y="12098"/>
                  </a:lnTo>
                  <a:cubicBezTo>
                    <a:pt x="6141" y="12440"/>
                    <a:pt x="5433" y="12075"/>
                    <a:pt x="4794" y="12075"/>
                  </a:cubicBezTo>
                  <a:lnTo>
                    <a:pt x="4794" y="12075"/>
                  </a:lnTo>
                  <a:cubicBezTo>
                    <a:pt x="4223" y="12075"/>
                    <a:pt x="3630" y="11847"/>
                    <a:pt x="3105" y="11641"/>
                  </a:cubicBezTo>
                  <a:lnTo>
                    <a:pt x="3105" y="11641"/>
                  </a:lnTo>
                  <a:cubicBezTo>
                    <a:pt x="2854" y="11550"/>
                    <a:pt x="2580" y="11390"/>
                    <a:pt x="2329" y="11345"/>
                  </a:cubicBezTo>
                  <a:lnTo>
                    <a:pt x="2329" y="11345"/>
                  </a:lnTo>
                  <a:cubicBezTo>
                    <a:pt x="1827" y="11276"/>
                    <a:pt x="1416" y="11710"/>
                    <a:pt x="1096" y="12029"/>
                  </a:cubicBezTo>
                  <a:lnTo>
                    <a:pt x="1096" y="12029"/>
                  </a:lnTo>
                  <a:cubicBezTo>
                    <a:pt x="526" y="12623"/>
                    <a:pt x="1" y="13490"/>
                    <a:pt x="457" y="14289"/>
                  </a:cubicBezTo>
                  <a:lnTo>
                    <a:pt x="457" y="14289"/>
                  </a:lnTo>
                  <a:cubicBezTo>
                    <a:pt x="731" y="14723"/>
                    <a:pt x="1210" y="15202"/>
                    <a:pt x="1667" y="15453"/>
                  </a:cubicBezTo>
                  <a:lnTo>
                    <a:pt x="1667" y="15453"/>
                  </a:lnTo>
                  <a:cubicBezTo>
                    <a:pt x="2306" y="15818"/>
                    <a:pt x="4497" y="15704"/>
                    <a:pt x="4292" y="16823"/>
                  </a:cubicBezTo>
                  <a:lnTo>
                    <a:pt x="4292" y="16823"/>
                  </a:lnTo>
                  <a:cubicBezTo>
                    <a:pt x="4178" y="17439"/>
                    <a:pt x="3767" y="17941"/>
                    <a:pt x="3516" y="18512"/>
                  </a:cubicBezTo>
                  <a:lnTo>
                    <a:pt x="3516" y="18512"/>
                  </a:lnTo>
                  <a:cubicBezTo>
                    <a:pt x="3287" y="19014"/>
                    <a:pt x="3036" y="19516"/>
                    <a:pt x="2854" y="20041"/>
                  </a:cubicBezTo>
                  <a:lnTo>
                    <a:pt x="2854" y="20041"/>
                  </a:lnTo>
                  <a:cubicBezTo>
                    <a:pt x="2648" y="20635"/>
                    <a:pt x="2329" y="21114"/>
                    <a:pt x="2101" y="21662"/>
                  </a:cubicBezTo>
                  <a:lnTo>
                    <a:pt x="2101" y="21662"/>
                  </a:lnTo>
                  <a:cubicBezTo>
                    <a:pt x="1918" y="22095"/>
                    <a:pt x="1827" y="22529"/>
                    <a:pt x="1781" y="22940"/>
                  </a:cubicBezTo>
                  <a:lnTo>
                    <a:pt x="1781" y="22940"/>
                  </a:lnTo>
                  <a:lnTo>
                    <a:pt x="20612" y="22940"/>
                  </a:lnTo>
                  <a:cubicBezTo>
                    <a:pt x="20703" y="22734"/>
                    <a:pt x="20772" y="22529"/>
                    <a:pt x="20863" y="22301"/>
                  </a:cubicBezTo>
                  <a:lnTo>
                    <a:pt x="20863" y="22301"/>
                  </a:lnTo>
                  <a:cubicBezTo>
                    <a:pt x="21046" y="21799"/>
                    <a:pt x="21205" y="21137"/>
                    <a:pt x="21297" y="20612"/>
                  </a:cubicBezTo>
                  <a:lnTo>
                    <a:pt x="21297" y="20612"/>
                  </a:lnTo>
                  <a:cubicBezTo>
                    <a:pt x="21388" y="20110"/>
                    <a:pt x="21593" y="19630"/>
                    <a:pt x="21730" y="19128"/>
                  </a:cubicBezTo>
                  <a:lnTo>
                    <a:pt x="21730" y="19128"/>
                  </a:lnTo>
                  <a:cubicBezTo>
                    <a:pt x="21822" y="18694"/>
                    <a:pt x="21844" y="18238"/>
                    <a:pt x="21867" y="17804"/>
                  </a:cubicBezTo>
                  <a:lnTo>
                    <a:pt x="21867" y="17804"/>
                  </a:lnTo>
                  <a:cubicBezTo>
                    <a:pt x="21867" y="17599"/>
                    <a:pt x="21959" y="17462"/>
                    <a:pt x="21936" y="17234"/>
                  </a:cubicBezTo>
                  <a:lnTo>
                    <a:pt x="21936" y="17234"/>
                  </a:lnTo>
                  <a:cubicBezTo>
                    <a:pt x="21913" y="17051"/>
                    <a:pt x="21844" y="16846"/>
                    <a:pt x="21913" y="16686"/>
                  </a:cubicBezTo>
                  <a:lnTo>
                    <a:pt x="21913" y="16686"/>
                  </a:lnTo>
                  <a:cubicBezTo>
                    <a:pt x="22073" y="16298"/>
                    <a:pt x="22803" y="16275"/>
                    <a:pt x="23145" y="16184"/>
                  </a:cubicBezTo>
                  <a:lnTo>
                    <a:pt x="23145" y="16184"/>
                  </a:lnTo>
                  <a:cubicBezTo>
                    <a:pt x="24127" y="15910"/>
                    <a:pt x="25154" y="15750"/>
                    <a:pt x="25999" y="15156"/>
                  </a:cubicBezTo>
                  <a:lnTo>
                    <a:pt x="25999" y="15156"/>
                  </a:lnTo>
                  <a:cubicBezTo>
                    <a:pt x="26204" y="14997"/>
                    <a:pt x="26250" y="14837"/>
                    <a:pt x="26501" y="14746"/>
                  </a:cubicBezTo>
                  <a:lnTo>
                    <a:pt x="26501" y="14746"/>
                  </a:lnTo>
                  <a:cubicBezTo>
                    <a:pt x="26706" y="14700"/>
                    <a:pt x="26980" y="14700"/>
                    <a:pt x="27163" y="14700"/>
                  </a:cubicBezTo>
                  <a:lnTo>
                    <a:pt x="27163" y="14700"/>
                  </a:lnTo>
                  <a:cubicBezTo>
                    <a:pt x="27802" y="14677"/>
                    <a:pt x="28327" y="14723"/>
                    <a:pt x="28897" y="14380"/>
                  </a:cubicBezTo>
                  <a:lnTo>
                    <a:pt x="28897" y="14380"/>
                  </a:lnTo>
                  <a:cubicBezTo>
                    <a:pt x="30358" y="13513"/>
                    <a:pt x="29810" y="11778"/>
                    <a:pt x="28966" y="10614"/>
                  </a:cubicBezTo>
                  <a:lnTo>
                    <a:pt x="28966" y="10614"/>
                  </a:lnTo>
                  <a:cubicBezTo>
                    <a:pt x="28783" y="10340"/>
                    <a:pt x="28121" y="9724"/>
                    <a:pt x="27802" y="9656"/>
                  </a:cubicBezTo>
                  <a:lnTo>
                    <a:pt x="27802" y="9656"/>
                  </a:lnTo>
                  <a:cubicBezTo>
                    <a:pt x="27642" y="9610"/>
                    <a:pt x="27391" y="9724"/>
                    <a:pt x="27231" y="9747"/>
                  </a:cubicBezTo>
                  <a:lnTo>
                    <a:pt x="27231" y="9747"/>
                  </a:lnTo>
                  <a:cubicBezTo>
                    <a:pt x="26866" y="9815"/>
                    <a:pt x="26524" y="9861"/>
                    <a:pt x="26158" y="9975"/>
                  </a:cubicBezTo>
                  <a:lnTo>
                    <a:pt x="26158" y="9975"/>
                  </a:lnTo>
                  <a:cubicBezTo>
                    <a:pt x="25748" y="10089"/>
                    <a:pt x="25565" y="10249"/>
                    <a:pt x="25200" y="10500"/>
                  </a:cubicBezTo>
                  <a:lnTo>
                    <a:pt x="25200" y="10500"/>
                  </a:lnTo>
                  <a:cubicBezTo>
                    <a:pt x="24903" y="10683"/>
                    <a:pt x="24538" y="10797"/>
                    <a:pt x="24264" y="10957"/>
                  </a:cubicBezTo>
                  <a:lnTo>
                    <a:pt x="24264" y="10957"/>
                  </a:lnTo>
                  <a:cubicBezTo>
                    <a:pt x="23922" y="11139"/>
                    <a:pt x="23648" y="11367"/>
                    <a:pt x="23305" y="11550"/>
                  </a:cubicBezTo>
                  <a:lnTo>
                    <a:pt x="23305" y="11550"/>
                  </a:lnTo>
                  <a:cubicBezTo>
                    <a:pt x="22986" y="11710"/>
                    <a:pt x="22803" y="11984"/>
                    <a:pt x="22438" y="12052"/>
                  </a:cubicBezTo>
                  <a:lnTo>
                    <a:pt x="22438" y="12052"/>
                  </a:lnTo>
                  <a:cubicBezTo>
                    <a:pt x="22164" y="12098"/>
                    <a:pt x="21890" y="12029"/>
                    <a:pt x="21685" y="11847"/>
                  </a:cubicBezTo>
                  <a:lnTo>
                    <a:pt x="21685" y="11847"/>
                  </a:lnTo>
                  <a:cubicBezTo>
                    <a:pt x="21411" y="11573"/>
                    <a:pt x="21548" y="11459"/>
                    <a:pt x="21502" y="11116"/>
                  </a:cubicBezTo>
                  <a:lnTo>
                    <a:pt x="21502" y="11116"/>
                  </a:lnTo>
                  <a:cubicBezTo>
                    <a:pt x="21411" y="10500"/>
                    <a:pt x="20726" y="10226"/>
                    <a:pt x="20315" y="9793"/>
                  </a:cubicBezTo>
                  <a:lnTo>
                    <a:pt x="20315" y="9793"/>
                  </a:lnTo>
                  <a:cubicBezTo>
                    <a:pt x="20452" y="9473"/>
                    <a:pt x="21068" y="8697"/>
                    <a:pt x="21274" y="8446"/>
                  </a:cubicBezTo>
                  <a:lnTo>
                    <a:pt x="21274" y="8446"/>
                  </a:lnTo>
                  <a:cubicBezTo>
                    <a:pt x="21593" y="8058"/>
                    <a:pt x="21822" y="7715"/>
                    <a:pt x="22255" y="7487"/>
                  </a:cubicBezTo>
                  <a:lnTo>
                    <a:pt x="22255" y="7487"/>
                  </a:lnTo>
                  <a:cubicBezTo>
                    <a:pt x="23145" y="7031"/>
                    <a:pt x="24036" y="6346"/>
                    <a:pt x="24675" y="5570"/>
                  </a:cubicBezTo>
                  <a:lnTo>
                    <a:pt x="24675" y="5570"/>
                  </a:lnTo>
                  <a:cubicBezTo>
                    <a:pt x="24880" y="5319"/>
                    <a:pt x="25040" y="5205"/>
                    <a:pt x="24994" y="4839"/>
                  </a:cubicBezTo>
                  <a:lnTo>
                    <a:pt x="24994" y="4839"/>
                  </a:lnTo>
                  <a:cubicBezTo>
                    <a:pt x="24949" y="4543"/>
                    <a:pt x="24766" y="4223"/>
                    <a:pt x="24606" y="3949"/>
                  </a:cubicBezTo>
                  <a:lnTo>
                    <a:pt x="24606" y="3949"/>
                  </a:lnTo>
                  <a:cubicBezTo>
                    <a:pt x="24264" y="3424"/>
                    <a:pt x="23625" y="2694"/>
                    <a:pt x="23031" y="2397"/>
                  </a:cubicBezTo>
                  <a:lnTo>
                    <a:pt x="23031" y="2397"/>
                  </a:lnTo>
                  <a:cubicBezTo>
                    <a:pt x="22826" y="2306"/>
                    <a:pt x="22484" y="2237"/>
                    <a:pt x="22232" y="2169"/>
                  </a:cubicBezTo>
                  <a:lnTo>
                    <a:pt x="22232" y="2169"/>
                  </a:lnTo>
                  <a:cubicBezTo>
                    <a:pt x="21776" y="1986"/>
                    <a:pt x="21502" y="1758"/>
                    <a:pt x="21023" y="1963"/>
                  </a:cubicBezTo>
                  <a:lnTo>
                    <a:pt x="21023" y="1963"/>
                  </a:lnTo>
                  <a:cubicBezTo>
                    <a:pt x="20338" y="2260"/>
                    <a:pt x="19904" y="2671"/>
                    <a:pt x="19471" y="3310"/>
                  </a:cubicBezTo>
                  <a:lnTo>
                    <a:pt x="19471" y="3310"/>
                  </a:lnTo>
                  <a:cubicBezTo>
                    <a:pt x="19288" y="3561"/>
                    <a:pt x="19220" y="3835"/>
                    <a:pt x="19014" y="4086"/>
                  </a:cubicBezTo>
                  <a:lnTo>
                    <a:pt x="19014" y="4086"/>
                  </a:lnTo>
                  <a:cubicBezTo>
                    <a:pt x="18786" y="4406"/>
                    <a:pt x="18512" y="4680"/>
                    <a:pt x="18284" y="4976"/>
                  </a:cubicBezTo>
                  <a:lnTo>
                    <a:pt x="18284" y="4976"/>
                  </a:lnTo>
                  <a:cubicBezTo>
                    <a:pt x="17987" y="5319"/>
                    <a:pt x="17804" y="5616"/>
                    <a:pt x="17599" y="6004"/>
                  </a:cubicBezTo>
                  <a:lnTo>
                    <a:pt x="17599" y="6004"/>
                  </a:lnTo>
                  <a:cubicBezTo>
                    <a:pt x="17439" y="6255"/>
                    <a:pt x="16891" y="7715"/>
                    <a:pt x="16617" y="7875"/>
                  </a:cubicBezTo>
                  <a:lnTo>
                    <a:pt x="16617" y="7875"/>
                  </a:lnTo>
                  <a:cubicBezTo>
                    <a:pt x="16229" y="7647"/>
                    <a:pt x="16869" y="5501"/>
                    <a:pt x="16869" y="5159"/>
                  </a:cubicBezTo>
                  <a:lnTo>
                    <a:pt x="16869" y="5159"/>
                  </a:lnTo>
                  <a:cubicBezTo>
                    <a:pt x="16869" y="4520"/>
                    <a:pt x="17005" y="3835"/>
                    <a:pt x="16914" y="3219"/>
                  </a:cubicBezTo>
                  <a:lnTo>
                    <a:pt x="16914" y="3219"/>
                  </a:lnTo>
                  <a:cubicBezTo>
                    <a:pt x="16891" y="2922"/>
                    <a:pt x="16800" y="2671"/>
                    <a:pt x="16754" y="2397"/>
                  </a:cubicBezTo>
                  <a:lnTo>
                    <a:pt x="16754" y="2397"/>
                  </a:lnTo>
                  <a:cubicBezTo>
                    <a:pt x="16754" y="2260"/>
                    <a:pt x="16777" y="2146"/>
                    <a:pt x="16754" y="2009"/>
                  </a:cubicBezTo>
                  <a:lnTo>
                    <a:pt x="16754" y="2009"/>
                  </a:lnTo>
                  <a:cubicBezTo>
                    <a:pt x="16686" y="1644"/>
                    <a:pt x="16503" y="1347"/>
                    <a:pt x="16321" y="1050"/>
                  </a:cubicBezTo>
                  <a:lnTo>
                    <a:pt x="16321" y="1050"/>
                  </a:lnTo>
                  <a:cubicBezTo>
                    <a:pt x="16138" y="754"/>
                    <a:pt x="15910" y="183"/>
                    <a:pt x="15522" y="46"/>
                  </a:cubicBezTo>
                  <a:lnTo>
                    <a:pt x="15522" y="46"/>
                  </a:lnTo>
                  <a:cubicBezTo>
                    <a:pt x="15385" y="23"/>
                    <a:pt x="15248" y="1"/>
                    <a:pt x="15111" y="1"/>
                  </a:cubicBezTo>
                  <a:lnTo>
                    <a:pt x="15111" y="1"/>
                  </a:lnTo>
                  <a:cubicBezTo>
                    <a:pt x="14974" y="1"/>
                    <a:pt x="14837" y="1"/>
                    <a:pt x="14723" y="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5994075" y="5063925"/>
              <a:ext cx="624300" cy="467925"/>
            </a:xfrm>
            <a:custGeom>
              <a:rect b="b" l="l" r="r" t="t"/>
              <a:pathLst>
                <a:path extrusionOk="0" h="18717" w="24972">
                  <a:moveTo>
                    <a:pt x="12646" y="0"/>
                  </a:moveTo>
                  <a:cubicBezTo>
                    <a:pt x="12532" y="0"/>
                    <a:pt x="12418" y="0"/>
                    <a:pt x="12304" y="0"/>
                  </a:cubicBezTo>
                  <a:lnTo>
                    <a:pt x="12304" y="0"/>
                  </a:lnTo>
                  <a:cubicBezTo>
                    <a:pt x="12075" y="0"/>
                    <a:pt x="11847" y="0"/>
                    <a:pt x="11642" y="69"/>
                  </a:cubicBezTo>
                  <a:lnTo>
                    <a:pt x="11642" y="69"/>
                  </a:lnTo>
                  <a:cubicBezTo>
                    <a:pt x="11322" y="206"/>
                    <a:pt x="11185" y="662"/>
                    <a:pt x="11025" y="936"/>
                  </a:cubicBezTo>
                  <a:lnTo>
                    <a:pt x="11025" y="936"/>
                  </a:lnTo>
                  <a:cubicBezTo>
                    <a:pt x="10889" y="1187"/>
                    <a:pt x="10752" y="1438"/>
                    <a:pt x="10729" y="1735"/>
                  </a:cubicBezTo>
                  <a:lnTo>
                    <a:pt x="10729" y="1735"/>
                  </a:lnTo>
                  <a:cubicBezTo>
                    <a:pt x="10706" y="1849"/>
                    <a:pt x="10729" y="1940"/>
                    <a:pt x="10729" y="2054"/>
                  </a:cubicBezTo>
                  <a:lnTo>
                    <a:pt x="10729" y="2054"/>
                  </a:lnTo>
                  <a:cubicBezTo>
                    <a:pt x="10706" y="2283"/>
                    <a:pt x="10637" y="2511"/>
                    <a:pt x="10637" y="2739"/>
                  </a:cubicBezTo>
                  <a:lnTo>
                    <a:pt x="10637" y="2739"/>
                  </a:lnTo>
                  <a:cubicBezTo>
                    <a:pt x="10592" y="3241"/>
                    <a:pt x="10729" y="3812"/>
                    <a:pt x="10752" y="4337"/>
                  </a:cubicBezTo>
                  <a:lnTo>
                    <a:pt x="10752" y="4337"/>
                  </a:lnTo>
                  <a:cubicBezTo>
                    <a:pt x="10774" y="4611"/>
                    <a:pt x="11391" y="6346"/>
                    <a:pt x="11071" y="6551"/>
                  </a:cubicBezTo>
                  <a:lnTo>
                    <a:pt x="11071" y="6551"/>
                  </a:lnTo>
                  <a:cubicBezTo>
                    <a:pt x="10843" y="6437"/>
                    <a:pt x="10318" y="5273"/>
                    <a:pt x="10204" y="5045"/>
                  </a:cubicBezTo>
                  <a:lnTo>
                    <a:pt x="10204" y="5045"/>
                  </a:lnTo>
                  <a:cubicBezTo>
                    <a:pt x="9998" y="4748"/>
                    <a:pt x="9839" y="4520"/>
                    <a:pt x="9587" y="4246"/>
                  </a:cubicBezTo>
                  <a:lnTo>
                    <a:pt x="9587" y="4246"/>
                  </a:lnTo>
                  <a:cubicBezTo>
                    <a:pt x="9382" y="4017"/>
                    <a:pt x="9154" y="3789"/>
                    <a:pt x="8948" y="3561"/>
                  </a:cubicBezTo>
                  <a:lnTo>
                    <a:pt x="8948" y="3561"/>
                  </a:lnTo>
                  <a:cubicBezTo>
                    <a:pt x="8766" y="3356"/>
                    <a:pt x="8697" y="3127"/>
                    <a:pt x="8538" y="2922"/>
                  </a:cubicBezTo>
                  <a:lnTo>
                    <a:pt x="8538" y="2922"/>
                  </a:lnTo>
                  <a:cubicBezTo>
                    <a:pt x="8149" y="2420"/>
                    <a:pt x="7784" y="2123"/>
                    <a:pt x="7191" y="1918"/>
                  </a:cubicBezTo>
                  <a:lnTo>
                    <a:pt x="7191" y="1918"/>
                  </a:lnTo>
                  <a:cubicBezTo>
                    <a:pt x="6803" y="1758"/>
                    <a:pt x="6597" y="1963"/>
                    <a:pt x="6209" y="2123"/>
                  </a:cubicBezTo>
                  <a:lnTo>
                    <a:pt x="6209" y="2123"/>
                  </a:lnTo>
                  <a:cubicBezTo>
                    <a:pt x="6004" y="2214"/>
                    <a:pt x="5730" y="2283"/>
                    <a:pt x="5570" y="2374"/>
                  </a:cubicBezTo>
                  <a:lnTo>
                    <a:pt x="5570" y="2374"/>
                  </a:lnTo>
                  <a:cubicBezTo>
                    <a:pt x="5091" y="2625"/>
                    <a:pt x="4612" y="3264"/>
                    <a:pt x="4338" y="3721"/>
                  </a:cubicBezTo>
                  <a:lnTo>
                    <a:pt x="4338" y="3721"/>
                  </a:lnTo>
                  <a:cubicBezTo>
                    <a:pt x="4224" y="3949"/>
                    <a:pt x="4087" y="4223"/>
                    <a:pt x="4064" y="4474"/>
                  </a:cubicBezTo>
                  <a:lnTo>
                    <a:pt x="4064" y="4474"/>
                  </a:lnTo>
                  <a:cubicBezTo>
                    <a:pt x="4018" y="4771"/>
                    <a:pt x="4155" y="4839"/>
                    <a:pt x="4360" y="5045"/>
                  </a:cubicBezTo>
                  <a:lnTo>
                    <a:pt x="4360" y="5045"/>
                  </a:lnTo>
                  <a:cubicBezTo>
                    <a:pt x="4908" y="5661"/>
                    <a:pt x="5662" y="6186"/>
                    <a:pt x="6415" y="6505"/>
                  </a:cubicBezTo>
                  <a:lnTo>
                    <a:pt x="6415" y="6505"/>
                  </a:lnTo>
                  <a:cubicBezTo>
                    <a:pt x="6803" y="6688"/>
                    <a:pt x="6985" y="6939"/>
                    <a:pt x="7259" y="7259"/>
                  </a:cubicBezTo>
                  <a:lnTo>
                    <a:pt x="7259" y="7259"/>
                  </a:lnTo>
                  <a:cubicBezTo>
                    <a:pt x="7465" y="7441"/>
                    <a:pt x="7990" y="8058"/>
                    <a:pt x="8127" y="8309"/>
                  </a:cubicBezTo>
                  <a:lnTo>
                    <a:pt x="8127" y="8309"/>
                  </a:lnTo>
                  <a:cubicBezTo>
                    <a:pt x="7784" y="8674"/>
                    <a:pt x="7259" y="8948"/>
                    <a:pt x="7191" y="9450"/>
                  </a:cubicBezTo>
                  <a:lnTo>
                    <a:pt x="7191" y="9450"/>
                  </a:lnTo>
                  <a:cubicBezTo>
                    <a:pt x="7168" y="9724"/>
                    <a:pt x="7282" y="9838"/>
                    <a:pt x="7077" y="10066"/>
                  </a:cubicBezTo>
                  <a:lnTo>
                    <a:pt x="7077" y="10066"/>
                  </a:lnTo>
                  <a:cubicBezTo>
                    <a:pt x="6917" y="10226"/>
                    <a:pt x="6689" y="10294"/>
                    <a:pt x="6460" y="10272"/>
                  </a:cubicBezTo>
                  <a:lnTo>
                    <a:pt x="6460" y="10272"/>
                  </a:lnTo>
                  <a:cubicBezTo>
                    <a:pt x="6164" y="10226"/>
                    <a:pt x="5981" y="9998"/>
                    <a:pt x="5730" y="9884"/>
                  </a:cubicBezTo>
                  <a:lnTo>
                    <a:pt x="5730" y="9884"/>
                  </a:lnTo>
                  <a:cubicBezTo>
                    <a:pt x="5433" y="9769"/>
                    <a:pt x="5205" y="9587"/>
                    <a:pt x="4931" y="9450"/>
                  </a:cubicBezTo>
                  <a:lnTo>
                    <a:pt x="4931" y="9450"/>
                  </a:lnTo>
                  <a:cubicBezTo>
                    <a:pt x="4680" y="9336"/>
                    <a:pt x="4383" y="9267"/>
                    <a:pt x="4132" y="9130"/>
                  </a:cubicBezTo>
                  <a:lnTo>
                    <a:pt x="4132" y="9130"/>
                  </a:lnTo>
                  <a:cubicBezTo>
                    <a:pt x="3813" y="8948"/>
                    <a:pt x="3676" y="8834"/>
                    <a:pt x="3311" y="8742"/>
                  </a:cubicBezTo>
                  <a:lnTo>
                    <a:pt x="3311" y="8742"/>
                  </a:lnTo>
                  <a:cubicBezTo>
                    <a:pt x="3014" y="8674"/>
                    <a:pt x="2717" y="8651"/>
                    <a:pt x="2420" y="8605"/>
                  </a:cubicBezTo>
                  <a:lnTo>
                    <a:pt x="2420" y="8605"/>
                  </a:lnTo>
                  <a:cubicBezTo>
                    <a:pt x="2283" y="8582"/>
                    <a:pt x="2078" y="8514"/>
                    <a:pt x="1941" y="8560"/>
                  </a:cubicBezTo>
                  <a:lnTo>
                    <a:pt x="1941" y="8560"/>
                  </a:lnTo>
                  <a:cubicBezTo>
                    <a:pt x="1690" y="8628"/>
                    <a:pt x="1165" y="9176"/>
                    <a:pt x="1028" y="9404"/>
                  </a:cubicBezTo>
                  <a:lnTo>
                    <a:pt x="1028" y="9404"/>
                  </a:lnTo>
                  <a:cubicBezTo>
                    <a:pt x="389" y="10409"/>
                    <a:pt x="1" y="11846"/>
                    <a:pt x="1233" y="12486"/>
                  </a:cubicBezTo>
                  <a:lnTo>
                    <a:pt x="1233" y="12486"/>
                  </a:lnTo>
                  <a:cubicBezTo>
                    <a:pt x="1736" y="12737"/>
                    <a:pt x="2169" y="12691"/>
                    <a:pt x="2671" y="12668"/>
                  </a:cubicBezTo>
                  <a:lnTo>
                    <a:pt x="2671" y="12668"/>
                  </a:lnTo>
                  <a:cubicBezTo>
                    <a:pt x="2854" y="12668"/>
                    <a:pt x="3059" y="12645"/>
                    <a:pt x="3219" y="12691"/>
                  </a:cubicBezTo>
                  <a:lnTo>
                    <a:pt x="3219" y="12691"/>
                  </a:lnTo>
                  <a:cubicBezTo>
                    <a:pt x="3447" y="12737"/>
                    <a:pt x="3493" y="12874"/>
                    <a:pt x="3676" y="12988"/>
                  </a:cubicBezTo>
                  <a:lnTo>
                    <a:pt x="3676" y="12988"/>
                  </a:lnTo>
                  <a:cubicBezTo>
                    <a:pt x="4383" y="13444"/>
                    <a:pt x="5228" y="13513"/>
                    <a:pt x="6050" y="13695"/>
                  </a:cubicBezTo>
                  <a:lnTo>
                    <a:pt x="6050" y="13695"/>
                  </a:lnTo>
                  <a:cubicBezTo>
                    <a:pt x="6346" y="13764"/>
                    <a:pt x="6940" y="13741"/>
                    <a:pt x="7077" y="14061"/>
                  </a:cubicBezTo>
                  <a:lnTo>
                    <a:pt x="7077" y="14061"/>
                  </a:lnTo>
                  <a:cubicBezTo>
                    <a:pt x="7145" y="14175"/>
                    <a:pt x="7122" y="14357"/>
                    <a:pt x="7100" y="14494"/>
                  </a:cubicBezTo>
                  <a:lnTo>
                    <a:pt x="7100" y="14494"/>
                  </a:lnTo>
                  <a:cubicBezTo>
                    <a:pt x="7100" y="14700"/>
                    <a:pt x="7168" y="14791"/>
                    <a:pt x="7191" y="14951"/>
                  </a:cubicBezTo>
                  <a:lnTo>
                    <a:pt x="7191" y="14951"/>
                  </a:lnTo>
                  <a:cubicBezTo>
                    <a:pt x="7214" y="15316"/>
                    <a:pt x="7236" y="15704"/>
                    <a:pt x="7351" y="16046"/>
                  </a:cubicBezTo>
                  <a:lnTo>
                    <a:pt x="7351" y="16046"/>
                  </a:lnTo>
                  <a:cubicBezTo>
                    <a:pt x="7465" y="16457"/>
                    <a:pt x="7670" y="16845"/>
                    <a:pt x="7761" y="17256"/>
                  </a:cubicBezTo>
                  <a:lnTo>
                    <a:pt x="7761" y="17256"/>
                  </a:lnTo>
                  <a:cubicBezTo>
                    <a:pt x="7853" y="17690"/>
                    <a:pt x="8013" y="18215"/>
                    <a:pt x="8195" y="18626"/>
                  </a:cubicBezTo>
                  <a:lnTo>
                    <a:pt x="8195" y="18626"/>
                  </a:lnTo>
                  <a:cubicBezTo>
                    <a:pt x="8218" y="18648"/>
                    <a:pt x="8218" y="18694"/>
                    <a:pt x="8241" y="18717"/>
                  </a:cubicBezTo>
                  <a:lnTo>
                    <a:pt x="8241" y="18717"/>
                  </a:lnTo>
                  <a:lnTo>
                    <a:pt x="23990" y="18717"/>
                  </a:lnTo>
                  <a:cubicBezTo>
                    <a:pt x="23945" y="18192"/>
                    <a:pt x="23830" y="17690"/>
                    <a:pt x="23602" y="17188"/>
                  </a:cubicBezTo>
                  <a:lnTo>
                    <a:pt x="23602" y="17188"/>
                  </a:lnTo>
                  <a:cubicBezTo>
                    <a:pt x="23397" y="16731"/>
                    <a:pt x="23100" y="16343"/>
                    <a:pt x="22917" y="15887"/>
                  </a:cubicBezTo>
                  <a:lnTo>
                    <a:pt x="22917" y="15887"/>
                  </a:lnTo>
                  <a:cubicBezTo>
                    <a:pt x="22735" y="15453"/>
                    <a:pt x="22507" y="15065"/>
                    <a:pt x="22301" y="14654"/>
                  </a:cubicBezTo>
                  <a:lnTo>
                    <a:pt x="22301" y="14654"/>
                  </a:lnTo>
                  <a:cubicBezTo>
                    <a:pt x="22073" y="14197"/>
                    <a:pt x="21708" y="13787"/>
                    <a:pt x="21594" y="13307"/>
                  </a:cubicBezTo>
                  <a:lnTo>
                    <a:pt x="21594" y="13307"/>
                  </a:lnTo>
                  <a:cubicBezTo>
                    <a:pt x="21388" y="12394"/>
                    <a:pt x="23169" y="12371"/>
                    <a:pt x="23694" y="12052"/>
                  </a:cubicBezTo>
                  <a:lnTo>
                    <a:pt x="23694" y="12052"/>
                  </a:lnTo>
                  <a:cubicBezTo>
                    <a:pt x="24059" y="11824"/>
                    <a:pt x="24447" y="11413"/>
                    <a:pt x="24629" y="11025"/>
                  </a:cubicBezTo>
                  <a:lnTo>
                    <a:pt x="24629" y="11025"/>
                  </a:lnTo>
                  <a:cubicBezTo>
                    <a:pt x="24972" y="10340"/>
                    <a:pt x="24515" y="9655"/>
                    <a:pt x="24013" y="9222"/>
                  </a:cubicBezTo>
                  <a:lnTo>
                    <a:pt x="24013" y="9222"/>
                  </a:lnTo>
                  <a:cubicBezTo>
                    <a:pt x="23739" y="8948"/>
                    <a:pt x="23397" y="8628"/>
                    <a:pt x="22986" y="8719"/>
                  </a:cubicBezTo>
                  <a:lnTo>
                    <a:pt x="22986" y="8719"/>
                  </a:lnTo>
                  <a:cubicBezTo>
                    <a:pt x="22758" y="8765"/>
                    <a:pt x="22552" y="8902"/>
                    <a:pt x="22347" y="8971"/>
                  </a:cubicBezTo>
                  <a:lnTo>
                    <a:pt x="22347" y="8971"/>
                  </a:lnTo>
                  <a:cubicBezTo>
                    <a:pt x="21936" y="9176"/>
                    <a:pt x="21457" y="9404"/>
                    <a:pt x="20977" y="9427"/>
                  </a:cubicBezTo>
                  <a:lnTo>
                    <a:pt x="20977" y="9427"/>
                  </a:lnTo>
                  <a:cubicBezTo>
                    <a:pt x="20452" y="9473"/>
                    <a:pt x="19905" y="9792"/>
                    <a:pt x="19448" y="9518"/>
                  </a:cubicBezTo>
                  <a:lnTo>
                    <a:pt x="19448" y="9518"/>
                  </a:lnTo>
                  <a:cubicBezTo>
                    <a:pt x="19060" y="9290"/>
                    <a:pt x="18900" y="8651"/>
                    <a:pt x="18603" y="8309"/>
                  </a:cubicBezTo>
                  <a:lnTo>
                    <a:pt x="18603" y="8309"/>
                  </a:lnTo>
                  <a:cubicBezTo>
                    <a:pt x="18307" y="7943"/>
                    <a:pt x="18010" y="7624"/>
                    <a:pt x="18467" y="7350"/>
                  </a:cubicBezTo>
                  <a:lnTo>
                    <a:pt x="18467" y="7350"/>
                  </a:lnTo>
                  <a:cubicBezTo>
                    <a:pt x="18900" y="7076"/>
                    <a:pt x="19425" y="6985"/>
                    <a:pt x="19882" y="6756"/>
                  </a:cubicBezTo>
                  <a:lnTo>
                    <a:pt x="19882" y="6756"/>
                  </a:lnTo>
                  <a:cubicBezTo>
                    <a:pt x="20544" y="6460"/>
                    <a:pt x="21000" y="6095"/>
                    <a:pt x="21434" y="5501"/>
                  </a:cubicBezTo>
                  <a:lnTo>
                    <a:pt x="21434" y="5501"/>
                  </a:lnTo>
                  <a:cubicBezTo>
                    <a:pt x="21868" y="4885"/>
                    <a:pt x="21731" y="4405"/>
                    <a:pt x="21297" y="3812"/>
                  </a:cubicBezTo>
                  <a:lnTo>
                    <a:pt x="21297" y="3812"/>
                  </a:lnTo>
                  <a:cubicBezTo>
                    <a:pt x="20909" y="3310"/>
                    <a:pt x="20338" y="2625"/>
                    <a:pt x="19813" y="2237"/>
                  </a:cubicBezTo>
                  <a:lnTo>
                    <a:pt x="19813" y="2237"/>
                  </a:lnTo>
                  <a:cubicBezTo>
                    <a:pt x="19471" y="1986"/>
                    <a:pt x="18900" y="1666"/>
                    <a:pt x="18467" y="1803"/>
                  </a:cubicBezTo>
                  <a:lnTo>
                    <a:pt x="18467" y="1803"/>
                  </a:lnTo>
                  <a:cubicBezTo>
                    <a:pt x="18215" y="1895"/>
                    <a:pt x="17896" y="2214"/>
                    <a:pt x="17759" y="2442"/>
                  </a:cubicBezTo>
                  <a:lnTo>
                    <a:pt x="17759" y="2442"/>
                  </a:lnTo>
                  <a:cubicBezTo>
                    <a:pt x="17531" y="2785"/>
                    <a:pt x="17188" y="3059"/>
                    <a:pt x="16960" y="3401"/>
                  </a:cubicBezTo>
                  <a:lnTo>
                    <a:pt x="16960" y="3401"/>
                  </a:lnTo>
                  <a:cubicBezTo>
                    <a:pt x="16846" y="3584"/>
                    <a:pt x="16663" y="3721"/>
                    <a:pt x="16572" y="3926"/>
                  </a:cubicBezTo>
                  <a:lnTo>
                    <a:pt x="16572" y="3926"/>
                  </a:lnTo>
                  <a:cubicBezTo>
                    <a:pt x="16458" y="4132"/>
                    <a:pt x="16526" y="4337"/>
                    <a:pt x="16504" y="4565"/>
                  </a:cubicBezTo>
                  <a:lnTo>
                    <a:pt x="16504" y="4565"/>
                  </a:lnTo>
                  <a:cubicBezTo>
                    <a:pt x="16504" y="4839"/>
                    <a:pt x="16389" y="5090"/>
                    <a:pt x="16344" y="5364"/>
                  </a:cubicBezTo>
                  <a:lnTo>
                    <a:pt x="16344" y="5364"/>
                  </a:lnTo>
                  <a:cubicBezTo>
                    <a:pt x="16321" y="5570"/>
                    <a:pt x="16344" y="5729"/>
                    <a:pt x="16230" y="5912"/>
                  </a:cubicBezTo>
                  <a:lnTo>
                    <a:pt x="16230" y="5912"/>
                  </a:lnTo>
                  <a:cubicBezTo>
                    <a:pt x="15910" y="6368"/>
                    <a:pt x="15796" y="6140"/>
                    <a:pt x="15408" y="6026"/>
                  </a:cubicBezTo>
                  <a:lnTo>
                    <a:pt x="15408" y="6026"/>
                  </a:lnTo>
                  <a:cubicBezTo>
                    <a:pt x="15066" y="5912"/>
                    <a:pt x="14769" y="6026"/>
                    <a:pt x="14495" y="5775"/>
                  </a:cubicBezTo>
                  <a:lnTo>
                    <a:pt x="14495" y="5775"/>
                  </a:lnTo>
                  <a:cubicBezTo>
                    <a:pt x="14267" y="5547"/>
                    <a:pt x="14267" y="5318"/>
                    <a:pt x="14198" y="4999"/>
                  </a:cubicBezTo>
                  <a:lnTo>
                    <a:pt x="14198" y="4999"/>
                  </a:lnTo>
                  <a:cubicBezTo>
                    <a:pt x="14084" y="4474"/>
                    <a:pt x="14267" y="4542"/>
                    <a:pt x="14563" y="4154"/>
                  </a:cubicBezTo>
                  <a:lnTo>
                    <a:pt x="14563" y="4154"/>
                  </a:lnTo>
                  <a:cubicBezTo>
                    <a:pt x="14814" y="3835"/>
                    <a:pt x="15134" y="3424"/>
                    <a:pt x="15362" y="3082"/>
                  </a:cubicBezTo>
                  <a:lnTo>
                    <a:pt x="15362" y="3082"/>
                  </a:lnTo>
                  <a:cubicBezTo>
                    <a:pt x="15659" y="2602"/>
                    <a:pt x="15271" y="1758"/>
                    <a:pt x="15020" y="1324"/>
                  </a:cubicBezTo>
                  <a:lnTo>
                    <a:pt x="15020" y="1324"/>
                  </a:lnTo>
                  <a:cubicBezTo>
                    <a:pt x="14541" y="525"/>
                    <a:pt x="13719" y="0"/>
                    <a:pt x="12806" y="0"/>
                  </a:cubicBezTo>
                  <a:lnTo>
                    <a:pt x="12806" y="0"/>
                  </a:lnTo>
                  <a:cubicBezTo>
                    <a:pt x="12760" y="0"/>
                    <a:pt x="12692" y="0"/>
                    <a:pt x="126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3"/>
            <p:cNvSpPr/>
            <p:nvPr/>
          </p:nvSpPr>
          <p:spPr>
            <a:xfrm>
              <a:off x="2938350" y="4982325"/>
              <a:ext cx="624300" cy="549525"/>
            </a:xfrm>
            <a:custGeom>
              <a:rect b="b" l="l" r="r" t="t"/>
              <a:pathLst>
                <a:path extrusionOk="0" h="21981" w="24972">
                  <a:moveTo>
                    <a:pt x="12623" y="23"/>
                  </a:moveTo>
                  <a:cubicBezTo>
                    <a:pt x="12531" y="23"/>
                    <a:pt x="12417" y="23"/>
                    <a:pt x="12303" y="23"/>
                  </a:cubicBezTo>
                  <a:lnTo>
                    <a:pt x="12303" y="23"/>
                  </a:lnTo>
                  <a:cubicBezTo>
                    <a:pt x="12075" y="23"/>
                    <a:pt x="11847" y="0"/>
                    <a:pt x="11641" y="91"/>
                  </a:cubicBezTo>
                  <a:lnTo>
                    <a:pt x="11641" y="91"/>
                  </a:lnTo>
                  <a:cubicBezTo>
                    <a:pt x="11322" y="206"/>
                    <a:pt x="11162" y="685"/>
                    <a:pt x="11025" y="936"/>
                  </a:cubicBezTo>
                  <a:lnTo>
                    <a:pt x="11025" y="936"/>
                  </a:lnTo>
                  <a:cubicBezTo>
                    <a:pt x="10888" y="1210"/>
                    <a:pt x="10751" y="1461"/>
                    <a:pt x="10705" y="1758"/>
                  </a:cubicBezTo>
                  <a:lnTo>
                    <a:pt x="10705" y="1758"/>
                  </a:lnTo>
                  <a:cubicBezTo>
                    <a:pt x="10705" y="1849"/>
                    <a:pt x="10728" y="1963"/>
                    <a:pt x="10705" y="2077"/>
                  </a:cubicBezTo>
                  <a:lnTo>
                    <a:pt x="10705" y="2077"/>
                  </a:lnTo>
                  <a:cubicBezTo>
                    <a:pt x="10705" y="2306"/>
                    <a:pt x="10637" y="2511"/>
                    <a:pt x="10614" y="2739"/>
                  </a:cubicBezTo>
                  <a:lnTo>
                    <a:pt x="10614" y="2739"/>
                  </a:lnTo>
                  <a:cubicBezTo>
                    <a:pt x="10568" y="3264"/>
                    <a:pt x="10705" y="3812"/>
                    <a:pt x="10751" y="4337"/>
                  </a:cubicBezTo>
                  <a:lnTo>
                    <a:pt x="10751" y="4337"/>
                  </a:lnTo>
                  <a:cubicBezTo>
                    <a:pt x="10751" y="4611"/>
                    <a:pt x="11367" y="6368"/>
                    <a:pt x="11071" y="6574"/>
                  </a:cubicBezTo>
                  <a:lnTo>
                    <a:pt x="11071" y="6574"/>
                  </a:lnTo>
                  <a:cubicBezTo>
                    <a:pt x="10842" y="6437"/>
                    <a:pt x="10317" y="5273"/>
                    <a:pt x="10180" y="5067"/>
                  </a:cubicBezTo>
                  <a:lnTo>
                    <a:pt x="10180" y="5067"/>
                  </a:lnTo>
                  <a:cubicBezTo>
                    <a:pt x="9998" y="4771"/>
                    <a:pt x="9838" y="4542"/>
                    <a:pt x="9587" y="4268"/>
                  </a:cubicBezTo>
                  <a:lnTo>
                    <a:pt x="9587" y="4268"/>
                  </a:lnTo>
                  <a:cubicBezTo>
                    <a:pt x="9359" y="4040"/>
                    <a:pt x="9153" y="3812"/>
                    <a:pt x="8925" y="3584"/>
                  </a:cubicBezTo>
                  <a:lnTo>
                    <a:pt x="8925" y="3584"/>
                  </a:lnTo>
                  <a:cubicBezTo>
                    <a:pt x="8765" y="3378"/>
                    <a:pt x="8697" y="3150"/>
                    <a:pt x="8537" y="2945"/>
                  </a:cubicBezTo>
                  <a:lnTo>
                    <a:pt x="8537" y="2945"/>
                  </a:lnTo>
                  <a:cubicBezTo>
                    <a:pt x="8149" y="2442"/>
                    <a:pt x="7784" y="2146"/>
                    <a:pt x="7190" y="1917"/>
                  </a:cubicBezTo>
                  <a:lnTo>
                    <a:pt x="7190" y="1917"/>
                  </a:lnTo>
                  <a:cubicBezTo>
                    <a:pt x="6802" y="1781"/>
                    <a:pt x="6574" y="1986"/>
                    <a:pt x="6186" y="2146"/>
                  </a:cubicBezTo>
                  <a:lnTo>
                    <a:pt x="6186" y="2146"/>
                  </a:lnTo>
                  <a:cubicBezTo>
                    <a:pt x="6003" y="2237"/>
                    <a:pt x="5730" y="2283"/>
                    <a:pt x="5547" y="2374"/>
                  </a:cubicBezTo>
                  <a:lnTo>
                    <a:pt x="5547" y="2374"/>
                  </a:lnTo>
                  <a:cubicBezTo>
                    <a:pt x="5090" y="2648"/>
                    <a:pt x="4588" y="3287"/>
                    <a:pt x="4337" y="3744"/>
                  </a:cubicBezTo>
                  <a:lnTo>
                    <a:pt x="4337" y="3744"/>
                  </a:lnTo>
                  <a:cubicBezTo>
                    <a:pt x="4223" y="3949"/>
                    <a:pt x="4063" y="4246"/>
                    <a:pt x="4040" y="4474"/>
                  </a:cubicBezTo>
                  <a:lnTo>
                    <a:pt x="4040" y="4474"/>
                  </a:lnTo>
                  <a:cubicBezTo>
                    <a:pt x="4018" y="4771"/>
                    <a:pt x="4155" y="4862"/>
                    <a:pt x="4360" y="5067"/>
                  </a:cubicBezTo>
                  <a:lnTo>
                    <a:pt x="4360" y="5067"/>
                  </a:lnTo>
                  <a:cubicBezTo>
                    <a:pt x="4908" y="5684"/>
                    <a:pt x="5661" y="6186"/>
                    <a:pt x="6414" y="6528"/>
                  </a:cubicBezTo>
                  <a:lnTo>
                    <a:pt x="6414" y="6528"/>
                  </a:lnTo>
                  <a:cubicBezTo>
                    <a:pt x="6779" y="6688"/>
                    <a:pt x="6985" y="6962"/>
                    <a:pt x="7259" y="7259"/>
                  </a:cubicBezTo>
                  <a:lnTo>
                    <a:pt x="7259" y="7259"/>
                  </a:lnTo>
                  <a:cubicBezTo>
                    <a:pt x="7441" y="7464"/>
                    <a:pt x="7989" y="8080"/>
                    <a:pt x="8103" y="8309"/>
                  </a:cubicBezTo>
                  <a:lnTo>
                    <a:pt x="8103" y="8309"/>
                  </a:lnTo>
                  <a:cubicBezTo>
                    <a:pt x="7784" y="8697"/>
                    <a:pt x="7236" y="8948"/>
                    <a:pt x="7190" y="9473"/>
                  </a:cubicBezTo>
                  <a:lnTo>
                    <a:pt x="7190" y="9473"/>
                  </a:lnTo>
                  <a:cubicBezTo>
                    <a:pt x="7167" y="9747"/>
                    <a:pt x="7282" y="9838"/>
                    <a:pt x="7053" y="10066"/>
                  </a:cubicBezTo>
                  <a:lnTo>
                    <a:pt x="7053" y="10066"/>
                  </a:lnTo>
                  <a:cubicBezTo>
                    <a:pt x="6894" y="10226"/>
                    <a:pt x="6688" y="10294"/>
                    <a:pt x="6460" y="10272"/>
                  </a:cubicBezTo>
                  <a:lnTo>
                    <a:pt x="6460" y="10272"/>
                  </a:lnTo>
                  <a:cubicBezTo>
                    <a:pt x="6163" y="10249"/>
                    <a:pt x="5981" y="10020"/>
                    <a:pt x="5730" y="9906"/>
                  </a:cubicBezTo>
                  <a:lnTo>
                    <a:pt x="5730" y="9906"/>
                  </a:lnTo>
                  <a:cubicBezTo>
                    <a:pt x="5433" y="9769"/>
                    <a:pt x="5205" y="9610"/>
                    <a:pt x="4908" y="9473"/>
                  </a:cubicBezTo>
                  <a:lnTo>
                    <a:pt x="4908" y="9473"/>
                  </a:lnTo>
                  <a:cubicBezTo>
                    <a:pt x="4657" y="9336"/>
                    <a:pt x="4360" y="9290"/>
                    <a:pt x="4109" y="9130"/>
                  </a:cubicBezTo>
                  <a:lnTo>
                    <a:pt x="4109" y="9130"/>
                  </a:lnTo>
                  <a:cubicBezTo>
                    <a:pt x="3812" y="8971"/>
                    <a:pt x="3652" y="8834"/>
                    <a:pt x="3310" y="8742"/>
                  </a:cubicBezTo>
                  <a:lnTo>
                    <a:pt x="3310" y="8742"/>
                  </a:lnTo>
                  <a:cubicBezTo>
                    <a:pt x="3013" y="8674"/>
                    <a:pt x="2717" y="8651"/>
                    <a:pt x="2397" y="8628"/>
                  </a:cubicBezTo>
                  <a:lnTo>
                    <a:pt x="2397" y="8628"/>
                  </a:lnTo>
                  <a:cubicBezTo>
                    <a:pt x="2283" y="8605"/>
                    <a:pt x="2077" y="8537"/>
                    <a:pt x="1941" y="8582"/>
                  </a:cubicBezTo>
                  <a:lnTo>
                    <a:pt x="1941" y="8582"/>
                  </a:lnTo>
                  <a:cubicBezTo>
                    <a:pt x="1667" y="8651"/>
                    <a:pt x="1164" y="9199"/>
                    <a:pt x="1027" y="9427"/>
                  </a:cubicBezTo>
                  <a:lnTo>
                    <a:pt x="1027" y="9427"/>
                  </a:lnTo>
                  <a:cubicBezTo>
                    <a:pt x="388" y="10431"/>
                    <a:pt x="0" y="11869"/>
                    <a:pt x="1233" y="12508"/>
                  </a:cubicBezTo>
                  <a:lnTo>
                    <a:pt x="1233" y="12508"/>
                  </a:lnTo>
                  <a:cubicBezTo>
                    <a:pt x="1712" y="12759"/>
                    <a:pt x="2146" y="12691"/>
                    <a:pt x="2671" y="12691"/>
                  </a:cubicBezTo>
                  <a:lnTo>
                    <a:pt x="2671" y="12691"/>
                  </a:lnTo>
                  <a:cubicBezTo>
                    <a:pt x="2831" y="12691"/>
                    <a:pt x="3059" y="12668"/>
                    <a:pt x="3219" y="12714"/>
                  </a:cubicBezTo>
                  <a:lnTo>
                    <a:pt x="3219" y="12714"/>
                  </a:lnTo>
                  <a:cubicBezTo>
                    <a:pt x="3424" y="12759"/>
                    <a:pt x="3470" y="12874"/>
                    <a:pt x="3652" y="13011"/>
                  </a:cubicBezTo>
                  <a:lnTo>
                    <a:pt x="3652" y="13011"/>
                  </a:lnTo>
                  <a:cubicBezTo>
                    <a:pt x="4383" y="13444"/>
                    <a:pt x="5227" y="13536"/>
                    <a:pt x="6049" y="13718"/>
                  </a:cubicBezTo>
                  <a:lnTo>
                    <a:pt x="6049" y="13718"/>
                  </a:lnTo>
                  <a:cubicBezTo>
                    <a:pt x="6323" y="13764"/>
                    <a:pt x="6939" y="13741"/>
                    <a:pt x="7076" y="14061"/>
                  </a:cubicBezTo>
                  <a:lnTo>
                    <a:pt x="7076" y="14061"/>
                  </a:lnTo>
                  <a:cubicBezTo>
                    <a:pt x="7145" y="14197"/>
                    <a:pt x="7099" y="14357"/>
                    <a:pt x="7099" y="14517"/>
                  </a:cubicBezTo>
                  <a:lnTo>
                    <a:pt x="7099" y="14517"/>
                  </a:lnTo>
                  <a:cubicBezTo>
                    <a:pt x="7076" y="14722"/>
                    <a:pt x="7145" y="14814"/>
                    <a:pt x="7167" y="14974"/>
                  </a:cubicBezTo>
                  <a:lnTo>
                    <a:pt x="7167" y="14974"/>
                  </a:lnTo>
                  <a:cubicBezTo>
                    <a:pt x="7213" y="15339"/>
                    <a:pt x="7236" y="15704"/>
                    <a:pt x="7350" y="16069"/>
                  </a:cubicBezTo>
                  <a:lnTo>
                    <a:pt x="7350" y="16069"/>
                  </a:lnTo>
                  <a:cubicBezTo>
                    <a:pt x="7464" y="16480"/>
                    <a:pt x="7670" y="16845"/>
                    <a:pt x="7761" y="17256"/>
                  </a:cubicBezTo>
                  <a:lnTo>
                    <a:pt x="7761" y="17256"/>
                  </a:lnTo>
                  <a:cubicBezTo>
                    <a:pt x="7852" y="17690"/>
                    <a:pt x="8012" y="18215"/>
                    <a:pt x="8195" y="18626"/>
                  </a:cubicBezTo>
                  <a:lnTo>
                    <a:pt x="8195" y="18626"/>
                  </a:lnTo>
                  <a:cubicBezTo>
                    <a:pt x="8491" y="19310"/>
                    <a:pt x="8765" y="20018"/>
                    <a:pt x="9153" y="20634"/>
                  </a:cubicBezTo>
                  <a:lnTo>
                    <a:pt x="9153" y="20634"/>
                  </a:lnTo>
                  <a:cubicBezTo>
                    <a:pt x="9382" y="20977"/>
                    <a:pt x="9655" y="21250"/>
                    <a:pt x="9838" y="21593"/>
                  </a:cubicBezTo>
                  <a:lnTo>
                    <a:pt x="9838" y="21593"/>
                  </a:lnTo>
                  <a:cubicBezTo>
                    <a:pt x="9907" y="21730"/>
                    <a:pt x="9975" y="21867"/>
                    <a:pt x="10043" y="21981"/>
                  </a:cubicBezTo>
                  <a:lnTo>
                    <a:pt x="10043" y="21981"/>
                  </a:lnTo>
                  <a:lnTo>
                    <a:pt x="23305" y="21981"/>
                  </a:lnTo>
                  <a:cubicBezTo>
                    <a:pt x="23579" y="21502"/>
                    <a:pt x="23670" y="20840"/>
                    <a:pt x="23784" y="20360"/>
                  </a:cubicBezTo>
                  <a:lnTo>
                    <a:pt x="23784" y="20360"/>
                  </a:lnTo>
                  <a:cubicBezTo>
                    <a:pt x="24058" y="19265"/>
                    <a:pt x="24058" y="18215"/>
                    <a:pt x="23602" y="17188"/>
                  </a:cubicBezTo>
                  <a:lnTo>
                    <a:pt x="23602" y="17188"/>
                  </a:lnTo>
                  <a:cubicBezTo>
                    <a:pt x="23396" y="16731"/>
                    <a:pt x="23100" y="16366"/>
                    <a:pt x="22917" y="15887"/>
                  </a:cubicBezTo>
                  <a:lnTo>
                    <a:pt x="22917" y="15887"/>
                  </a:lnTo>
                  <a:cubicBezTo>
                    <a:pt x="22734" y="15453"/>
                    <a:pt x="22506" y="15065"/>
                    <a:pt x="22301" y="14654"/>
                  </a:cubicBezTo>
                  <a:lnTo>
                    <a:pt x="22301" y="14654"/>
                  </a:lnTo>
                  <a:cubicBezTo>
                    <a:pt x="22072" y="14197"/>
                    <a:pt x="21707" y="13809"/>
                    <a:pt x="21593" y="13307"/>
                  </a:cubicBezTo>
                  <a:lnTo>
                    <a:pt x="21593" y="13307"/>
                  </a:lnTo>
                  <a:cubicBezTo>
                    <a:pt x="21388" y="12417"/>
                    <a:pt x="23168" y="12394"/>
                    <a:pt x="23670" y="12052"/>
                  </a:cubicBezTo>
                  <a:lnTo>
                    <a:pt x="23670" y="12052"/>
                  </a:lnTo>
                  <a:cubicBezTo>
                    <a:pt x="24035" y="11824"/>
                    <a:pt x="24423" y="11413"/>
                    <a:pt x="24629" y="11048"/>
                  </a:cubicBezTo>
                  <a:lnTo>
                    <a:pt x="24629" y="11048"/>
                  </a:lnTo>
                  <a:cubicBezTo>
                    <a:pt x="24971" y="10363"/>
                    <a:pt x="24515" y="9678"/>
                    <a:pt x="24013" y="9222"/>
                  </a:cubicBezTo>
                  <a:lnTo>
                    <a:pt x="24013" y="9222"/>
                  </a:lnTo>
                  <a:cubicBezTo>
                    <a:pt x="23716" y="8971"/>
                    <a:pt x="23373" y="8628"/>
                    <a:pt x="22963" y="8719"/>
                  </a:cubicBezTo>
                  <a:lnTo>
                    <a:pt x="22963" y="8719"/>
                  </a:lnTo>
                  <a:cubicBezTo>
                    <a:pt x="22757" y="8765"/>
                    <a:pt x="22552" y="8902"/>
                    <a:pt x="22346" y="8993"/>
                  </a:cubicBezTo>
                  <a:lnTo>
                    <a:pt x="22346" y="8993"/>
                  </a:lnTo>
                  <a:cubicBezTo>
                    <a:pt x="21913" y="9176"/>
                    <a:pt x="21433" y="9404"/>
                    <a:pt x="20977" y="9450"/>
                  </a:cubicBezTo>
                  <a:lnTo>
                    <a:pt x="20977" y="9450"/>
                  </a:lnTo>
                  <a:cubicBezTo>
                    <a:pt x="20452" y="9473"/>
                    <a:pt x="19881" y="9815"/>
                    <a:pt x="19448" y="9541"/>
                  </a:cubicBezTo>
                  <a:lnTo>
                    <a:pt x="19448" y="9541"/>
                  </a:lnTo>
                  <a:cubicBezTo>
                    <a:pt x="19059" y="9313"/>
                    <a:pt x="18900" y="8651"/>
                    <a:pt x="18603" y="8309"/>
                  </a:cubicBezTo>
                  <a:lnTo>
                    <a:pt x="18603" y="8309"/>
                  </a:lnTo>
                  <a:cubicBezTo>
                    <a:pt x="18283" y="7966"/>
                    <a:pt x="18010" y="7647"/>
                    <a:pt x="18466" y="7373"/>
                  </a:cubicBezTo>
                  <a:lnTo>
                    <a:pt x="18466" y="7373"/>
                  </a:lnTo>
                  <a:cubicBezTo>
                    <a:pt x="18900" y="7099"/>
                    <a:pt x="19425" y="6985"/>
                    <a:pt x="19881" y="6779"/>
                  </a:cubicBezTo>
                  <a:lnTo>
                    <a:pt x="19881" y="6779"/>
                  </a:lnTo>
                  <a:cubicBezTo>
                    <a:pt x="20543" y="6483"/>
                    <a:pt x="21000" y="6095"/>
                    <a:pt x="21410" y="5524"/>
                  </a:cubicBezTo>
                  <a:lnTo>
                    <a:pt x="21410" y="5524"/>
                  </a:lnTo>
                  <a:cubicBezTo>
                    <a:pt x="21867" y="4908"/>
                    <a:pt x="21707" y="4405"/>
                    <a:pt x="21296" y="3835"/>
                  </a:cubicBezTo>
                  <a:lnTo>
                    <a:pt x="21296" y="3835"/>
                  </a:lnTo>
                  <a:cubicBezTo>
                    <a:pt x="20908" y="3310"/>
                    <a:pt x="20338" y="2625"/>
                    <a:pt x="19790" y="2260"/>
                  </a:cubicBezTo>
                  <a:lnTo>
                    <a:pt x="19790" y="2260"/>
                  </a:lnTo>
                  <a:cubicBezTo>
                    <a:pt x="19470" y="2009"/>
                    <a:pt x="18877" y="1689"/>
                    <a:pt x="18466" y="1826"/>
                  </a:cubicBezTo>
                  <a:lnTo>
                    <a:pt x="18466" y="1826"/>
                  </a:lnTo>
                  <a:cubicBezTo>
                    <a:pt x="18215" y="1895"/>
                    <a:pt x="17895" y="2237"/>
                    <a:pt x="17736" y="2465"/>
                  </a:cubicBezTo>
                  <a:lnTo>
                    <a:pt x="17736" y="2465"/>
                  </a:lnTo>
                  <a:cubicBezTo>
                    <a:pt x="17507" y="2808"/>
                    <a:pt x="17188" y="3059"/>
                    <a:pt x="16960" y="3401"/>
                  </a:cubicBezTo>
                  <a:lnTo>
                    <a:pt x="16960" y="3401"/>
                  </a:lnTo>
                  <a:cubicBezTo>
                    <a:pt x="16823" y="3584"/>
                    <a:pt x="16663" y="3744"/>
                    <a:pt x="16572" y="3949"/>
                  </a:cubicBezTo>
                  <a:lnTo>
                    <a:pt x="16572" y="3949"/>
                  </a:lnTo>
                  <a:cubicBezTo>
                    <a:pt x="16457" y="4154"/>
                    <a:pt x="16503" y="4337"/>
                    <a:pt x="16503" y="4565"/>
                  </a:cubicBezTo>
                  <a:lnTo>
                    <a:pt x="16503" y="4565"/>
                  </a:lnTo>
                  <a:cubicBezTo>
                    <a:pt x="16503" y="4839"/>
                    <a:pt x="16366" y="5113"/>
                    <a:pt x="16343" y="5387"/>
                  </a:cubicBezTo>
                  <a:lnTo>
                    <a:pt x="16343" y="5387"/>
                  </a:lnTo>
                  <a:cubicBezTo>
                    <a:pt x="16320" y="5592"/>
                    <a:pt x="16343" y="5752"/>
                    <a:pt x="16206" y="5912"/>
                  </a:cubicBezTo>
                  <a:lnTo>
                    <a:pt x="16206" y="5912"/>
                  </a:lnTo>
                  <a:cubicBezTo>
                    <a:pt x="15887" y="6368"/>
                    <a:pt x="15795" y="6163"/>
                    <a:pt x="15385" y="6026"/>
                  </a:cubicBezTo>
                  <a:lnTo>
                    <a:pt x="15385" y="6026"/>
                  </a:lnTo>
                  <a:cubicBezTo>
                    <a:pt x="15042" y="5912"/>
                    <a:pt x="14768" y="6049"/>
                    <a:pt x="14494" y="5775"/>
                  </a:cubicBezTo>
                  <a:lnTo>
                    <a:pt x="14494" y="5775"/>
                  </a:lnTo>
                  <a:cubicBezTo>
                    <a:pt x="14266" y="5570"/>
                    <a:pt x="14243" y="5318"/>
                    <a:pt x="14175" y="5022"/>
                  </a:cubicBezTo>
                  <a:lnTo>
                    <a:pt x="14175" y="5022"/>
                  </a:lnTo>
                  <a:cubicBezTo>
                    <a:pt x="14061" y="4497"/>
                    <a:pt x="14266" y="4542"/>
                    <a:pt x="14540" y="4177"/>
                  </a:cubicBezTo>
                  <a:lnTo>
                    <a:pt x="14540" y="4177"/>
                  </a:lnTo>
                  <a:cubicBezTo>
                    <a:pt x="14814" y="3835"/>
                    <a:pt x="15111" y="3447"/>
                    <a:pt x="15339" y="3082"/>
                  </a:cubicBezTo>
                  <a:lnTo>
                    <a:pt x="15339" y="3082"/>
                  </a:lnTo>
                  <a:cubicBezTo>
                    <a:pt x="15659" y="2602"/>
                    <a:pt x="15248" y="1758"/>
                    <a:pt x="14997" y="1347"/>
                  </a:cubicBezTo>
                  <a:lnTo>
                    <a:pt x="14997" y="1347"/>
                  </a:lnTo>
                  <a:cubicBezTo>
                    <a:pt x="14517" y="548"/>
                    <a:pt x="13718" y="0"/>
                    <a:pt x="12805" y="0"/>
                  </a:cubicBezTo>
                  <a:lnTo>
                    <a:pt x="12805" y="0"/>
                  </a:lnTo>
                  <a:cubicBezTo>
                    <a:pt x="12737" y="0"/>
                    <a:pt x="12691" y="23"/>
                    <a:pt x="12623" y="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3"/>
            <p:cNvSpPr/>
            <p:nvPr/>
          </p:nvSpPr>
          <p:spPr>
            <a:xfrm>
              <a:off x="2023050" y="4891575"/>
              <a:ext cx="529575" cy="539850"/>
            </a:xfrm>
            <a:custGeom>
              <a:rect b="b" l="l" r="r" t="t"/>
              <a:pathLst>
                <a:path extrusionOk="0" h="21594" w="21183">
                  <a:moveTo>
                    <a:pt x="9473" y="47"/>
                  </a:moveTo>
                  <a:cubicBezTo>
                    <a:pt x="8629" y="92"/>
                    <a:pt x="7944" y="640"/>
                    <a:pt x="7601" y="1393"/>
                  </a:cubicBezTo>
                  <a:lnTo>
                    <a:pt x="7601" y="1393"/>
                  </a:lnTo>
                  <a:cubicBezTo>
                    <a:pt x="7419" y="1781"/>
                    <a:pt x="7168" y="2535"/>
                    <a:pt x="7464" y="2900"/>
                  </a:cubicBezTo>
                  <a:lnTo>
                    <a:pt x="7464" y="2900"/>
                  </a:lnTo>
                  <a:cubicBezTo>
                    <a:pt x="7693" y="3174"/>
                    <a:pt x="7989" y="3493"/>
                    <a:pt x="8240" y="3744"/>
                  </a:cubicBezTo>
                  <a:lnTo>
                    <a:pt x="8240" y="3744"/>
                  </a:lnTo>
                  <a:cubicBezTo>
                    <a:pt x="8514" y="4041"/>
                    <a:pt x="8651" y="3973"/>
                    <a:pt x="8606" y="4429"/>
                  </a:cubicBezTo>
                  <a:lnTo>
                    <a:pt x="8606" y="4429"/>
                  </a:lnTo>
                  <a:cubicBezTo>
                    <a:pt x="8583" y="4703"/>
                    <a:pt x="8583" y="4886"/>
                    <a:pt x="8423" y="5091"/>
                  </a:cubicBezTo>
                  <a:lnTo>
                    <a:pt x="8423" y="5091"/>
                  </a:lnTo>
                  <a:cubicBezTo>
                    <a:pt x="8218" y="5342"/>
                    <a:pt x="7967" y="5274"/>
                    <a:pt x="7693" y="5388"/>
                  </a:cubicBezTo>
                  <a:lnTo>
                    <a:pt x="7693" y="5388"/>
                  </a:lnTo>
                  <a:cubicBezTo>
                    <a:pt x="7373" y="5547"/>
                    <a:pt x="7282" y="5730"/>
                    <a:pt x="6985" y="5388"/>
                  </a:cubicBezTo>
                  <a:lnTo>
                    <a:pt x="6985" y="5388"/>
                  </a:lnTo>
                  <a:cubicBezTo>
                    <a:pt x="6871" y="5251"/>
                    <a:pt x="6871" y="5114"/>
                    <a:pt x="6825" y="4931"/>
                  </a:cubicBezTo>
                  <a:lnTo>
                    <a:pt x="6825" y="4931"/>
                  </a:lnTo>
                  <a:cubicBezTo>
                    <a:pt x="6780" y="4703"/>
                    <a:pt x="6643" y="4498"/>
                    <a:pt x="6620" y="4269"/>
                  </a:cubicBezTo>
                  <a:lnTo>
                    <a:pt x="6620" y="4269"/>
                  </a:lnTo>
                  <a:cubicBezTo>
                    <a:pt x="6597" y="4087"/>
                    <a:pt x="6620" y="3904"/>
                    <a:pt x="6506" y="3744"/>
                  </a:cubicBezTo>
                  <a:lnTo>
                    <a:pt x="6506" y="3744"/>
                  </a:lnTo>
                  <a:cubicBezTo>
                    <a:pt x="6414" y="3585"/>
                    <a:pt x="6255" y="3470"/>
                    <a:pt x="6141" y="3333"/>
                  </a:cubicBezTo>
                  <a:lnTo>
                    <a:pt x="6141" y="3333"/>
                  </a:lnTo>
                  <a:cubicBezTo>
                    <a:pt x="5912" y="3060"/>
                    <a:pt x="5616" y="2877"/>
                    <a:pt x="5387" y="2603"/>
                  </a:cubicBezTo>
                  <a:lnTo>
                    <a:pt x="5387" y="2603"/>
                  </a:lnTo>
                  <a:cubicBezTo>
                    <a:pt x="5250" y="2443"/>
                    <a:pt x="4931" y="2192"/>
                    <a:pt x="4725" y="2147"/>
                  </a:cubicBezTo>
                  <a:lnTo>
                    <a:pt x="4725" y="2147"/>
                  </a:lnTo>
                  <a:cubicBezTo>
                    <a:pt x="4360" y="2055"/>
                    <a:pt x="3904" y="2398"/>
                    <a:pt x="3630" y="2626"/>
                  </a:cubicBezTo>
                  <a:lnTo>
                    <a:pt x="3630" y="2626"/>
                  </a:lnTo>
                  <a:cubicBezTo>
                    <a:pt x="3219" y="3014"/>
                    <a:pt x="2808" y="3630"/>
                    <a:pt x="2534" y="4110"/>
                  </a:cubicBezTo>
                  <a:lnTo>
                    <a:pt x="2534" y="4110"/>
                  </a:lnTo>
                  <a:cubicBezTo>
                    <a:pt x="2215" y="4634"/>
                    <a:pt x="2123" y="5068"/>
                    <a:pt x="2557" y="5547"/>
                  </a:cubicBezTo>
                  <a:lnTo>
                    <a:pt x="2557" y="5547"/>
                  </a:lnTo>
                  <a:cubicBezTo>
                    <a:pt x="2968" y="5981"/>
                    <a:pt x="3402" y="6278"/>
                    <a:pt x="3972" y="6461"/>
                  </a:cubicBezTo>
                  <a:lnTo>
                    <a:pt x="3972" y="6461"/>
                  </a:lnTo>
                  <a:cubicBezTo>
                    <a:pt x="4383" y="6597"/>
                    <a:pt x="4840" y="6620"/>
                    <a:pt x="5228" y="6826"/>
                  </a:cubicBezTo>
                  <a:lnTo>
                    <a:pt x="5228" y="6826"/>
                  </a:lnTo>
                  <a:cubicBezTo>
                    <a:pt x="5638" y="7008"/>
                    <a:pt x="5410" y="7305"/>
                    <a:pt x="5182" y="7625"/>
                  </a:cubicBezTo>
                  <a:lnTo>
                    <a:pt x="5182" y="7625"/>
                  </a:lnTo>
                  <a:cubicBezTo>
                    <a:pt x="4976" y="7944"/>
                    <a:pt x="4908" y="8515"/>
                    <a:pt x="4588" y="8743"/>
                  </a:cubicBezTo>
                  <a:lnTo>
                    <a:pt x="4588" y="8743"/>
                  </a:lnTo>
                  <a:cubicBezTo>
                    <a:pt x="4360" y="8926"/>
                    <a:pt x="4063" y="8880"/>
                    <a:pt x="3744" y="8834"/>
                  </a:cubicBezTo>
                  <a:lnTo>
                    <a:pt x="3744" y="8834"/>
                  </a:lnTo>
                  <a:cubicBezTo>
                    <a:pt x="3584" y="8834"/>
                    <a:pt x="3447" y="8812"/>
                    <a:pt x="3287" y="8812"/>
                  </a:cubicBezTo>
                  <a:lnTo>
                    <a:pt x="3287" y="8812"/>
                  </a:lnTo>
                  <a:cubicBezTo>
                    <a:pt x="2899" y="8834"/>
                    <a:pt x="2466" y="8697"/>
                    <a:pt x="2100" y="8560"/>
                  </a:cubicBezTo>
                  <a:lnTo>
                    <a:pt x="2100" y="8560"/>
                  </a:lnTo>
                  <a:cubicBezTo>
                    <a:pt x="1918" y="8515"/>
                    <a:pt x="1735" y="8423"/>
                    <a:pt x="1553" y="8401"/>
                  </a:cubicBezTo>
                  <a:lnTo>
                    <a:pt x="1553" y="8401"/>
                  </a:lnTo>
                  <a:cubicBezTo>
                    <a:pt x="1187" y="8355"/>
                    <a:pt x="936" y="8675"/>
                    <a:pt x="708" y="8926"/>
                  </a:cubicBezTo>
                  <a:lnTo>
                    <a:pt x="708" y="8926"/>
                  </a:lnTo>
                  <a:cubicBezTo>
                    <a:pt x="343" y="9359"/>
                    <a:pt x="1" y="9976"/>
                    <a:pt x="366" y="10501"/>
                  </a:cubicBezTo>
                  <a:lnTo>
                    <a:pt x="366" y="10501"/>
                  </a:lnTo>
                  <a:cubicBezTo>
                    <a:pt x="548" y="10820"/>
                    <a:pt x="914" y="11117"/>
                    <a:pt x="1256" y="11277"/>
                  </a:cubicBezTo>
                  <a:lnTo>
                    <a:pt x="1256" y="11277"/>
                  </a:lnTo>
                  <a:cubicBezTo>
                    <a:pt x="1712" y="11505"/>
                    <a:pt x="3219" y="11345"/>
                    <a:pt x="3128" y="12144"/>
                  </a:cubicBezTo>
                  <a:lnTo>
                    <a:pt x="3128" y="12144"/>
                  </a:lnTo>
                  <a:cubicBezTo>
                    <a:pt x="3082" y="12555"/>
                    <a:pt x="2808" y="12943"/>
                    <a:pt x="2648" y="13331"/>
                  </a:cubicBezTo>
                  <a:lnTo>
                    <a:pt x="2648" y="13331"/>
                  </a:lnTo>
                  <a:cubicBezTo>
                    <a:pt x="2511" y="13696"/>
                    <a:pt x="2352" y="14061"/>
                    <a:pt x="2237" y="14449"/>
                  </a:cubicBezTo>
                  <a:lnTo>
                    <a:pt x="2237" y="14449"/>
                  </a:lnTo>
                  <a:cubicBezTo>
                    <a:pt x="2123" y="14837"/>
                    <a:pt x="1918" y="15203"/>
                    <a:pt x="1781" y="15591"/>
                  </a:cubicBezTo>
                  <a:lnTo>
                    <a:pt x="1781" y="15591"/>
                  </a:lnTo>
                  <a:cubicBezTo>
                    <a:pt x="1484" y="16504"/>
                    <a:pt x="1576" y="17394"/>
                    <a:pt x="1895" y="18284"/>
                  </a:cubicBezTo>
                  <a:lnTo>
                    <a:pt x="1895" y="18284"/>
                  </a:lnTo>
                  <a:cubicBezTo>
                    <a:pt x="2123" y="18877"/>
                    <a:pt x="2306" y="19790"/>
                    <a:pt x="2945" y="20019"/>
                  </a:cubicBezTo>
                  <a:lnTo>
                    <a:pt x="2945" y="20019"/>
                  </a:lnTo>
                  <a:cubicBezTo>
                    <a:pt x="4999" y="20703"/>
                    <a:pt x="7122" y="21160"/>
                    <a:pt x="9268" y="21457"/>
                  </a:cubicBezTo>
                  <a:lnTo>
                    <a:pt x="9268" y="21457"/>
                  </a:lnTo>
                  <a:cubicBezTo>
                    <a:pt x="10181" y="21594"/>
                    <a:pt x="11002" y="21228"/>
                    <a:pt x="11870" y="21000"/>
                  </a:cubicBezTo>
                  <a:lnTo>
                    <a:pt x="11870" y="21000"/>
                  </a:lnTo>
                  <a:cubicBezTo>
                    <a:pt x="12326" y="20886"/>
                    <a:pt x="12600" y="20658"/>
                    <a:pt x="12714" y="20315"/>
                  </a:cubicBezTo>
                  <a:lnTo>
                    <a:pt x="12714" y="20315"/>
                  </a:lnTo>
                  <a:cubicBezTo>
                    <a:pt x="12828" y="20224"/>
                    <a:pt x="12874" y="19950"/>
                    <a:pt x="12965" y="19813"/>
                  </a:cubicBezTo>
                  <a:lnTo>
                    <a:pt x="12965" y="19813"/>
                  </a:lnTo>
                  <a:cubicBezTo>
                    <a:pt x="13125" y="19494"/>
                    <a:pt x="13285" y="19174"/>
                    <a:pt x="13422" y="18855"/>
                  </a:cubicBezTo>
                  <a:lnTo>
                    <a:pt x="13422" y="18855"/>
                  </a:lnTo>
                  <a:cubicBezTo>
                    <a:pt x="13559" y="18558"/>
                    <a:pt x="13627" y="18284"/>
                    <a:pt x="13764" y="17987"/>
                  </a:cubicBezTo>
                  <a:lnTo>
                    <a:pt x="13764" y="17987"/>
                  </a:lnTo>
                  <a:cubicBezTo>
                    <a:pt x="13901" y="17668"/>
                    <a:pt x="14084" y="17417"/>
                    <a:pt x="14244" y="17120"/>
                  </a:cubicBezTo>
                  <a:lnTo>
                    <a:pt x="14244" y="17120"/>
                  </a:lnTo>
                  <a:cubicBezTo>
                    <a:pt x="14517" y="16549"/>
                    <a:pt x="14700" y="15910"/>
                    <a:pt x="14883" y="15340"/>
                  </a:cubicBezTo>
                  <a:lnTo>
                    <a:pt x="14883" y="15340"/>
                  </a:lnTo>
                  <a:cubicBezTo>
                    <a:pt x="14997" y="14952"/>
                    <a:pt x="15088" y="14495"/>
                    <a:pt x="15134" y="14130"/>
                  </a:cubicBezTo>
                  <a:lnTo>
                    <a:pt x="15134" y="14130"/>
                  </a:lnTo>
                  <a:cubicBezTo>
                    <a:pt x="15179" y="13765"/>
                    <a:pt x="15294" y="13445"/>
                    <a:pt x="15362" y="13080"/>
                  </a:cubicBezTo>
                  <a:lnTo>
                    <a:pt x="15362" y="13080"/>
                  </a:lnTo>
                  <a:cubicBezTo>
                    <a:pt x="15430" y="12760"/>
                    <a:pt x="15408" y="12464"/>
                    <a:pt x="15408" y="12144"/>
                  </a:cubicBezTo>
                  <a:lnTo>
                    <a:pt x="15408" y="12144"/>
                  </a:lnTo>
                  <a:cubicBezTo>
                    <a:pt x="15408" y="12007"/>
                    <a:pt x="15453" y="11916"/>
                    <a:pt x="15430" y="11756"/>
                  </a:cubicBezTo>
                  <a:lnTo>
                    <a:pt x="15430" y="11756"/>
                  </a:lnTo>
                  <a:cubicBezTo>
                    <a:pt x="15408" y="11619"/>
                    <a:pt x="15362" y="11482"/>
                    <a:pt x="15408" y="11368"/>
                  </a:cubicBezTo>
                  <a:lnTo>
                    <a:pt x="15408" y="11368"/>
                  </a:lnTo>
                  <a:cubicBezTo>
                    <a:pt x="15499" y="11094"/>
                    <a:pt x="16024" y="11048"/>
                    <a:pt x="16252" y="10980"/>
                  </a:cubicBezTo>
                  <a:lnTo>
                    <a:pt x="16252" y="10980"/>
                  </a:lnTo>
                  <a:cubicBezTo>
                    <a:pt x="16914" y="10752"/>
                    <a:pt x="17622" y="10592"/>
                    <a:pt x="18192" y="10135"/>
                  </a:cubicBezTo>
                  <a:lnTo>
                    <a:pt x="18192" y="10135"/>
                  </a:lnTo>
                  <a:cubicBezTo>
                    <a:pt x="18329" y="10021"/>
                    <a:pt x="18375" y="9907"/>
                    <a:pt x="18535" y="9839"/>
                  </a:cubicBezTo>
                  <a:lnTo>
                    <a:pt x="18535" y="9839"/>
                  </a:lnTo>
                  <a:cubicBezTo>
                    <a:pt x="18672" y="9793"/>
                    <a:pt x="18854" y="9793"/>
                    <a:pt x="18991" y="9793"/>
                  </a:cubicBezTo>
                  <a:lnTo>
                    <a:pt x="18991" y="9793"/>
                  </a:lnTo>
                  <a:cubicBezTo>
                    <a:pt x="19448" y="9747"/>
                    <a:pt x="19813" y="9747"/>
                    <a:pt x="20201" y="9496"/>
                  </a:cubicBezTo>
                  <a:lnTo>
                    <a:pt x="20201" y="9496"/>
                  </a:lnTo>
                  <a:cubicBezTo>
                    <a:pt x="21182" y="8834"/>
                    <a:pt x="20726" y="7647"/>
                    <a:pt x="20110" y="6871"/>
                  </a:cubicBezTo>
                  <a:lnTo>
                    <a:pt x="20110" y="6871"/>
                  </a:lnTo>
                  <a:cubicBezTo>
                    <a:pt x="19950" y="6689"/>
                    <a:pt x="19471" y="6278"/>
                    <a:pt x="19242" y="6232"/>
                  </a:cubicBezTo>
                  <a:lnTo>
                    <a:pt x="19242" y="6232"/>
                  </a:lnTo>
                  <a:cubicBezTo>
                    <a:pt x="19128" y="6232"/>
                    <a:pt x="18968" y="6301"/>
                    <a:pt x="18854" y="6324"/>
                  </a:cubicBezTo>
                  <a:lnTo>
                    <a:pt x="18854" y="6324"/>
                  </a:lnTo>
                  <a:cubicBezTo>
                    <a:pt x="18603" y="6392"/>
                    <a:pt x="18352" y="6438"/>
                    <a:pt x="18101" y="6529"/>
                  </a:cubicBezTo>
                  <a:lnTo>
                    <a:pt x="18101" y="6529"/>
                  </a:lnTo>
                  <a:cubicBezTo>
                    <a:pt x="17827" y="6620"/>
                    <a:pt x="17713" y="6757"/>
                    <a:pt x="17462" y="6917"/>
                  </a:cubicBezTo>
                  <a:lnTo>
                    <a:pt x="17462" y="6917"/>
                  </a:lnTo>
                  <a:cubicBezTo>
                    <a:pt x="17256" y="7077"/>
                    <a:pt x="17028" y="7145"/>
                    <a:pt x="16823" y="7282"/>
                  </a:cubicBezTo>
                  <a:lnTo>
                    <a:pt x="16823" y="7282"/>
                  </a:lnTo>
                  <a:cubicBezTo>
                    <a:pt x="16595" y="7419"/>
                    <a:pt x="16412" y="7602"/>
                    <a:pt x="16184" y="7739"/>
                  </a:cubicBezTo>
                  <a:lnTo>
                    <a:pt x="16184" y="7739"/>
                  </a:lnTo>
                  <a:cubicBezTo>
                    <a:pt x="15978" y="7853"/>
                    <a:pt x="15841" y="8058"/>
                    <a:pt x="15590" y="8127"/>
                  </a:cubicBezTo>
                  <a:lnTo>
                    <a:pt x="15590" y="8127"/>
                  </a:lnTo>
                  <a:cubicBezTo>
                    <a:pt x="15408" y="8150"/>
                    <a:pt x="15202" y="8127"/>
                    <a:pt x="15065" y="7990"/>
                  </a:cubicBezTo>
                  <a:lnTo>
                    <a:pt x="15065" y="7990"/>
                  </a:lnTo>
                  <a:cubicBezTo>
                    <a:pt x="14860" y="7830"/>
                    <a:pt x="14951" y="7739"/>
                    <a:pt x="14905" y="7488"/>
                  </a:cubicBezTo>
                  <a:lnTo>
                    <a:pt x="14905" y="7488"/>
                  </a:lnTo>
                  <a:cubicBezTo>
                    <a:pt x="14814" y="7077"/>
                    <a:pt x="14335" y="6917"/>
                    <a:pt x="14015" y="6620"/>
                  </a:cubicBezTo>
                  <a:lnTo>
                    <a:pt x="14015" y="6620"/>
                  </a:lnTo>
                  <a:cubicBezTo>
                    <a:pt x="14107" y="6392"/>
                    <a:pt x="14495" y="5844"/>
                    <a:pt x="14654" y="5639"/>
                  </a:cubicBezTo>
                  <a:lnTo>
                    <a:pt x="14654" y="5639"/>
                  </a:lnTo>
                  <a:cubicBezTo>
                    <a:pt x="14860" y="5365"/>
                    <a:pt x="14997" y="5114"/>
                    <a:pt x="15294" y="4954"/>
                  </a:cubicBezTo>
                  <a:lnTo>
                    <a:pt x="15294" y="4954"/>
                  </a:lnTo>
                  <a:cubicBezTo>
                    <a:pt x="15910" y="4589"/>
                    <a:pt x="16480" y="4087"/>
                    <a:pt x="16891" y="3516"/>
                  </a:cubicBezTo>
                  <a:lnTo>
                    <a:pt x="16891" y="3516"/>
                  </a:lnTo>
                  <a:cubicBezTo>
                    <a:pt x="17051" y="3333"/>
                    <a:pt x="17165" y="3242"/>
                    <a:pt x="17097" y="2991"/>
                  </a:cubicBezTo>
                  <a:lnTo>
                    <a:pt x="17097" y="2991"/>
                  </a:lnTo>
                  <a:cubicBezTo>
                    <a:pt x="17051" y="2786"/>
                    <a:pt x="16914" y="2557"/>
                    <a:pt x="16800" y="2398"/>
                  </a:cubicBezTo>
                  <a:lnTo>
                    <a:pt x="16800" y="2398"/>
                  </a:lnTo>
                  <a:cubicBezTo>
                    <a:pt x="16526" y="2032"/>
                    <a:pt x="16070" y="1553"/>
                    <a:pt x="15636" y="1370"/>
                  </a:cubicBezTo>
                  <a:lnTo>
                    <a:pt x="15636" y="1370"/>
                  </a:lnTo>
                  <a:cubicBezTo>
                    <a:pt x="15499" y="1302"/>
                    <a:pt x="15248" y="1279"/>
                    <a:pt x="15088" y="1234"/>
                  </a:cubicBezTo>
                  <a:lnTo>
                    <a:pt x="15088" y="1234"/>
                  </a:lnTo>
                  <a:cubicBezTo>
                    <a:pt x="14746" y="1119"/>
                    <a:pt x="14540" y="982"/>
                    <a:pt x="14221" y="1142"/>
                  </a:cubicBezTo>
                  <a:lnTo>
                    <a:pt x="14221" y="1142"/>
                  </a:lnTo>
                  <a:cubicBezTo>
                    <a:pt x="13764" y="1370"/>
                    <a:pt x="13467" y="1667"/>
                    <a:pt x="13194" y="2124"/>
                  </a:cubicBezTo>
                  <a:lnTo>
                    <a:pt x="13194" y="2124"/>
                  </a:lnTo>
                  <a:cubicBezTo>
                    <a:pt x="13079" y="2329"/>
                    <a:pt x="13034" y="2512"/>
                    <a:pt x="12897" y="2694"/>
                  </a:cubicBezTo>
                  <a:lnTo>
                    <a:pt x="12897" y="2694"/>
                  </a:lnTo>
                  <a:cubicBezTo>
                    <a:pt x="12760" y="2923"/>
                    <a:pt x="12577" y="3128"/>
                    <a:pt x="12418" y="3333"/>
                  </a:cubicBezTo>
                  <a:lnTo>
                    <a:pt x="12418" y="3333"/>
                  </a:lnTo>
                  <a:cubicBezTo>
                    <a:pt x="12235" y="3585"/>
                    <a:pt x="12121" y="3813"/>
                    <a:pt x="11984" y="4087"/>
                  </a:cubicBezTo>
                  <a:lnTo>
                    <a:pt x="11984" y="4087"/>
                  </a:lnTo>
                  <a:cubicBezTo>
                    <a:pt x="11893" y="4269"/>
                    <a:pt x="11550" y="5296"/>
                    <a:pt x="11390" y="5433"/>
                  </a:cubicBezTo>
                  <a:lnTo>
                    <a:pt x="11390" y="5433"/>
                  </a:lnTo>
                  <a:cubicBezTo>
                    <a:pt x="11094" y="5274"/>
                    <a:pt x="11459" y="3767"/>
                    <a:pt x="11459" y="3516"/>
                  </a:cubicBezTo>
                  <a:lnTo>
                    <a:pt x="11459" y="3516"/>
                  </a:lnTo>
                  <a:cubicBezTo>
                    <a:pt x="11436" y="3082"/>
                    <a:pt x="11505" y="2603"/>
                    <a:pt x="11413" y="2169"/>
                  </a:cubicBezTo>
                  <a:lnTo>
                    <a:pt x="11413" y="2169"/>
                  </a:lnTo>
                  <a:cubicBezTo>
                    <a:pt x="11368" y="1964"/>
                    <a:pt x="11299" y="1804"/>
                    <a:pt x="11276" y="1599"/>
                  </a:cubicBezTo>
                  <a:lnTo>
                    <a:pt x="11276" y="1599"/>
                  </a:lnTo>
                  <a:cubicBezTo>
                    <a:pt x="11253" y="1507"/>
                    <a:pt x="11253" y="1416"/>
                    <a:pt x="11253" y="1325"/>
                  </a:cubicBezTo>
                  <a:lnTo>
                    <a:pt x="11253" y="1325"/>
                  </a:lnTo>
                  <a:cubicBezTo>
                    <a:pt x="11185" y="1074"/>
                    <a:pt x="11048" y="891"/>
                    <a:pt x="10911" y="686"/>
                  </a:cubicBezTo>
                  <a:lnTo>
                    <a:pt x="10911" y="686"/>
                  </a:lnTo>
                  <a:cubicBezTo>
                    <a:pt x="10774" y="480"/>
                    <a:pt x="10592" y="92"/>
                    <a:pt x="10318" y="24"/>
                  </a:cubicBezTo>
                  <a:lnTo>
                    <a:pt x="10318" y="24"/>
                  </a:lnTo>
                  <a:cubicBezTo>
                    <a:pt x="10249" y="1"/>
                    <a:pt x="10181" y="1"/>
                    <a:pt x="10089" y="1"/>
                  </a:cubicBezTo>
                  <a:lnTo>
                    <a:pt x="10089" y="1"/>
                  </a:lnTo>
                  <a:cubicBezTo>
                    <a:pt x="9884" y="1"/>
                    <a:pt x="9656" y="47"/>
                    <a:pt x="9473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3"/>
            <p:cNvSpPr/>
            <p:nvPr/>
          </p:nvSpPr>
          <p:spPr>
            <a:xfrm>
              <a:off x="0" y="4865900"/>
              <a:ext cx="3785241" cy="665950"/>
            </a:xfrm>
            <a:custGeom>
              <a:rect b="b" l="l" r="r" t="t"/>
              <a:pathLst>
                <a:path extrusionOk="0" h="26638" w="146516">
                  <a:moveTo>
                    <a:pt x="12782" y="1"/>
                  </a:moveTo>
                  <a:cubicBezTo>
                    <a:pt x="8582" y="1"/>
                    <a:pt x="3378" y="1736"/>
                    <a:pt x="0" y="3676"/>
                  </a:cubicBezTo>
                  <a:lnTo>
                    <a:pt x="0" y="3676"/>
                  </a:lnTo>
                  <a:lnTo>
                    <a:pt x="0" y="26638"/>
                  </a:lnTo>
                  <a:lnTo>
                    <a:pt x="146516" y="26638"/>
                  </a:lnTo>
                  <a:cubicBezTo>
                    <a:pt x="143959" y="17827"/>
                    <a:pt x="133391" y="19014"/>
                    <a:pt x="124581" y="20201"/>
                  </a:cubicBezTo>
                  <a:lnTo>
                    <a:pt x="124581" y="20201"/>
                  </a:lnTo>
                  <a:cubicBezTo>
                    <a:pt x="120358" y="20772"/>
                    <a:pt x="116523" y="21342"/>
                    <a:pt x="114172" y="20817"/>
                  </a:cubicBezTo>
                  <a:lnTo>
                    <a:pt x="114172" y="20817"/>
                  </a:lnTo>
                  <a:cubicBezTo>
                    <a:pt x="106115" y="18991"/>
                    <a:pt x="106959" y="13719"/>
                    <a:pt x="94748" y="12463"/>
                  </a:cubicBezTo>
                  <a:lnTo>
                    <a:pt x="94748" y="12463"/>
                  </a:lnTo>
                  <a:cubicBezTo>
                    <a:pt x="88859" y="11847"/>
                    <a:pt x="85070" y="12555"/>
                    <a:pt x="81532" y="13262"/>
                  </a:cubicBezTo>
                  <a:lnTo>
                    <a:pt x="81532" y="13262"/>
                  </a:lnTo>
                  <a:cubicBezTo>
                    <a:pt x="76145" y="14335"/>
                    <a:pt x="71283" y="15431"/>
                    <a:pt x="60350" y="11824"/>
                  </a:cubicBezTo>
                  <a:lnTo>
                    <a:pt x="60350" y="11824"/>
                  </a:lnTo>
                  <a:cubicBezTo>
                    <a:pt x="55876" y="10341"/>
                    <a:pt x="52270" y="10797"/>
                    <a:pt x="48869" y="11231"/>
                  </a:cubicBezTo>
                  <a:lnTo>
                    <a:pt x="48869" y="11231"/>
                  </a:lnTo>
                  <a:cubicBezTo>
                    <a:pt x="44509" y="11824"/>
                    <a:pt x="40492" y="12395"/>
                    <a:pt x="35448" y="8880"/>
                  </a:cubicBezTo>
                  <a:lnTo>
                    <a:pt x="35448" y="8880"/>
                  </a:lnTo>
                  <a:cubicBezTo>
                    <a:pt x="31864" y="6392"/>
                    <a:pt x="23282" y="1"/>
                    <a:pt x="12851" y="1"/>
                  </a:cubicBezTo>
                  <a:lnTo>
                    <a:pt x="12851" y="1"/>
                  </a:lnTo>
                  <a:cubicBezTo>
                    <a:pt x="12828" y="1"/>
                    <a:pt x="12805" y="1"/>
                    <a:pt x="12782" y="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3"/>
            <p:cNvSpPr/>
            <p:nvPr/>
          </p:nvSpPr>
          <p:spPr>
            <a:xfrm>
              <a:off x="1659550" y="4209100"/>
              <a:ext cx="90775" cy="90775"/>
            </a:xfrm>
            <a:custGeom>
              <a:rect b="b" l="l" r="r" t="t"/>
              <a:pathLst>
                <a:path extrusionOk="0" h="3631" w="3631">
                  <a:moveTo>
                    <a:pt x="1" y="1804"/>
                  </a:moveTo>
                  <a:cubicBezTo>
                    <a:pt x="1" y="2808"/>
                    <a:pt x="823" y="3630"/>
                    <a:pt x="1804" y="3630"/>
                  </a:cubicBezTo>
                  <a:lnTo>
                    <a:pt x="1804" y="3630"/>
                  </a:lnTo>
                  <a:cubicBezTo>
                    <a:pt x="2808" y="3630"/>
                    <a:pt x="3630" y="2808"/>
                    <a:pt x="3630" y="1804"/>
                  </a:cubicBezTo>
                  <a:lnTo>
                    <a:pt x="3630" y="1804"/>
                  </a:lnTo>
                  <a:cubicBezTo>
                    <a:pt x="3630" y="800"/>
                    <a:pt x="2808" y="1"/>
                    <a:pt x="1804" y="1"/>
                  </a:cubicBezTo>
                  <a:lnTo>
                    <a:pt x="1804" y="1"/>
                  </a:lnTo>
                  <a:cubicBezTo>
                    <a:pt x="823" y="1"/>
                    <a:pt x="1" y="800"/>
                    <a:pt x="1" y="18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3"/>
            <p:cNvSpPr/>
            <p:nvPr/>
          </p:nvSpPr>
          <p:spPr>
            <a:xfrm>
              <a:off x="525700" y="4314675"/>
              <a:ext cx="91350" cy="91325"/>
            </a:xfrm>
            <a:custGeom>
              <a:rect b="b" l="l" r="r" t="t"/>
              <a:pathLst>
                <a:path extrusionOk="0" h="3653" w="3654">
                  <a:moveTo>
                    <a:pt x="1" y="1827"/>
                  </a:moveTo>
                  <a:cubicBezTo>
                    <a:pt x="1" y="2831"/>
                    <a:pt x="823" y="3653"/>
                    <a:pt x="1827" y="3653"/>
                  </a:cubicBezTo>
                  <a:lnTo>
                    <a:pt x="1827" y="3653"/>
                  </a:lnTo>
                  <a:cubicBezTo>
                    <a:pt x="2831" y="3653"/>
                    <a:pt x="3653" y="2831"/>
                    <a:pt x="3653" y="1827"/>
                  </a:cubicBezTo>
                  <a:lnTo>
                    <a:pt x="3653" y="1827"/>
                  </a:lnTo>
                  <a:cubicBezTo>
                    <a:pt x="3653" y="822"/>
                    <a:pt x="2831" y="1"/>
                    <a:pt x="1827" y="1"/>
                  </a:cubicBezTo>
                  <a:lnTo>
                    <a:pt x="1827" y="1"/>
                  </a:lnTo>
                  <a:cubicBezTo>
                    <a:pt x="823" y="1"/>
                    <a:pt x="1" y="822"/>
                    <a:pt x="1" y="1827"/>
                  </a:cubicBezTo>
                  <a:close/>
                </a:path>
              </a:pathLst>
            </a:custGeom>
            <a:solidFill>
              <a:srgbClr val="314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3"/>
            <p:cNvSpPr/>
            <p:nvPr/>
          </p:nvSpPr>
          <p:spPr>
            <a:xfrm>
              <a:off x="5886225" y="4856775"/>
              <a:ext cx="90775" cy="90750"/>
            </a:xfrm>
            <a:custGeom>
              <a:rect b="b" l="l" r="r" t="t"/>
              <a:pathLst>
                <a:path extrusionOk="0" h="3630" w="3631">
                  <a:moveTo>
                    <a:pt x="1" y="1804"/>
                  </a:moveTo>
                  <a:cubicBezTo>
                    <a:pt x="1" y="2808"/>
                    <a:pt x="823" y="3630"/>
                    <a:pt x="1827" y="3630"/>
                  </a:cubicBezTo>
                  <a:lnTo>
                    <a:pt x="1827" y="3630"/>
                  </a:lnTo>
                  <a:cubicBezTo>
                    <a:pt x="2808" y="3630"/>
                    <a:pt x="3630" y="2808"/>
                    <a:pt x="3630" y="1804"/>
                  </a:cubicBezTo>
                  <a:lnTo>
                    <a:pt x="3630" y="1804"/>
                  </a:lnTo>
                  <a:cubicBezTo>
                    <a:pt x="3630" y="800"/>
                    <a:pt x="2808" y="1"/>
                    <a:pt x="1827" y="1"/>
                  </a:cubicBezTo>
                  <a:lnTo>
                    <a:pt x="1827" y="1"/>
                  </a:lnTo>
                  <a:cubicBezTo>
                    <a:pt x="823" y="1"/>
                    <a:pt x="1" y="800"/>
                    <a:pt x="1" y="1804"/>
                  </a:cubicBezTo>
                  <a:close/>
                </a:path>
              </a:pathLst>
            </a:custGeom>
            <a:solidFill>
              <a:srgbClr val="314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3"/>
            <p:cNvSpPr/>
            <p:nvPr/>
          </p:nvSpPr>
          <p:spPr>
            <a:xfrm>
              <a:off x="8329700" y="3368500"/>
              <a:ext cx="90775" cy="90750"/>
            </a:xfrm>
            <a:custGeom>
              <a:rect b="b" l="l" r="r" t="t"/>
              <a:pathLst>
                <a:path extrusionOk="0" h="3630" w="3631">
                  <a:moveTo>
                    <a:pt x="1" y="1804"/>
                  </a:moveTo>
                  <a:cubicBezTo>
                    <a:pt x="1" y="2808"/>
                    <a:pt x="800" y="3630"/>
                    <a:pt x="1804" y="3630"/>
                  </a:cubicBezTo>
                  <a:lnTo>
                    <a:pt x="1804" y="3630"/>
                  </a:lnTo>
                  <a:cubicBezTo>
                    <a:pt x="2809" y="3630"/>
                    <a:pt x="3630" y="2808"/>
                    <a:pt x="3630" y="1804"/>
                  </a:cubicBezTo>
                  <a:lnTo>
                    <a:pt x="3630" y="1804"/>
                  </a:lnTo>
                  <a:cubicBezTo>
                    <a:pt x="3630" y="822"/>
                    <a:pt x="2809" y="0"/>
                    <a:pt x="1804" y="0"/>
                  </a:cubicBezTo>
                  <a:lnTo>
                    <a:pt x="1804" y="0"/>
                  </a:lnTo>
                  <a:cubicBezTo>
                    <a:pt x="800" y="0"/>
                    <a:pt x="1" y="822"/>
                    <a:pt x="1" y="18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3"/>
            <p:cNvSpPr/>
            <p:nvPr/>
          </p:nvSpPr>
          <p:spPr>
            <a:xfrm>
              <a:off x="5708200" y="4929250"/>
              <a:ext cx="36550" cy="36550"/>
            </a:xfrm>
            <a:custGeom>
              <a:rect b="b" l="l" r="r" t="t"/>
              <a:pathLst>
                <a:path extrusionOk="0" h="1462" w="1462">
                  <a:moveTo>
                    <a:pt x="0" y="731"/>
                  </a:moveTo>
                  <a:cubicBezTo>
                    <a:pt x="0" y="1142"/>
                    <a:pt x="320" y="1461"/>
                    <a:pt x="731" y="1461"/>
                  </a:cubicBezTo>
                  <a:lnTo>
                    <a:pt x="731" y="1461"/>
                  </a:lnTo>
                  <a:cubicBezTo>
                    <a:pt x="1119" y="1461"/>
                    <a:pt x="1461" y="1142"/>
                    <a:pt x="1461" y="731"/>
                  </a:cubicBezTo>
                  <a:lnTo>
                    <a:pt x="1461" y="731"/>
                  </a:lnTo>
                  <a:cubicBezTo>
                    <a:pt x="1461" y="320"/>
                    <a:pt x="1119" y="0"/>
                    <a:pt x="731" y="0"/>
                  </a:cubicBezTo>
                  <a:lnTo>
                    <a:pt x="731" y="0"/>
                  </a:lnTo>
                  <a:cubicBezTo>
                    <a:pt x="320" y="0"/>
                    <a:pt x="0" y="320"/>
                    <a:pt x="0" y="731"/>
                  </a:cubicBezTo>
                  <a:close/>
                </a:path>
              </a:pathLst>
            </a:custGeom>
            <a:solidFill>
              <a:srgbClr val="3147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3"/>
            <p:cNvSpPr/>
            <p:nvPr/>
          </p:nvSpPr>
          <p:spPr>
            <a:xfrm>
              <a:off x="3950075" y="4577175"/>
              <a:ext cx="36550" cy="36550"/>
            </a:xfrm>
            <a:custGeom>
              <a:rect b="b" l="l" r="r" t="t"/>
              <a:pathLst>
                <a:path extrusionOk="0" h="1462" w="1462">
                  <a:moveTo>
                    <a:pt x="1" y="731"/>
                  </a:moveTo>
                  <a:cubicBezTo>
                    <a:pt x="1" y="1119"/>
                    <a:pt x="343" y="1461"/>
                    <a:pt x="731" y="1461"/>
                  </a:cubicBezTo>
                  <a:lnTo>
                    <a:pt x="731" y="1461"/>
                  </a:lnTo>
                  <a:cubicBezTo>
                    <a:pt x="1142" y="1461"/>
                    <a:pt x="1461" y="1119"/>
                    <a:pt x="1461" y="731"/>
                  </a:cubicBezTo>
                  <a:lnTo>
                    <a:pt x="1461" y="731"/>
                  </a:lnTo>
                  <a:cubicBezTo>
                    <a:pt x="1461" y="320"/>
                    <a:pt x="1142" y="0"/>
                    <a:pt x="731" y="0"/>
                  </a:cubicBezTo>
                  <a:lnTo>
                    <a:pt x="731" y="0"/>
                  </a:lnTo>
                  <a:cubicBezTo>
                    <a:pt x="343" y="0"/>
                    <a:pt x="1" y="320"/>
                    <a:pt x="1" y="7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3"/>
            <p:cNvSpPr/>
            <p:nvPr/>
          </p:nvSpPr>
          <p:spPr>
            <a:xfrm>
              <a:off x="7835525" y="4090138"/>
              <a:ext cx="494175" cy="740125"/>
            </a:xfrm>
            <a:custGeom>
              <a:rect b="b" l="l" r="r" t="t"/>
              <a:pathLst>
                <a:path extrusionOk="0" h="29605" w="19767">
                  <a:moveTo>
                    <a:pt x="10591" y="663"/>
                  </a:moveTo>
                  <a:cubicBezTo>
                    <a:pt x="10158" y="1279"/>
                    <a:pt x="10135" y="1986"/>
                    <a:pt x="10089" y="2740"/>
                  </a:cubicBezTo>
                  <a:lnTo>
                    <a:pt x="10089" y="2740"/>
                  </a:lnTo>
                  <a:cubicBezTo>
                    <a:pt x="10066" y="2968"/>
                    <a:pt x="10066" y="3150"/>
                    <a:pt x="9838" y="3173"/>
                  </a:cubicBezTo>
                  <a:lnTo>
                    <a:pt x="9838" y="3173"/>
                  </a:lnTo>
                  <a:cubicBezTo>
                    <a:pt x="9450" y="3219"/>
                    <a:pt x="9267" y="2671"/>
                    <a:pt x="9130" y="2374"/>
                  </a:cubicBezTo>
                  <a:lnTo>
                    <a:pt x="9130" y="2374"/>
                  </a:lnTo>
                  <a:cubicBezTo>
                    <a:pt x="8993" y="2009"/>
                    <a:pt x="8811" y="1804"/>
                    <a:pt x="8446" y="1781"/>
                  </a:cubicBezTo>
                  <a:lnTo>
                    <a:pt x="8446" y="1781"/>
                  </a:lnTo>
                  <a:cubicBezTo>
                    <a:pt x="8309" y="1781"/>
                    <a:pt x="8149" y="1735"/>
                    <a:pt x="8035" y="1827"/>
                  </a:cubicBezTo>
                  <a:lnTo>
                    <a:pt x="8035" y="1827"/>
                  </a:lnTo>
                  <a:cubicBezTo>
                    <a:pt x="7875" y="1941"/>
                    <a:pt x="7715" y="2329"/>
                    <a:pt x="7715" y="2534"/>
                  </a:cubicBezTo>
                  <a:lnTo>
                    <a:pt x="7715" y="2534"/>
                  </a:lnTo>
                  <a:cubicBezTo>
                    <a:pt x="7715" y="2877"/>
                    <a:pt x="7966" y="3287"/>
                    <a:pt x="8172" y="3538"/>
                  </a:cubicBezTo>
                  <a:lnTo>
                    <a:pt x="8172" y="3538"/>
                  </a:lnTo>
                  <a:cubicBezTo>
                    <a:pt x="8423" y="3881"/>
                    <a:pt x="8720" y="4292"/>
                    <a:pt x="8879" y="4703"/>
                  </a:cubicBezTo>
                  <a:lnTo>
                    <a:pt x="8879" y="4703"/>
                  </a:lnTo>
                  <a:cubicBezTo>
                    <a:pt x="9085" y="5205"/>
                    <a:pt x="9130" y="5775"/>
                    <a:pt x="9016" y="6323"/>
                  </a:cubicBezTo>
                  <a:lnTo>
                    <a:pt x="9016" y="6323"/>
                  </a:lnTo>
                  <a:cubicBezTo>
                    <a:pt x="8879" y="6894"/>
                    <a:pt x="8628" y="7442"/>
                    <a:pt x="8400" y="7989"/>
                  </a:cubicBezTo>
                  <a:lnTo>
                    <a:pt x="8400" y="7989"/>
                  </a:lnTo>
                  <a:cubicBezTo>
                    <a:pt x="8172" y="8606"/>
                    <a:pt x="8012" y="9199"/>
                    <a:pt x="7875" y="9861"/>
                  </a:cubicBezTo>
                  <a:lnTo>
                    <a:pt x="7875" y="9861"/>
                  </a:lnTo>
                  <a:cubicBezTo>
                    <a:pt x="7807" y="10158"/>
                    <a:pt x="7807" y="10477"/>
                    <a:pt x="7784" y="10774"/>
                  </a:cubicBezTo>
                  <a:lnTo>
                    <a:pt x="7784" y="10774"/>
                  </a:lnTo>
                  <a:cubicBezTo>
                    <a:pt x="7761" y="10980"/>
                    <a:pt x="7784" y="11368"/>
                    <a:pt x="7715" y="11573"/>
                  </a:cubicBezTo>
                  <a:lnTo>
                    <a:pt x="7715" y="11573"/>
                  </a:lnTo>
                  <a:cubicBezTo>
                    <a:pt x="7464" y="11345"/>
                    <a:pt x="7350" y="10911"/>
                    <a:pt x="7236" y="10614"/>
                  </a:cubicBezTo>
                  <a:lnTo>
                    <a:pt x="7236" y="10614"/>
                  </a:lnTo>
                  <a:cubicBezTo>
                    <a:pt x="7053" y="10135"/>
                    <a:pt x="6848" y="9656"/>
                    <a:pt x="6711" y="9154"/>
                  </a:cubicBezTo>
                  <a:lnTo>
                    <a:pt x="6711" y="9154"/>
                  </a:lnTo>
                  <a:cubicBezTo>
                    <a:pt x="6574" y="8697"/>
                    <a:pt x="6551" y="8286"/>
                    <a:pt x="6346" y="7875"/>
                  </a:cubicBezTo>
                  <a:lnTo>
                    <a:pt x="6346" y="7875"/>
                  </a:lnTo>
                  <a:cubicBezTo>
                    <a:pt x="6186" y="7601"/>
                    <a:pt x="5980" y="7350"/>
                    <a:pt x="5844" y="7076"/>
                  </a:cubicBezTo>
                  <a:lnTo>
                    <a:pt x="5844" y="7076"/>
                  </a:lnTo>
                  <a:cubicBezTo>
                    <a:pt x="5615" y="6620"/>
                    <a:pt x="5455" y="6209"/>
                    <a:pt x="5341" y="5684"/>
                  </a:cubicBezTo>
                  <a:lnTo>
                    <a:pt x="5341" y="5684"/>
                  </a:lnTo>
                  <a:cubicBezTo>
                    <a:pt x="5296" y="5410"/>
                    <a:pt x="5273" y="5159"/>
                    <a:pt x="5273" y="4908"/>
                  </a:cubicBezTo>
                  <a:lnTo>
                    <a:pt x="5273" y="4908"/>
                  </a:lnTo>
                  <a:cubicBezTo>
                    <a:pt x="5250" y="4634"/>
                    <a:pt x="5296" y="4360"/>
                    <a:pt x="5273" y="4086"/>
                  </a:cubicBezTo>
                  <a:lnTo>
                    <a:pt x="5273" y="4086"/>
                  </a:lnTo>
                  <a:cubicBezTo>
                    <a:pt x="5250" y="3675"/>
                    <a:pt x="5182" y="3265"/>
                    <a:pt x="5045" y="2899"/>
                  </a:cubicBezTo>
                  <a:lnTo>
                    <a:pt x="5045" y="2899"/>
                  </a:lnTo>
                  <a:cubicBezTo>
                    <a:pt x="4885" y="2466"/>
                    <a:pt x="4748" y="2329"/>
                    <a:pt x="4337" y="2283"/>
                  </a:cubicBezTo>
                  <a:lnTo>
                    <a:pt x="4337" y="2283"/>
                  </a:lnTo>
                  <a:cubicBezTo>
                    <a:pt x="3995" y="2215"/>
                    <a:pt x="3447" y="2215"/>
                    <a:pt x="3310" y="2625"/>
                  </a:cubicBezTo>
                  <a:lnTo>
                    <a:pt x="3310" y="2625"/>
                  </a:lnTo>
                  <a:cubicBezTo>
                    <a:pt x="3287" y="2671"/>
                    <a:pt x="3287" y="2762"/>
                    <a:pt x="3241" y="2808"/>
                  </a:cubicBezTo>
                  <a:lnTo>
                    <a:pt x="3241" y="2808"/>
                  </a:lnTo>
                  <a:cubicBezTo>
                    <a:pt x="3173" y="2945"/>
                    <a:pt x="3013" y="2991"/>
                    <a:pt x="2899" y="3059"/>
                  </a:cubicBezTo>
                  <a:lnTo>
                    <a:pt x="2899" y="3059"/>
                  </a:lnTo>
                  <a:cubicBezTo>
                    <a:pt x="2648" y="3173"/>
                    <a:pt x="2602" y="3333"/>
                    <a:pt x="2557" y="3607"/>
                  </a:cubicBezTo>
                  <a:lnTo>
                    <a:pt x="2557" y="3607"/>
                  </a:lnTo>
                  <a:cubicBezTo>
                    <a:pt x="2511" y="3904"/>
                    <a:pt x="2557" y="4132"/>
                    <a:pt x="2625" y="4406"/>
                  </a:cubicBezTo>
                  <a:lnTo>
                    <a:pt x="2625" y="4406"/>
                  </a:lnTo>
                  <a:cubicBezTo>
                    <a:pt x="2671" y="4566"/>
                    <a:pt x="2671" y="4725"/>
                    <a:pt x="2694" y="4885"/>
                  </a:cubicBezTo>
                  <a:lnTo>
                    <a:pt x="2694" y="4885"/>
                  </a:lnTo>
                  <a:cubicBezTo>
                    <a:pt x="2716" y="5091"/>
                    <a:pt x="2808" y="5250"/>
                    <a:pt x="2853" y="5433"/>
                  </a:cubicBezTo>
                  <a:lnTo>
                    <a:pt x="2853" y="5433"/>
                  </a:lnTo>
                  <a:cubicBezTo>
                    <a:pt x="2922" y="5730"/>
                    <a:pt x="3013" y="6072"/>
                    <a:pt x="2945" y="6369"/>
                  </a:cubicBezTo>
                  <a:lnTo>
                    <a:pt x="2945" y="6369"/>
                  </a:lnTo>
                  <a:cubicBezTo>
                    <a:pt x="2534" y="6460"/>
                    <a:pt x="2077" y="6118"/>
                    <a:pt x="1735" y="5958"/>
                  </a:cubicBezTo>
                  <a:lnTo>
                    <a:pt x="1735" y="5958"/>
                  </a:lnTo>
                  <a:cubicBezTo>
                    <a:pt x="1393" y="5798"/>
                    <a:pt x="685" y="5616"/>
                    <a:pt x="502" y="6072"/>
                  </a:cubicBezTo>
                  <a:lnTo>
                    <a:pt x="502" y="6072"/>
                  </a:lnTo>
                  <a:cubicBezTo>
                    <a:pt x="388" y="6346"/>
                    <a:pt x="434" y="6597"/>
                    <a:pt x="388" y="6871"/>
                  </a:cubicBezTo>
                  <a:lnTo>
                    <a:pt x="388" y="6871"/>
                  </a:lnTo>
                  <a:cubicBezTo>
                    <a:pt x="365" y="7054"/>
                    <a:pt x="274" y="7191"/>
                    <a:pt x="183" y="7350"/>
                  </a:cubicBezTo>
                  <a:lnTo>
                    <a:pt x="183" y="7350"/>
                  </a:lnTo>
                  <a:cubicBezTo>
                    <a:pt x="92" y="7556"/>
                    <a:pt x="0" y="7716"/>
                    <a:pt x="137" y="7944"/>
                  </a:cubicBezTo>
                  <a:lnTo>
                    <a:pt x="137" y="7944"/>
                  </a:lnTo>
                  <a:cubicBezTo>
                    <a:pt x="365" y="8332"/>
                    <a:pt x="845" y="8332"/>
                    <a:pt x="1210" y="8286"/>
                  </a:cubicBezTo>
                  <a:lnTo>
                    <a:pt x="1210" y="8286"/>
                  </a:lnTo>
                  <a:cubicBezTo>
                    <a:pt x="1484" y="8240"/>
                    <a:pt x="1758" y="8195"/>
                    <a:pt x="2032" y="8126"/>
                  </a:cubicBezTo>
                  <a:lnTo>
                    <a:pt x="2032" y="8126"/>
                  </a:lnTo>
                  <a:cubicBezTo>
                    <a:pt x="2283" y="8058"/>
                    <a:pt x="2557" y="7967"/>
                    <a:pt x="2808" y="7944"/>
                  </a:cubicBezTo>
                  <a:lnTo>
                    <a:pt x="2808" y="7944"/>
                  </a:lnTo>
                  <a:cubicBezTo>
                    <a:pt x="3356" y="7898"/>
                    <a:pt x="3721" y="8788"/>
                    <a:pt x="3972" y="9154"/>
                  </a:cubicBezTo>
                  <a:lnTo>
                    <a:pt x="3972" y="9154"/>
                  </a:lnTo>
                  <a:cubicBezTo>
                    <a:pt x="4109" y="9359"/>
                    <a:pt x="4269" y="9519"/>
                    <a:pt x="4406" y="9678"/>
                  </a:cubicBezTo>
                  <a:lnTo>
                    <a:pt x="4406" y="9678"/>
                  </a:lnTo>
                  <a:cubicBezTo>
                    <a:pt x="4611" y="9930"/>
                    <a:pt x="4771" y="10203"/>
                    <a:pt x="4953" y="10455"/>
                  </a:cubicBezTo>
                  <a:lnTo>
                    <a:pt x="4953" y="10455"/>
                  </a:lnTo>
                  <a:cubicBezTo>
                    <a:pt x="5159" y="10706"/>
                    <a:pt x="5364" y="10980"/>
                    <a:pt x="5524" y="11253"/>
                  </a:cubicBezTo>
                  <a:lnTo>
                    <a:pt x="5524" y="11253"/>
                  </a:lnTo>
                  <a:cubicBezTo>
                    <a:pt x="5661" y="11482"/>
                    <a:pt x="5707" y="11733"/>
                    <a:pt x="5866" y="11938"/>
                  </a:cubicBezTo>
                  <a:lnTo>
                    <a:pt x="5866" y="11938"/>
                  </a:lnTo>
                  <a:cubicBezTo>
                    <a:pt x="6026" y="12189"/>
                    <a:pt x="6254" y="12395"/>
                    <a:pt x="6437" y="12623"/>
                  </a:cubicBezTo>
                  <a:lnTo>
                    <a:pt x="6437" y="12623"/>
                  </a:lnTo>
                  <a:cubicBezTo>
                    <a:pt x="6620" y="12851"/>
                    <a:pt x="6916" y="12988"/>
                    <a:pt x="7053" y="13239"/>
                  </a:cubicBezTo>
                  <a:lnTo>
                    <a:pt x="7053" y="13239"/>
                  </a:lnTo>
                  <a:cubicBezTo>
                    <a:pt x="7213" y="13490"/>
                    <a:pt x="7008" y="13604"/>
                    <a:pt x="6802" y="13719"/>
                  </a:cubicBezTo>
                  <a:lnTo>
                    <a:pt x="6802" y="13719"/>
                  </a:lnTo>
                  <a:cubicBezTo>
                    <a:pt x="6757" y="13764"/>
                    <a:pt x="6620" y="13878"/>
                    <a:pt x="6528" y="13901"/>
                  </a:cubicBezTo>
                  <a:lnTo>
                    <a:pt x="6528" y="13901"/>
                  </a:lnTo>
                  <a:cubicBezTo>
                    <a:pt x="6300" y="13992"/>
                    <a:pt x="5958" y="13878"/>
                    <a:pt x="5729" y="13787"/>
                  </a:cubicBezTo>
                  <a:lnTo>
                    <a:pt x="5729" y="13787"/>
                  </a:lnTo>
                  <a:cubicBezTo>
                    <a:pt x="4999" y="13513"/>
                    <a:pt x="4337" y="13079"/>
                    <a:pt x="3584" y="12897"/>
                  </a:cubicBezTo>
                  <a:lnTo>
                    <a:pt x="3584" y="12897"/>
                  </a:lnTo>
                  <a:cubicBezTo>
                    <a:pt x="3104" y="12783"/>
                    <a:pt x="2694" y="12440"/>
                    <a:pt x="2191" y="12554"/>
                  </a:cubicBezTo>
                  <a:lnTo>
                    <a:pt x="2191" y="12554"/>
                  </a:lnTo>
                  <a:cubicBezTo>
                    <a:pt x="2009" y="12600"/>
                    <a:pt x="1872" y="12691"/>
                    <a:pt x="1735" y="12783"/>
                  </a:cubicBezTo>
                  <a:lnTo>
                    <a:pt x="1735" y="12783"/>
                  </a:lnTo>
                  <a:cubicBezTo>
                    <a:pt x="1530" y="12920"/>
                    <a:pt x="1324" y="12874"/>
                    <a:pt x="1073" y="12897"/>
                  </a:cubicBezTo>
                  <a:lnTo>
                    <a:pt x="1073" y="12897"/>
                  </a:lnTo>
                  <a:cubicBezTo>
                    <a:pt x="890" y="12920"/>
                    <a:pt x="708" y="12942"/>
                    <a:pt x="525" y="13034"/>
                  </a:cubicBezTo>
                  <a:lnTo>
                    <a:pt x="525" y="13034"/>
                  </a:lnTo>
                  <a:cubicBezTo>
                    <a:pt x="365" y="13125"/>
                    <a:pt x="251" y="13331"/>
                    <a:pt x="183" y="13513"/>
                  </a:cubicBezTo>
                  <a:lnTo>
                    <a:pt x="183" y="13513"/>
                  </a:lnTo>
                  <a:cubicBezTo>
                    <a:pt x="92" y="13787"/>
                    <a:pt x="114" y="14061"/>
                    <a:pt x="229" y="14312"/>
                  </a:cubicBezTo>
                  <a:lnTo>
                    <a:pt x="229" y="14312"/>
                  </a:lnTo>
                  <a:cubicBezTo>
                    <a:pt x="365" y="14586"/>
                    <a:pt x="617" y="14632"/>
                    <a:pt x="799" y="14860"/>
                  </a:cubicBezTo>
                  <a:lnTo>
                    <a:pt x="799" y="14860"/>
                  </a:lnTo>
                  <a:cubicBezTo>
                    <a:pt x="1027" y="15157"/>
                    <a:pt x="685" y="15796"/>
                    <a:pt x="982" y="16024"/>
                  </a:cubicBezTo>
                  <a:lnTo>
                    <a:pt x="982" y="16024"/>
                  </a:lnTo>
                  <a:cubicBezTo>
                    <a:pt x="1164" y="16161"/>
                    <a:pt x="1758" y="16138"/>
                    <a:pt x="1940" y="16047"/>
                  </a:cubicBezTo>
                  <a:lnTo>
                    <a:pt x="1940" y="16047"/>
                  </a:lnTo>
                  <a:cubicBezTo>
                    <a:pt x="2191" y="15933"/>
                    <a:pt x="2283" y="15636"/>
                    <a:pt x="2351" y="15385"/>
                  </a:cubicBezTo>
                  <a:lnTo>
                    <a:pt x="2351" y="15385"/>
                  </a:lnTo>
                  <a:cubicBezTo>
                    <a:pt x="2420" y="15111"/>
                    <a:pt x="2511" y="14974"/>
                    <a:pt x="2785" y="14974"/>
                  </a:cubicBezTo>
                  <a:lnTo>
                    <a:pt x="2785" y="14974"/>
                  </a:lnTo>
                  <a:cubicBezTo>
                    <a:pt x="3082" y="14997"/>
                    <a:pt x="3150" y="15134"/>
                    <a:pt x="3378" y="15316"/>
                  </a:cubicBezTo>
                  <a:lnTo>
                    <a:pt x="3378" y="15316"/>
                  </a:lnTo>
                  <a:cubicBezTo>
                    <a:pt x="3584" y="15476"/>
                    <a:pt x="3812" y="15545"/>
                    <a:pt x="4040" y="15590"/>
                  </a:cubicBezTo>
                  <a:lnTo>
                    <a:pt x="4040" y="15590"/>
                  </a:lnTo>
                  <a:cubicBezTo>
                    <a:pt x="4223" y="15613"/>
                    <a:pt x="4406" y="15613"/>
                    <a:pt x="4611" y="15636"/>
                  </a:cubicBezTo>
                  <a:lnTo>
                    <a:pt x="4611" y="15636"/>
                  </a:lnTo>
                  <a:cubicBezTo>
                    <a:pt x="4816" y="15659"/>
                    <a:pt x="4953" y="15773"/>
                    <a:pt x="5136" y="15841"/>
                  </a:cubicBezTo>
                  <a:lnTo>
                    <a:pt x="5136" y="15841"/>
                  </a:lnTo>
                  <a:cubicBezTo>
                    <a:pt x="5478" y="16001"/>
                    <a:pt x="5866" y="16001"/>
                    <a:pt x="6232" y="16092"/>
                  </a:cubicBezTo>
                  <a:lnTo>
                    <a:pt x="6232" y="16092"/>
                  </a:lnTo>
                  <a:cubicBezTo>
                    <a:pt x="6414" y="16138"/>
                    <a:pt x="6620" y="16229"/>
                    <a:pt x="6802" y="16298"/>
                  </a:cubicBezTo>
                  <a:lnTo>
                    <a:pt x="6802" y="16298"/>
                  </a:lnTo>
                  <a:cubicBezTo>
                    <a:pt x="6916" y="16343"/>
                    <a:pt x="7099" y="16366"/>
                    <a:pt x="7190" y="16458"/>
                  </a:cubicBezTo>
                  <a:lnTo>
                    <a:pt x="7190" y="16458"/>
                  </a:lnTo>
                  <a:cubicBezTo>
                    <a:pt x="7282" y="16572"/>
                    <a:pt x="7259" y="16800"/>
                    <a:pt x="7259" y="16960"/>
                  </a:cubicBezTo>
                  <a:lnTo>
                    <a:pt x="7259" y="16960"/>
                  </a:lnTo>
                  <a:cubicBezTo>
                    <a:pt x="7236" y="17074"/>
                    <a:pt x="7236" y="17188"/>
                    <a:pt x="7213" y="17325"/>
                  </a:cubicBezTo>
                  <a:lnTo>
                    <a:pt x="7213" y="17325"/>
                  </a:lnTo>
                  <a:cubicBezTo>
                    <a:pt x="7213" y="17508"/>
                    <a:pt x="7304" y="17690"/>
                    <a:pt x="7373" y="17850"/>
                  </a:cubicBezTo>
                  <a:lnTo>
                    <a:pt x="7373" y="17850"/>
                  </a:lnTo>
                  <a:cubicBezTo>
                    <a:pt x="7555" y="18192"/>
                    <a:pt x="7715" y="18649"/>
                    <a:pt x="7464" y="18991"/>
                  </a:cubicBezTo>
                  <a:lnTo>
                    <a:pt x="7464" y="18991"/>
                  </a:lnTo>
                  <a:cubicBezTo>
                    <a:pt x="7304" y="19197"/>
                    <a:pt x="7167" y="19219"/>
                    <a:pt x="6916" y="19219"/>
                  </a:cubicBezTo>
                  <a:lnTo>
                    <a:pt x="6916" y="19219"/>
                  </a:lnTo>
                  <a:cubicBezTo>
                    <a:pt x="6825" y="19219"/>
                    <a:pt x="6642" y="19151"/>
                    <a:pt x="6551" y="19219"/>
                  </a:cubicBezTo>
                  <a:lnTo>
                    <a:pt x="6551" y="19219"/>
                  </a:lnTo>
                  <a:cubicBezTo>
                    <a:pt x="6437" y="19288"/>
                    <a:pt x="6437" y="19607"/>
                    <a:pt x="6460" y="19699"/>
                  </a:cubicBezTo>
                  <a:lnTo>
                    <a:pt x="6460" y="19699"/>
                  </a:lnTo>
                  <a:cubicBezTo>
                    <a:pt x="6505" y="19881"/>
                    <a:pt x="6620" y="20041"/>
                    <a:pt x="6711" y="20178"/>
                  </a:cubicBezTo>
                  <a:lnTo>
                    <a:pt x="6711" y="20178"/>
                  </a:lnTo>
                  <a:cubicBezTo>
                    <a:pt x="6779" y="20292"/>
                    <a:pt x="6848" y="20429"/>
                    <a:pt x="6962" y="20498"/>
                  </a:cubicBezTo>
                  <a:lnTo>
                    <a:pt x="6962" y="20498"/>
                  </a:lnTo>
                  <a:cubicBezTo>
                    <a:pt x="7008" y="20520"/>
                    <a:pt x="7122" y="20543"/>
                    <a:pt x="7167" y="20589"/>
                  </a:cubicBezTo>
                  <a:lnTo>
                    <a:pt x="7167" y="20589"/>
                  </a:lnTo>
                  <a:cubicBezTo>
                    <a:pt x="7259" y="20680"/>
                    <a:pt x="7236" y="20772"/>
                    <a:pt x="7236" y="20886"/>
                  </a:cubicBezTo>
                  <a:lnTo>
                    <a:pt x="7236" y="20886"/>
                  </a:lnTo>
                  <a:cubicBezTo>
                    <a:pt x="7213" y="21228"/>
                    <a:pt x="7122" y="21228"/>
                    <a:pt x="6825" y="21228"/>
                  </a:cubicBezTo>
                  <a:lnTo>
                    <a:pt x="6825" y="21228"/>
                  </a:lnTo>
                  <a:cubicBezTo>
                    <a:pt x="6323" y="21205"/>
                    <a:pt x="5889" y="21068"/>
                    <a:pt x="5433" y="20863"/>
                  </a:cubicBezTo>
                  <a:lnTo>
                    <a:pt x="5433" y="20863"/>
                  </a:lnTo>
                  <a:cubicBezTo>
                    <a:pt x="5022" y="20657"/>
                    <a:pt x="4611" y="20543"/>
                    <a:pt x="4154" y="20520"/>
                  </a:cubicBezTo>
                  <a:lnTo>
                    <a:pt x="4154" y="20520"/>
                  </a:lnTo>
                  <a:cubicBezTo>
                    <a:pt x="3835" y="20475"/>
                    <a:pt x="3470" y="20429"/>
                    <a:pt x="3150" y="20452"/>
                  </a:cubicBezTo>
                  <a:lnTo>
                    <a:pt x="3150" y="20452"/>
                  </a:lnTo>
                  <a:cubicBezTo>
                    <a:pt x="2922" y="20475"/>
                    <a:pt x="2511" y="20475"/>
                    <a:pt x="2328" y="20635"/>
                  </a:cubicBezTo>
                  <a:lnTo>
                    <a:pt x="2328" y="20635"/>
                  </a:lnTo>
                  <a:cubicBezTo>
                    <a:pt x="2077" y="20863"/>
                    <a:pt x="2123" y="21548"/>
                    <a:pt x="2191" y="21867"/>
                  </a:cubicBezTo>
                  <a:lnTo>
                    <a:pt x="2191" y="21867"/>
                  </a:lnTo>
                  <a:cubicBezTo>
                    <a:pt x="2351" y="22529"/>
                    <a:pt x="2716" y="22917"/>
                    <a:pt x="3333" y="23008"/>
                  </a:cubicBezTo>
                  <a:lnTo>
                    <a:pt x="3333" y="23008"/>
                  </a:lnTo>
                  <a:cubicBezTo>
                    <a:pt x="3675" y="23077"/>
                    <a:pt x="4063" y="23077"/>
                    <a:pt x="4428" y="23077"/>
                  </a:cubicBezTo>
                  <a:lnTo>
                    <a:pt x="4428" y="23077"/>
                  </a:lnTo>
                  <a:cubicBezTo>
                    <a:pt x="5045" y="23031"/>
                    <a:pt x="5615" y="22871"/>
                    <a:pt x="6232" y="22735"/>
                  </a:cubicBezTo>
                  <a:lnTo>
                    <a:pt x="6232" y="22735"/>
                  </a:lnTo>
                  <a:cubicBezTo>
                    <a:pt x="6871" y="22575"/>
                    <a:pt x="7510" y="22483"/>
                    <a:pt x="8172" y="22461"/>
                  </a:cubicBezTo>
                  <a:lnTo>
                    <a:pt x="8172" y="22461"/>
                  </a:lnTo>
                  <a:cubicBezTo>
                    <a:pt x="8811" y="22438"/>
                    <a:pt x="9381" y="22849"/>
                    <a:pt x="9769" y="23351"/>
                  </a:cubicBezTo>
                  <a:lnTo>
                    <a:pt x="9769" y="23351"/>
                  </a:lnTo>
                  <a:cubicBezTo>
                    <a:pt x="10089" y="23739"/>
                    <a:pt x="11687" y="28464"/>
                    <a:pt x="11869" y="28920"/>
                  </a:cubicBezTo>
                  <a:lnTo>
                    <a:pt x="11869" y="28920"/>
                  </a:lnTo>
                  <a:cubicBezTo>
                    <a:pt x="11961" y="29148"/>
                    <a:pt x="12120" y="29377"/>
                    <a:pt x="12303" y="29514"/>
                  </a:cubicBezTo>
                  <a:lnTo>
                    <a:pt x="12303" y="29514"/>
                  </a:lnTo>
                  <a:cubicBezTo>
                    <a:pt x="12417" y="29605"/>
                    <a:pt x="12531" y="29605"/>
                    <a:pt x="12668" y="29605"/>
                  </a:cubicBezTo>
                  <a:lnTo>
                    <a:pt x="12668" y="29605"/>
                  </a:lnTo>
                  <a:cubicBezTo>
                    <a:pt x="12919" y="29605"/>
                    <a:pt x="13170" y="29491"/>
                    <a:pt x="13399" y="29445"/>
                  </a:cubicBezTo>
                  <a:lnTo>
                    <a:pt x="13399" y="29445"/>
                  </a:lnTo>
                  <a:cubicBezTo>
                    <a:pt x="13536" y="29422"/>
                    <a:pt x="13673" y="29422"/>
                    <a:pt x="13810" y="29422"/>
                  </a:cubicBezTo>
                  <a:lnTo>
                    <a:pt x="13810" y="29422"/>
                  </a:lnTo>
                  <a:cubicBezTo>
                    <a:pt x="13901" y="29422"/>
                    <a:pt x="14015" y="29422"/>
                    <a:pt x="14129" y="29422"/>
                  </a:cubicBezTo>
                  <a:lnTo>
                    <a:pt x="14129" y="29422"/>
                  </a:lnTo>
                  <a:cubicBezTo>
                    <a:pt x="14449" y="29377"/>
                    <a:pt x="14768" y="29194"/>
                    <a:pt x="14951" y="28920"/>
                  </a:cubicBezTo>
                  <a:lnTo>
                    <a:pt x="14951" y="28920"/>
                  </a:lnTo>
                  <a:cubicBezTo>
                    <a:pt x="15088" y="28692"/>
                    <a:pt x="15133" y="28418"/>
                    <a:pt x="15339" y="28258"/>
                  </a:cubicBezTo>
                  <a:lnTo>
                    <a:pt x="15339" y="28258"/>
                  </a:lnTo>
                  <a:cubicBezTo>
                    <a:pt x="15476" y="28167"/>
                    <a:pt x="15499" y="28190"/>
                    <a:pt x="15521" y="28030"/>
                  </a:cubicBezTo>
                  <a:lnTo>
                    <a:pt x="15521" y="28030"/>
                  </a:lnTo>
                  <a:cubicBezTo>
                    <a:pt x="15544" y="27825"/>
                    <a:pt x="15544" y="27733"/>
                    <a:pt x="15453" y="27573"/>
                  </a:cubicBezTo>
                  <a:lnTo>
                    <a:pt x="15453" y="27573"/>
                  </a:lnTo>
                  <a:cubicBezTo>
                    <a:pt x="15385" y="27414"/>
                    <a:pt x="15362" y="27414"/>
                    <a:pt x="15225" y="27345"/>
                  </a:cubicBezTo>
                  <a:lnTo>
                    <a:pt x="15225" y="27345"/>
                  </a:lnTo>
                  <a:cubicBezTo>
                    <a:pt x="15065" y="27277"/>
                    <a:pt x="13422" y="23031"/>
                    <a:pt x="13285" y="22986"/>
                  </a:cubicBezTo>
                  <a:lnTo>
                    <a:pt x="13285" y="22986"/>
                  </a:lnTo>
                  <a:cubicBezTo>
                    <a:pt x="13056" y="22917"/>
                    <a:pt x="12965" y="22598"/>
                    <a:pt x="12874" y="22392"/>
                  </a:cubicBezTo>
                  <a:lnTo>
                    <a:pt x="12874" y="22392"/>
                  </a:lnTo>
                  <a:cubicBezTo>
                    <a:pt x="12760" y="22141"/>
                    <a:pt x="12554" y="21593"/>
                    <a:pt x="12691" y="21297"/>
                  </a:cubicBezTo>
                  <a:lnTo>
                    <a:pt x="12691" y="21297"/>
                  </a:lnTo>
                  <a:cubicBezTo>
                    <a:pt x="12805" y="21068"/>
                    <a:pt x="13056" y="20886"/>
                    <a:pt x="13239" y="20772"/>
                  </a:cubicBezTo>
                  <a:lnTo>
                    <a:pt x="13239" y="20772"/>
                  </a:lnTo>
                  <a:cubicBezTo>
                    <a:pt x="13513" y="20589"/>
                    <a:pt x="13741" y="20315"/>
                    <a:pt x="13924" y="20064"/>
                  </a:cubicBezTo>
                  <a:lnTo>
                    <a:pt x="13924" y="20064"/>
                  </a:lnTo>
                  <a:cubicBezTo>
                    <a:pt x="14129" y="19790"/>
                    <a:pt x="14289" y="19471"/>
                    <a:pt x="14494" y="19219"/>
                  </a:cubicBezTo>
                  <a:lnTo>
                    <a:pt x="14494" y="19219"/>
                  </a:lnTo>
                  <a:cubicBezTo>
                    <a:pt x="14768" y="18877"/>
                    <a:pt x="15156" y="18694"/>
                    <a:pt x="15476" y="18421"/>
                  </a:cubicBezTo>
                  <a:lnTo>
                    <a:pt x="15476" y="18421"/>
                  </a:lnTo>
                  <a:cubicBezTo>
                    <a:pt x="15818" y="18169"/>
                    <a:pt x="16206" y="17850"/>
                    <a:pt x="16434" y="17462"/>
                  </a:cubicBezTo>
                  <a:lnTo>
                    <a:pt x="16434" y="17462"/>
                  </a:lnTo>
                  <a:cubicBezTo>
                    <a:pt x="16549" y="17279"/>
                    <a:pt x="16640" y="17097"/>
                    <a:pt x="16708" y="16891"/>
                  </a:cubicBezTo>
                  <a:lnTo>
                    <a:pt x="16708" y="16891"/>
                  </a:lnTo>
                  <a:cubicBezTo>
                    <a:pt x="16800" y="16709"/>
                    <a:pt x="16914" y="16572"/>
                    <a:pt x="17028" y="16389"/>
                  </a:cubicBezTo>
                  <a:lnTo>
                    <a:pt x="17028" y="16389"/>
                  </a:lnTo>
                  <a:cubicBezTo>
                    <a:pt x="17211" y="16047"/>
                    <a:pt x="17211" y="15636"/>
                    <a:pt x="17370" y="15293"/>
                  </a:cubicBezTo>
                  <a:lnTo>
                    <a:pt x="17370" y="15293"/>
                  </a:lnTo>
                  <a:cubicBezTo>
                    <a:pt x="17439" y="15157"/>
                    <a:pt x="17530" y="15065"/>
                    <a:pt x="17621" y="14974"/>
                  </a:cubicBezTo>
                  <a:lnTo>
                    <a:pt x="17621" y="14974"/>
                  </a:lnTo>
                  <a:cubicBezTo>
                    <a:pt x="17804" y="14814"/>
                    <a:pt x="18032" y="14632"/>
                    <a:pt x="18238" y="14517"/>
                  </a:cubicBezTo>
                  <a:lnTo>
                    <a:pt x="18238" y="14517"/>
                  </a:lnTo>
                  <a:cubicBezTo>
                    <a:pt x="18397" y="14403"/>
                    <a:pt x="18580" y="14380"/>
                    <a:pt x="18740" y="14244"/>
                  </a:cubicBezTo>
                  <a:lnTo>
                    <a:pt x="18740" y="14244"/>
                  </a:lnTo>
                  <a:cubicBezTo>
                    <a:pt x="18900" y="14107"/>
                    <a:pt x="19082" y="13947"/>
                    <a:pt x="19242" y="13787"/>
                  </a:cubicBezTo>
                  <a:lnTo>
                    <a:pt x="19242" y="13787"/>
                  </a:lnTo>
                  <a:cubicBezTo>
                    <a:pt x="19447" y="13559"/>
                    <a:pt x="19767" y="13148"/>
                    <a:pt x="19721" y="12783"/>
                  </a:cubicBezTo>
                  <a:lnTo>
                    <a:pt x="19721" y="12783"/>
                  </a:lnTo>
                  <a:cubicBezTo>
                    <a:pt x="19698" y="12554"/>
                    <a:pt x="19516" y="12349"/>
                    <a:pt x="19447" y="12121"/>
                  </a:cubicBezTo>
                  <a:lnTo>
                    <a:pt x="19447" y="12121"/>
                  </a:lnTo>
                  <a:cubicBezTo>
                    <a:pt x="19379" y="11870"/>
                    <a:pt x="19310" y="11710"/>
                    <a:pt x="19105" y="11550"/>
                  </a:cubicBezTo>
                  <a:lnTo>
                    <a:pt x="19105" y="11550"/>
                  </a:lnTo>
                  <a:cubicBezTo>
                    <a:pt x="19014" y="11505"/>
                    <a:pt x="18922" y="11436"/>
                    <a:pt x="18831" y="11413"/>
                  </a:cubicBezTo>
                  <a:lnTo>
                    <a:pt x="18831" y="11413"/>
                  </a:lnTo>
                  <a:cubicBezTo>
                    <a:pt x="18808" y="11390"/>
                    <a:pt x="18763" y="11390"/>
                    <a:pt x="18717" y="11390"/>
                  </a:cubicBezTo>
                  <a:lnTo>
                    <a:pt x="18717" y="11390"/>
                  </a:lnTo>
                  <a:cubicBezTo>
                    <a:pt x="18671" y="11390"/>
                    <a:pt x="18626" y="11413"/>
                    <a:pt x="18580" y="11390"/>
                  </a:cubicBezTo>
                  <a:lnTo>
                    <a:pt x="18580" y="11390"/>
                  </a:lnTo>
                  <a:cubicBezTo>
                    <a:pt x="18466" y="11368"/>
                    <a:pt x="18397" y="11299"/>
                    <a:pt x="18283" y="11299"/>
                  </a:cubicBezTo>
                  <a:lnTo>
                    <a:pt x="18283" y="11299"/>
                  </a:lnTo>
                  <a:cubicBezTo>
                    <a:pt x="18192" y="11276"/>
                    <a:pt x="18078" y="11276"/>
                    <a:pt x="17987" y="11276"/>
                  </a:cubicBezTo>
                  <a:lnTo>
                    <a:pt x="17987" y="11276"/>
                  </a:lnTo>
                  <a:cubicBezTo>
                    <a:pt x="17827" y="11253"/>
                    <a:pt x="17644" y="11185"/>
                    <a:pt x="17530" y="11345"/>
                  </a:cubicBezTo>
                  <a:lnTo>
                    <a:pt x="17530" y="11345"/>
                  </a:lnTo>
                  <a:cubicBezTo>
                    <a:pt x="17302" y="11619"/>
                    <a:pt x="17302" y="12007"/>
                    <a:pt x="17188" y="12349"/>
                  </a:cubicBezTo>
                  <a:lnTo>
                    <a:pt x="17188" y="12349"/>
                  </a:lnTo>
                  <a:cubicBezTo>
                    <a:pt x="17119" y="12554"/>
                    <a:pt x="16959" y="12577"/>
                    <a:pt x="16868" y="12760"/>
                  </a:cubicBezTo>
                  <a:lnTo>
                    <a:pt x="16868" y="12760"/>
                  </a:lnTo>
                  <a:cubicBezTo>
                    <a:pt x="16731" y="12988"/>
                    <a:pt x="16777" y="13285"/>
                    <a:pt x="16617" y="13490"/>
                  </a:cubicBezTo>
                  <a:lnTo>
                    <a:pt x="16617" y="13490"/>
                  </a:lnTo>
                  <a:cubicBezTo>
                    <a:pt x="16457" y="13696"/>
                    <a:pt x="16252" y="13787"/>
                    <a:pt x="16092" y="13992"/>
                  </a:cubicBezTo>
                  <a:lnTo>
                    <a:pt x="16092" y="13992"/>
                  </a:lnTo>
                  <a:cubicBezTo>
                    <a:pt x="15978" y="14129"/>
                    <a:pt x="15909" y="14244"/>
                    <a:pt x="15841" y="14426"/>
                  </a:cubicBezTo>
                  <a:lnTo>
                    <a:pt x="15841" y="14426"/>
                  </a:lnTo>
                  <a:cubicBezTo>
                    <a:pt x="15750" y="14700"/>
                    <a:pt x="15613" y="14905"/>
                    <a:pt x="15499" y="15157"/>
                  </a:cubicBezTo>
                  <a:lnTo>
                    <a:pt x="15499" y="15157"/>
                  </a:lnTo>
                  <a:cubicBezTo>
                    <a:pt x="15407" y="15339"/>
                    <a:pt x="15316" y="15499"/>
                    <a:pt x="15270" y="15704"/>
                  </a:cubicBezTo>
                  <a:lnTo>
                    <a:pt x="15270" y="15704"/>
                  </a:lnTo>
                  <a:cubicBezTo>
                    <a:pt x="15202" y="15933"/>
                    <a:pt x="15111" y="16115"/>
                    <a:pt x="15042" y="16321"/>
                  </a:cubicBezTo>
                  <a:lnTo>
                    <a:pt x="15042" y="16321"/>
                  </a:lnTo>
                  <a:cubicBezTo>
                    <a:pt x="14882" y="16686"/>
                    <a:pt x="14745" y="17120"/>
                    <a:pt x="14494" y="17416"/>
                  </a:cubicBezTo>
                  <a:lnTo>
                    <a:pt x="14494" y="17416"/>
                  </a:lnTo>
                  <a:cubicBezTo>
                    <a:pt x="14061" y="17941"/>
                    <a:pt x="13490" y="18329"/>
                    <a:pt x="12988" y="18763"/>
                  </a:cubicBezTo>
                  <a:lnTo>
                    <a:pt x="12988" y="18763"/>
                  </a:lnTo>
                  <a:cubicBezTo>
                    <a:pt x="12782" y="18946"/>
                    <a:pt x="12645" y="19174"/>
                    <a:pt x="12440" y="19356"/>
                  </a:cubicBezTo>
                  <a:lnTo>
                    <a:pt x="12440" y="19356"/>
                  </a:lnTo>
                  <a:cubicBezTo>
                    <a:pt x="12235" y="19516"/>
                    <a:pt x="12029" y="19630"/>
                    <a:pt x="11824" y="19790"/>
                  </a:cubicBezTo>
                  <a:lnTo>
                    <a:pt x="11824" y="19790"/>
                  </a:lnTo>
                  <a:cubicBezTo>
                    <a:pt x="11710" y="19904"/>
                    <a:pt x="11527" y="20087"/>
                    <a:pt x="11390" y="20155"/>
                  </a:cubicBezTo>
                  <a:lnTo>
                    <a:pt x="11390" y="20155"/>
                  </a:lnTo>
                  <a:cubicBezTo>
                    <a:pt x="11299" y="20201"/>
                    <a:pt x="11230" y="20178"/>
                    <a:pt x="11139" y="20178"/>
                  </a:cubicBezTo>
                  <a:lnTo>
                    <a:pt x="11139" y="20178"/>
                  </a:lnTo>
                  <a:cubicBezTo>
                    <a:pt x="10979" y="20155"/>
                    <a:pt x="10956" y="20110"/>
                    <a:pt x="10842" y="19950"/>
                  </a:cubicBezTo>
                  <a:lnTo>
                    <a:pt x="10842" y="19950"/>
                  </a:lnTo>
                  <a:cubicBezTo>
                    <a:pt x="10614" y="19539"/>
                    <a:pt x="10431" y="19014"/>
                    <a:pt x="10317" y="18558"/>
                  </a:cubicBezTo>
                  <a:lnTo>
                    <a:pt x="10317" y="18558"/>
                  </a:lnTo>
                  <a:cubicBezTo>
                    <a:pt x="10226" y="18124"/>
                    <a:pt x="10249" y="17736"/>
                    <a:pt x="10180" y="17302"/>
                  </a:cubicBezTo>
                  <a:lnTo>
                    <a:pt x="10180" y="17302"/>
                  </a:lnTo>
                  <a:cubicBezTo>
                    <a:pt x="10135" y="16983"/>
                    <a:pt x="10135" y="16640"/>
                    <a:pt x="10089" y="16321"/>
                  </a:cubicBezTo>
                  <a:lnTo>
                    <a:pt x="10089" y="16321"/>
                  </a:lnTo>
                  <a:cubicBezTo>
                    <a:pt x="10066" y="16138"/>
                    <a:pt x="10112" y="15955"/>
                    <a:pt x="10112" y="15773"/>
                  </a:cubicBezTo>
                  <a:lnTo>
                    <a:pt x="10112" y="15773"/>
                  </a:lnTo>
                  <a:cubicBezTo>
                    <a:pt x="10066" y="15476"/>
                    <a:pt x="10089" y="15385"/>
                    <a:pt x="10180" y="15111"/>
                  </a:cubicBezTo>
                  <a:lnTo>
                    <a:pt x="10180" y="15111"/>
                  </a:lnTo>
                  <a:cubicBezTo>
                    <a:pt x="10317" y="14791"/>
                    <a:pt x="10523" y="14495"/>
                    <a:pt x="10751" y="14221"/>
                  </a:cubicBezTo>
                  <a:lnTo>
                    <a:pt x="10751" y="14221"/>
                  </a:lnTo>
                  <a:cubicBezTo>
                    <a:pt x="11002" y="13924"/>
                    <a:pt x="11230" y="13650"/>
                    <a:pt x="11527" y="13399"/>
                  </a:cubicBezTo>
                  <a:lnTo>
                    <a:pt x="11527" y="13399"/>
                  </a:lnTo>
                  <a:cubicBezTo>
                    <a:pt x="11801" y="13148"/>
                    <a:pt x="12120" y="13034"/>
                    <a:pt x="12417" y="12828"/>
                  </a:cubicBezTo>
                  <a:lnTo>
                    <a:pt x="12417" y="12828"/>
                  </a:lnTo>
                  <a:cubicBezTo>
                    <a:pt x="12531" y="12737"/>
                    <a:pt x="12645" y="12646"/>
                    <a:pt x="12782" y="12554"/>
                  </a:cubicBezTo>
                  <a:lnTo>
                    <a:pt x="12782" y="12554"/>
                  </a:lnTo>
                  <a:cubicBezTo>
                    <a:pt x="12988" y="12418"/>
                    <a:pt x="13125" y="12258"/>
                    <a:pt x="13307" y="12075"/>
                  </a:cubicBezTo>
                  <a:lnTo>
                    <a:pt x="13307" y="12075"/>
                  </a:lnTo>
                  <a:cubicBezTo>
                    <a:pt x="13650" y="11778"/>
                    <a:pt x="13924" y="11413"/>
                    <a:pt x="14243" y="11116"/>
                  </a:cubicBezTo>
                  <a:lnTo>
                    <a:pt x="14243" y="11116"/>
                  </a:lnTo>
                  <a:cubicBezTo>
                    <a:pt x="14540" y="10865"/>
                    <a:pt x="14768" y="10546"/>
                    <a:pt x="15019" y="10272"/>
                  </a:cubicBezTo>
                  <a:lnTo>
                    <a:pt x="15019" y="10272"/>
                  </a:lnTo>
                  <a:cubicBezTo>
                    <a:pt x="15316" y="9930"/>
                    <a:pt x="15658" y="9838"/>
                    <a:pt x="16046" y="9701"/>
                  </a:cubicBezTo>
                  <a:lnTo>
                    <a:pt x="16046" y="9701"/>
                  </a:lnTo>
                  <a:cubicBezTo>
                    <a:pt x="16343" y="9587"/>
                    <a:pt x="16663" y="9587"/>
                    <a:pt x="16982" y="9496"/>
                  </a:cubicBezTo>
                  <a:lnTo>
                    <a:pt x="16982" y="9496"/>
                  </a:lnTo>
                  <a:cubicBezTo>
                    <a:pt x="17256" y="9405"/>
                    <a:pt x="17530" y="9245"/>
                    <a:pt x="17736" y="8994"/>
                  </a:cubicBezTo>
                  <a:lnTo>
                    <a:pt x="17736" y="8994"/>
                  </a:lnTo>
                  <a:cubicBezTo>
                    <a:pt x="17850" y="8857"/>
                    <a:pt x="17872" y="8674"/>
                    <a:pt x="17964" y="8514"/>
                  </a:cubicBezTo>
                  <a:lnTo>
                    <a:pt x="17964" y="8514"/>
                  </a:lnTo>
                  <a:cubicBezTo>
                    <a:pt x="18078" y="8355"/>
                    <a:pt x="18146" y="8172"/>
                    <a:pt x="18238" y="8012"/>
                  </a:cubicBezTo>
                  <a:lnTo>
                    <a:pt x="18238" y="8012"/>
                  </a:lnTo>
                  <a:cubicBezTo>
                    <a:pt x="18352" y="7784"/>
                    <a:pt x="18329" y="7670"/>
                    <a:pt x="18215" y="7442"/>
                  </a:cubicBezTo>
                  <a:lnTo>
                    <a:pt x="18215" y="7442"/>
                  </a:lnTo>
                  <a:cubicBezTo>
                    <a:pt x="18078" y="7168"/>
                    <a:pt x="17987" y="6917"/>
                    <a:pt x="17804" y="6688"/>
                  </a:cubicBezTo>
                  <a:lnTo>
                    <a:pt x="17804" y="6688"/>
                  </a:lnTo>
                  <a:cubicBezTo>
                    <a:pt x="17667" y="6506"/>
                    <a:pt x="17599" y="6392"/>
                    <a:pt x="17370" y="6323"/>
                  </a:cubicBezTo>
                  <a:lnTo>
                    <a:pt x="17370" y="6323"/>
                  </a:lnTo>
                  <a:cubicBezTo>
                    <a:pt x="17279" y="6300"/>
                    <a:pt x="17188" y="6300"/>
                    <a:pt x="17096" y="6278"/>
                  </a:cubicBezTo>
                  <a:lnTo>
                    <a:pt x="17096" y="6278"/>
                  </a:lnTo>
                  <a:cubicBezTo>
                    <a:pt x="17005" y="6255"/>
                    <a:pt x="16959" y="6209"/>
                    <a:pt x="16845" y="6186"/>
                  </a:cubicBezTo>
                  <a:lnTo>
                    <a:pt x="16845" y="6186"/>
                  </a:lnTo>
                  <a:cubicBezTo>
                    <a:pt x="16617" y="6141"/>
                    <a:pt x="16480" y="6278"/>
                    <a:pt x="16343" y="6437"/>
                  </a:cubicBezTo>
                  <a:lnTo>
                    <a:pt x="16343" y="6437"/>
                  </a:lnTo>
                  <a:cubicBezTo>
                    <a:pt x="16161" y="6688"/>
                    <a:pt x="15932" y="6939"/>
                    <a:pt x="15681" y="7145"/>
                  </a:cubicBezTo>
                  <a:lnTo>
                    <a:pt x="15681" y="7145"/>
                  </a:lnTo>
                  <a:cubicBezTo>
                    <a:pt x="15407" y="7350"/>
                    <a:pt x="15111" y="7579"/>
                    <a:pt x="14791" y="7716"/>
                  </a:cubicBezTo>
                  <a:lnTo>
                    <a:pt x="14791" y="7716"/>
                  </a:lnTo>
                  <a:cubicBezTo>
                    <a:pt x="14494" y="7830"/>
                    <a:pt x="14198" y="7921"/>
                    <a:pt x="14061" y="8263"/>
                  </a:cubicBezTo>
                  <a:lnTo>
                    <a:pt x="14061" y="8263"/>
                  </a:lnTo>
                  <a:cubicBezTo>
                    <a:pt x="13992" y="8446"/>
                    <a:pt x="14015" y="8971"/>
                    <a:pt x="13741" y="8902"/>
                  </a:cubicBezTo>
                  <a:lnTo>
                    <a:pt x="13741" y="8902"/>
                  </a:lnTo>
                  <a:cubicBezTo>
                    <a:pt x="13376" y="8811"/>
                    <a:pt x="13330" y="8332"/>
                    <a:pt x="13330" y="8012"/>
                  </a:cubicBezTo>
                  <a:lnTo>
                    <a:pt x="13330" y="8012"/>
                  </a:lnTo>
                  <a:cubicBezTo>
                    <a:pt x="13353" y="7761"/>
                    <a:pt x="13513" y="7213"/>
                    <a:pt x="13353" y="7008"/>
                  </a:cubicBezTo>
                  <a:lnTo>
                    <a:pt x="13353" y="7008"/>
                  </a:lnTo>
                  <a:cubicBezTo>
                    <a:pt x="13307" y="6917"/>
                    <a:pt x="13056" y="6802"/>
                    <a:pt x="12965" y="6780"/>
                  </a:cubicBezTo>
                  <a:lnTo>
                    <a:pt x="12965" y="6780"/>
                  </a:lnTo>
                  <a:cubicBezTo>
                    <a:pt x="12874" y="6734"/>
                    <a:pt x="12668" y="6711"/>
                    <a:pt x="12577" y="6734"/>
                  </a:cubicBezTo>
                  <a:lnTo>
                    <a:pt x="12577" y="6734"/>
                  </a:lnTo>
                  <a:cubicBezTo>
                    <a:pt x="12303" y="6780"/>
                    <a:pt x="12143" y="7145"/>
                    <a:pt x="12052" y="7396"/>
                  </a:cubicBezTo>
                  <a:lnTo>
                    <a:pt x="12052" y="7396"/>
                  </a:lnTo>
                  <a:cubicBezTo>
                    <a:pt x="11984" y="7510"/>
                    <a:pt x="11984" y="7624"/>
                    <a:pt x="11961" y="7761"/>
                  </a:cubicBezTo>
                  <a:lnTo>
                    <a:pt x="11961" y="7761"/>
                  </a:lnTo>
                  <a:cubicBezTo>
                    <a:pt x="11961" y="7898"/>
                    <a:pt x="11892" y="8012"/>
                    <a:pt x="11869" y="8149"/>
                  </a:cubicBezTo>
                  <a:lnTo>
                    <a:pt x="11869" y="8149"/>
                  </a:lnTo>
                  <a:cubicBezTo>
                    <a:pt x="11824" y="8514"/>
                    <a:pt x="12075" y="8857"/>
                    <a:pt x="12052" y="9199"/>
                  </a:cubicBezTo>
                  <a:lnTo>
                    <a:pt x="12052" y="9199"/>
                  </a:lnTo>
                  <a:cubicBezTo>
                    <a:pt x="12052" y="9405"/>
                    <a:pt x="12029" y="9610"/>
                    <a:pt x="12006" y="9793"/>
                  </a:cubicBezTo>
                  <a:lnTo>
                    <a:pt x="12006" y="9793"/>
                  </a:lnTo>
                  <a:cubicBezTo>
                    <a:pt x="11984" y="10021"/>
                    <a:pt x="11847" y="10158"/>
                    <a:pt x="11732" y="10340"/>
                  </a:cubicBezTo>
                  <a:lnTo>
                    <a:pt x="11732" y="10340"/>
                  </a:lnTo>
                  <a:cubicBezTo>
                    <a:pt x="11596" y="10523"/>
                    <a:pt x="11504" y="10728"/>
                    <a:pt x="11390" y="10934"/>
                  </a:cubicBezTo>
                  <a:lnTo>
                    <a:pt x="11390" y="10934"/>
                  </a:lnTo>
                  <a:cubicBezTo>
                    <a:pt x="11322" y="11071"/>
                    <a:pt x="11230" y="11322"/>
                    <a:pt x="11093" y="11413"/>
                  </a:cubicBezTo>
                  <a:lnTo>
                    <a:pt x="11093" y="11413"/>
                  </a:lnTo>
                  <a:cubicBezTo>
                    <a:pt x="10751" y="11619"/>
                    <a:pt x="10454" y="11299"/>
                    <a:pt x="10340" y="11002"/>
                  </a:cubicBezTo>
                  <a:lnTo>
                    <a:pt x="10340" y="11002"/>
                  </a:lnTo>
                  <a:cubicBezTo>
                    <a:pt x="9975" y="10112"/>
                    <a:pt x="10363" y="9108"/>
                    <a:pt x="10568" y="8218"/>
                  </a:cubicBezTo>
                  <a:lnTo>
                    <a:pt x="10568" y="8218"/>
                  </a:lnTo>
                  <a:cubicBezTo>
                    <a:pt x="10705" y="7738"/>
                    <a:pt x="10842" y="7282"/>
                    <a:pt x="10979" y="6802"/>
                  </a:cubicBezTo>
                  <a:lnTo>
                    <a:pt x="10979" y="6802"/>
                  </a:lnTo>
                  <a:cubicBezTo>
                    <a:pt x="11071" y="6506"/>
                    <a:pt x="11162" y="6232"/>
                    <a:pt x="11276" y="5981"/>
                  </a:cubicBezTo>
                  <a:lnTo>
                    <a:pt x="11276" y="5981"/>
                  </a:lnTo>
                  <a:cubicBezTo>
                    <a:pt x="11390" y="5730"/>
                    <a:pt x="11550" y="5524"/>
                    <a:pt x="11710" y="5319"/>
                  </a:cubicBezTo>
                  <a:lnTo>
                    <a:pt x="11710" y="5319"/>
                  </a:lnTo>
                  <a:cubicBezTo>
                    <a:pt x="11892" y="5045"/>
                    <a:pt x="12098" y="4748"/>
                    <a:pt x="12280" y="4451"/>
                  </a:cubicBezTo>
                  <a:lnTo>
                    <a:pt x="12280" y="4451"/>
                  </a:lnTo>
                  <a:cubicBezTo>
                    <a:pt x="12463" y="4086"/>
                    <a:pt x="12463" y="3698"/>
                    <a:pt x="12486" y="3287"/>
                  </a:cubicBezTo>
                  <a:lnTo>
                    <a:pt x="12486" y="3287"/>
                  </a:lnTo>
                  <a:cubicBezTo>
                    <a:pt x="12531" y="2740"/>
                    <a:pt x="12782" y="2100"/>
                    <a:pt x="12623" y="1553"/>
                  </a:cubicBezTo>
                  <a:lnTo>
                    <a:pt x="12623" y="1553"/>
                  </a:lnTo>
                  <a:cubicBezTo>
                    <a:pt x="12463" y="1028"/>
                    <a:pt x="12006" y="411"/>
                    <a:pt x="11596" y="92"/>
                  </a:cubicBezTo>
                  <a:lnTo>
                    <a:pt x="11596" y="92"/>
                  </a:lnTo>
                  <a:cubicBezTo>
                    <a:pt x="11504" y="23"/>
                    <a:pt x="11413" y="1"/>
                    <a:pt x="11344" y="1"/>
                  </a:cubicBezTo>
                  <a:lnTo>
                    <a:pt x="11344" y="1"/>
                  </a:lnTo>
                  <a:cubicBezTo>
                    <a:pt x="11025" y="1"/>
                    <a:pt x="10774" y="389"/>
                    <a:pt x="10591" y="66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3"/>
            <p:cNvSpPr/>
            <p:nvPr/>
          </p:nvSpPr>
          <p:spPr>
            <a:xfrm>
              <a:off x="-4950" y="4397988"/>
              <a:ext cx="487900" cy="688775"/>
            </a:xfrm>
            <a:custGeom>
              <a:rect b="b" l="l" r="r" t="t"/>
              <a:pathLst>
                <a:path extrusionOk="0" h="27551" w="19516">
                  <a:moveTo>
                    <a:pt x="5090" y="160"/>
                  </a:moveTo>
                  <a:cubicBezTo>
                    <a:pt x="4771" y="548"/>
                    <a:pt x="4474" y="1210"/>
                    <a:pt x="4428" y="1735"/>
                  </a:cubicBezTo>
                  <a:lnTo>
                    <a:pt x="4428" y="1735"/>
                  </a:lnTo>
                  <a:cubicBezTo>
                    <a:pt x="4406" y="2283"/>
                    <a:pt x="4771" y="2808"/>
                    <a:pt x="4931" y="3287"/>
                  </a:cubicBezTo>
                  <a:lnTo>
                    <a:pt x="4931" y="3287"/>
                  </a:lnTo>
                  <a:cubicBezTo>
                    <a:pt x="5068" y="3652"/>
                    <a:pt x="5136" y="4017"/>
                    <a:pt x="5410" y="4291"/>
                  </a:cubicBezTo>
                  <a:lnTo>
                    <a:pt x="5410" y="4291"/>
                  </a:lnTo>
                  <a:cubicBezTo>
                    <a:pt x="5661" y="4520"/>
                    <a:pt x="5912" y="4748"/>
                    <a:pt x="6186" y="4953"/>
                  </a:cubicBezTo>
                  <a:lnTo>
                    <a:pt x="6186" y="4953"/>
                  </a:lnTo>
                  <a:cubicBezTo>
                    <a:pt x="6391" y="5090"/>
                    <a:pt x="6574" y="5227"/>
                    <a:pt x="6734" y="5433"/>
                  </a:cubicBezTo>
                  <a:lnTo>
                    <a:pt x="6734" y="5433"/>
                  </a:lnTo>
                  <a:cubicBezTo>
                    <a:pt x="6916" y="5638"/>
                    <a:pt x="7076" y="5866"/>
                    <a:pt x="7213" y="6095"/>
                  </a:cubicBezTo>
                  <a:lnTo>
                    <a:pt x="7213" y="6095"/>
                  </a:lnTo>
                  <a:cubicBezTo>
                    <a:pt x="7464" y="6505"/>
                    <a:pt x="7715" y="6893"/>
                    <a:pt x="7944" y="7304"/>
                  </a:cubicBezTo>
                  <a:lnTo>
                    <a:pt x="7944" y="7304"/>
                  </a:lnTo>
                  <a:cubicBezTo>
                    <a:pt x="8354" y="8035"/>
                    <a:pt x="8948" y="8856"/>
                    <a:pt x="8788" y="9769"/>
                  </a:cubicBezTo>
                  <a:lnTo>
                    <a:pt x="8788" y="9769"/>
                  </a:lnTo>
                  <a:cubicBezTo>
                    <a:pt x="8742" y="10089"/>
                    <a:pt x="8537" y="10431"/>
                    <a:pt x="8149" y="10340"/>
                  </a:cubicBezTo>
                  <a:lnTo>
                    <a:pt x="8149" y="10340"/>
                  </a:lnTo>
                  <a:cubicBezTo>
                    <a:pt x="7989" y="10294"/>
                    <a:pt x="7852" y="10089"/>
                    <a:pt x="7738" y="9975"/>
                  </a:cubicBezTo>
                  <a:lnTo>
                    <a:pt x="7738" y="9975"/>
                  </a:lnTo>
                  <a:cubicBezTo>
                    <a:pt x="7578" y="9815"/>
                    <a:pt x="7464" y="9655"/>
                    <a:pt x="7282" y="9518"/>
                  </a:cubicBezTo>
                  <a:lnTo>
                    <a:pt x="7282" y="9518"/>
                  </a:lnTo>
                  <a:cubicBezTo>
                    <a:pt x="7122" y="9404"/>
                    <a:pt x="6962" y="9313"/>
                    <a:pt x="6894" y="9107"/>
                  </a:cubicBezTo>
                  <a:lnTo>
                    <a:pt x="6894" y="9107"/>
                  </a:lnTo>
                  <a:cubicBezTo>
                    <a:pt x="6825" y="8925"/>
                    <a:pt x="6757" y="8742"/>
                    <a:pt x="6711" y="8582"/>
                  </a:cubicBezTo>
                  <a:lnTo>
                    <a:pt x="6711" y="8582"/>
                  </a:lnTo>
                  <a:cubicBezTo>
                    <a:pt x="6620" y="8263"/>
                    <a:pt x="6779" y="7898"/>
                    <a:pt x="6665" y="7578"/>
                  </a:cubicBezTo>
                  <a:lnTo>
                    <a:pt x="6665" y="7578"/>
                  </a:lnTo>
                  <a:cubicBezTo>
                    <a:pt x="6620" y="7441"/>
                    <a:pt x="6506" y="7350"/>
                    <a:pt x="6460" y="7236"/>
                  </a:cubicBezTo>
                  <a:lnTo>
                    <a:pt x="6460" y="7236"/>
                  </a:lnTo>
                  <a:cubicBezTo>
                    <a:pt x="6414" y="7122"/>
                    <a:pt x="6391" y="7030"/>
                    <a:pt x="6323" y="6916"/>
                  </a:cubicBezTo>
                  <a:lnTo>
                    <a:pt x="6323" y="6916"/>
                  </a:lnTo>
                  <a:cubicBezTo>
                    <a:pt x="6163" y="6711"/>
                    <a:pt x="5912" y="6414"/>
                    <a:pt x="5638" y="6460"/>
                  </a:cubicBezTo>
                  <a:lnTo>
                    <a:pt x="5638" y="6460"/>
                  </a:lnTo>
                  <a:cubicBezTo>
                    <a:pt x="5547" y="6460"/>
                    <a:pt x="5364" y="6528"/>
                    <a:pt x="5273" y="6597"/>
                  </a:cubicBezTo>
                  <a:lnTo>
                    <a:pt x="5273" y="6597"/>
                  </a:lnTo>
                  <a:cubicBezTo>
                    <a:pt x="5182" y="6642"/>
                    <a:pt x="4976" y="6825"/>
                    <a:pt x="4931" y="6893"/>
                  </a:cubicBezTo>
                  <a:lnTo>
                    <a:pt x="4931" y="6893"/>
                  </a:lnTo>
                  <a:cubicBezTo>
                    <a:pt x="4839" y="7122"/>
                    <a:pt x="5136" y="7601"/>
                    <a:pt x="5182" y="7806"/>
                  </a:cubicBezTo>
                  <a:lnTo>
                    <a:pt x="5182" y="7806"/>
                  </a:lnTo>
                  <a:cubicBezTo>
                    <a:pt x="5273" y="8103"/>
                    <a:pt x="5319" y="8537"/>
                    <a:pt x="4999" y="8719"/>
                  </a:cubicBezTo>
                  <a:lnTo>
                    <a:pt x="4999" y="8719"/>
                  </a:lnTo>
                  <a:cubicBezTo>
                    <a:pt x="4748" y="8856"/>
                    <a:pt x="4657" y="8377"/>
                    <a:pt x="4543" y="8240"/>
                  </a:cubicBezTo>
                  <a:lnTo>
                    <a:pt x="4543" y="8240"/>
                  </a:lnTo>
                  <a:cubicBezTo>
                    <a:pt x="4337" y="7966"/>
                    <a:pt x="4018" y="7943"/>
                    <a:pt x="3698" y="7898"/>
                  </a:cubicBezTo>
                  <a:lnTo>
                    <a:pt x="3698" y="7898"/>
                  </a:lnTo>
                  <a:cubicBezTo>
                    <a:pt x="3356" y="7875"/>
                    <a:pt x="3013" y="7738"/>
                    <a:pt x="2694" y="7624"/>
                  </a:cubicBezTo>
                  <a:lnTo>
                    <a:pt x="2694" y="7624"/>
                  </a:lnTo>
                  <a:cubicBezTo>
                    <a:pt x="2397" y="7510"/>
                    <a:pt x="2123" y="7327"/>
                    <a:pt x="1895" y="7144"/>
                  </a:cubicBezTo>
                  <a:lnTo>
                    <a:pt x="1895" y="7144"/>
                  </a:lnTo>
                  <a:cubicBezTo>
                    <a:pt x="1712" y="7030"/>
                    <a:pt x="1552" y="6939"/>
                    <a:pt x="1347" y="7053"/>
                  </a:cubicBezTo>
                  <a:lnTo>
                    <a:pt x="1347" y="7053"/>
                  </a:lnTo>
                  <a:cubicBezTo>
                    <a:pt x="1256" y="7099"/>
                    <a:pt x="1210" y="7144"/>
                    <a:pt x="1119" y="7213"/>
                  </a:cubicBezTo>
                  <a:lnTo>
                    <a:pt x="1119" y="7213"/>
                  </a:lnTo>
                  <a:cubicBezTo>
                    <a:pt x="1027" y="7236"/>
                    <a:pt x="936" y="7259"/>
                    <a:pt x="868" y="7304"/>
                  </a:cubicBezTo>
                  <a:lnTo>
                    <a:pt x="868" y="7304"/>
                  </a:lnTo>
                  <a:cubicBezTo>
                    <a:pt x="662" y="7418"/>
                    <a:pt x="617" y="7555"/>
                    <a:pt x="525" y="7761"/>
                  </a:cubicBezTo>
                  <a:lnTo>
                    <a:pt x="525" y="7761"/>
                  </a:lnTo>
                  <a:cubicBezTo>
                    <a:pt x="411" y="8012"/>
                    <a:pt x="366" y="8263"/>
                    <a:pt x="297" y="8537"/>
                  </a:cubicBezTo>
                  <a:lnTo>
                    <a:pt x="297" y="8537"/>
                  </a:lnTo>
                  <a:cubicBezTo>
                    <a:pt x="229" y="8765"/>
                    <a:pt x="229" y="8879"/>
                    <a:pt x="388" y="9062"/>
                  </a:cubicBezTo>
                  <a:lnTo>
                    <a:pt x="388" y="9062"/>
                  </a:lnTo>
                  <a:cubicBezTo>
                    <a:pt x="525" y="9199"/>
                    <a:pt x="639" y="9336"/>
                    <a:pt x="776" y="9450"/>
                  </a:cubicBezTo>
                  <a:lnTo>
                    <a:pt x="776" y="9450"/>
                  </a:lnTo>
                  <a:cubicBezTo>
                    <a:pt x="913" y="9564"/>
                    <a:pt x="982" y="9747"/>
                    <a:pt x="1119" y="9838"/>
                  </a:cubicBezTo>
                  <a:lnTo>
                    <a:pt x="1119" y="9838"/>
                  </a:lnTo>
                  <a:cubicBezTo>
                    <a:pt x="1370" y="10020"/>
                    <a:pt x="1667" y="10066"/>
                    <a:pt x="1963" y="10089"/>
                  </a:cubicBezTo>
                  <a:lnTo>
                    <a:pt x="1963" y="10089"/>
                  </a:lnTo>
                  <a:cubicBezTo>
                    <a:pt x="2123" y="10089"/>
                    <a:pt x="2260" y="10066"/>
                    <a:pt x="2420" y="10066"/>
                  </a:cubicBezTo>
                  <a:lnTo>
                    <a:pt x="2420" y="10066"/>
                  </a:lnTo>
                  <a:cubicBezTo>
                    <a:pt x="2580" y="10043"/>
                    <a:pt x="2762" y="10020"/>
                    <a:pt x="2922" y="10043"/>
                  </a:cubicBezTo>
                  <a:lnTo>
                    <a:pt x="2922" y="10043"/>
                  </a:lnTo>
                  <a:cubicBezTo>
                    <a:pt x="3333" y="10066"/>
                    <a:pt x="3698" y="10066"/>
                    <a:pt x="4040" y="10294"/>
                  </a:cubicBezTo>
                  <a:lnTo>
                    <a:pt x="4040" y="10294"/>
                  </a:lnTo>
                  <a:cubicBezTo>
                    <a:pt x="4360" y="10500"/>
                    <a:pt x="4657" y="10705"/>
                    <a:pt x="4999" y="10865"/>
                  </a:cubicBezTo>
                  <a:lnTo>
                    <a:pt x="4999" y="10865"/>
                  </a:lnTo>
                  <a:cubicBezTo>
                    <a:pt x="5387" y="11070"/>
                    <a:pt x="5729" y="11321"/>
                    <a:pt x="6140" y="11527"/>
                  </a:cubicBezTo>
                  <a:lnTo>
                    <a:pt x="6140" y="11527"/>
                  </a:lnTo>
                  <a:cubicBezTo>
                    <a:pt x="6346" y="11618"/>
                    <a:pt x="6528" y="11732"/>
                    <a:pt x="6779" y="11824"/>
                  </a:cubicBezTo>
                  <a:lnTo>
                    <a:pt x="6779" y="11824"/>
                  </a:lnTo>
                  <a:cubicBezTo>
                    <a:pt x="6916" y="11869"/>
                    <a:pt x="7031" y="11915"/>
                    <a:pt x="7167" y="11961"/>
                  </a:cubicBezTo>
                  <a:lnTo>
                    <a:pt x="7167" y="11961"/>
                  </a:lnTo>
                  <a:cubicBezTo>
                    <a:pt x="7510" y="12075"/>
                    <a:pt x="7852" y="12098"/>
                    <a:pt x="8172" y="12257"/>
                  </a:cubicBezTo>
                  <a:lnTo>
                    <a:pt x="8172" y="12257"/>
                  </a:lnTo>
                  <a:cubicBezTo>
                    <a:pt x="8514" y="12417"/>
                    <a:pt x="8811" y="12623"/>
                    <a:pt x="9108" y="12805"/>
                  </a:cubicBezTo>
                  <a:lnTo>
                    <a:pt x="9108" y="12805"/>
                  </a:lnTo>
                  <a:cubicBezTo>
                    <a:pt x="9404" y="12988"/>
                    <a:pt x="9678" y="13216"/>
                    <a:pt x="9884" y="13490"/>
                  </a:cubicBezTo>
                  <a:lnTo>
                    <a:pt x="9884" y="13490"/>
                  </a:lnTo>
                  <a:cubicBezTo>
                    <a:pt x="10043" y="13718"/>
                    <a:pt x="10066" y="13787"/>
                    <a:pt x="10112" y="14061"/>
                  </a:cubicBezTo>
                  <a:lnTo>
                    <a:pt x="10112" y="14061"/>
                  </a:lnTo>
                  <a:cubicBezTo>
                    <a:pt x="10135" y="14220"/>
                    <a:pt x="10226" y="14380"/>
                    <a:pt x="10249" y="14563"/>
                  </a:cubicBezTo>
                  <a:lnTo>
                    <a:pt x="10249" y="14563"/>
                  </a:lnTo>
                  <a:cubicBezTo>
                    <a:pt x="10295" y="14859"/>
                    <a:pt x="10363" y="15156"/>
                    <a:pt x="10386" y="15476"/>
                  </a:cubicBezTo>
                  <a:lnTo>
                    <a:pt x="10386" y="15476"/>
                  </a:lnTo>
                  <a:cubicBezTo>
                    <a:pt x="10409" y="15864"/>
                    <a:pt x="10523" y="16229"/>
                    <a:pt x="10523" y="16640"/>
                  </a:cubicBezTo>
                  <a:lnTo>
                    <a:pt x="10523" y="16640"/>
                  </a:lnTo>
                  <a:cubicBezTo>
                    <a:pt x="10523" y="17096"/>
                    <a:pt x="10454" y="17621"/>
                    <a:pt x="10317" y="18055"/>
                  </a:cubicBezTo>
                  <a:lnTo>
                    <a:pt x="10317" y="18055"/>
                  </a:lnTo>
                  <a:cubicBezTo>
                    <a:pt x="10272" y="18238"/>
                    <a:pt x="10249" y="18283"/>
                    <a:pt x="10089" y="18329"/>
                  </a:cubicBezTo>
                  <a:lnTo>
                    <a:pt x="10089" y="18329"/>
                  </a:lnTo>
                  <a:cubicBezTo>
                    <a:pt x="9998" y="18375"/>
                    <a:pt x="9929" y="18397"/>
                    <a:pt x="9861" y="18375"/>
                  </a:cubicBezTo>
                  <a:lnTo>
                    <a:pt x="9861" y="18375"/>
                  </a:lnTo>
                  <a:cubicBezTo>
                    <a:pt x="9678" y="18352"/>
                    <a:pt x="9473" y="18215"/>
                    <a:pt x="9313" y="18169"/>
                  </a:cubicBezTo>
                  <a:lnTo>
                    <a:pt x="9313" y="18169"/>
                  </a:lnTo>
                  <a:cubicBezTo>
                    <a:pt x="9108" y="18078"/>
                    <a:pt x="8857" y="18009"/>
                    <a:pt x="8628" y="17918"/>
                  </a:cubicBezTo>
                  <a:lnTo>
                    <a:pt x="8628" y="17918"/>
                  </a:lnTo>
                  <a:cubicBezTo>
                    <a:pt x="8400" y="17804"/>
                    <a:pt x="8217" y="17621"/>
                    <a:pt x="7966" y="17507"/>
                  </a:cubicBezTo>
                  <a:lnTo>
                    <a:pt x="7966" y="17507"/>
                  </a:lnTo>
                  <a:cubicBezTo>
                    <a:pt x="7373" y="17256"/>
                    <a:pt x="6734" y="17028"/>
                    <a:pt x="6186" y="16663"/>
                  </a:cubicBezTo>
                  <a:lnTo>
                    <a:pt x="6186" y="16663"/>
                  </a:lnTo>
                  <a:cubicBezTo>
                    <a:pt x="5866" y="16457"/>
                    <a:pt x="5638" y="16115"/>
                    <a:pt x="5410" y="15818"/>
                  </a:cubicBezTo>
                  <a:lnTo>
                    <a:pt x="5410" y="15818"/>
                  </a:lnTo>
                  <a:cubicBezTo>
                    <a:pt x="5273" y="15635"/>
                    <a:pt x="5159" y="15499"/>
                    <a:pt x="5045" y="15316"/>
                  </a:cubicBezTo>
                  <a:lnTo>
                    <a:pt x="5045" y="15316"/>
                  </a:lnTo>
                  <a:cubicBezTo>
                    <a:pt x="4931" y="15133"/>
                    <a:pt x="4816" y="15019"/>
                    <a:pt x="4680" y="14882"/>
                  </a:cubicBezTo>
                  <a:lnTo>
                    <a:pt x="4680" y="14882"/>
                  </a:lnTo>
                  <a:cubicBezTo>
                    <a:pt x="4520" y="14677"/>
                    <a:pt x="4337" y="14517"/>
                    <a:pt x="4200" y="14289"/>
                  </a:cubicBezTo>
                  <a:lnTo>
                    <a:pt x="4200" y="14289"/>
                  </a:lnTo>
                  <a:cubicBezTo>
                    <a:pt x="4086" y="14152"/>
                    <a:pt x="3972" y="14061"/>
                    <a:pt x="3835" y="13946"/>
                  </a:cubicBezTo>
                  <a:lnTo>
                    <a:pt x="3835" y="13946"/>
                  </a:lnTo>
                  <a:cubicBezTo>
                    <a:pt x="3652" y="13809"/>
                    <a:pt x="3424" y="13787"/>
                    <a:pt x="3219" y="13627"/>
                  </a:cubicBezTo>
                  <a:lnTo>
                    <a:pt x="3219" y="13627"/>
                  </a:lnTo>
                  <a:cubicBezTo>
                    <a:pt x="3013" y="13490"/>
                    <a:pt x="2990" y="13216"/>
                    <a:pt x="2808" y="13033"/>
                  </a:cubicBezTo>
                  <a:lnTo>
                    <a:pt x="2808" y="13033"/>
                  </a:lnTo>
                  <a:cubicBezTo>
                    <a:pt x="2671" y="12896"/>
                    <a:pt x="2511" y="12919"/>
                    <a:pt x="2397" y="12737"/>
                  </a:cubicBezTo>
                  <a:lnTo>
                    <a:pt x="2397" y="12737"/>
                  </a:lnTo>
                  <a:cubicBezTo>
                    <a:pt x="2214" y="12463"/>
                    <a:pt x="2123" y="12098"/>
                    <a:pt x="1849" y="11915"/>
                  </a:cubicBezTo>
                  <a:lnTo>
                    <a:pt x="1849" y="11915"/>
                  </a:lnTo>
                  <a:cubicBezTo>
                    <a:pt x="1689" y="11801"/>
                    <a:pt x="1530" y="11915"/>
                    <a:pt x="1370" y="11961"/>
                  </a:cubicBezTo>
                  <a:lnTo>
                    <a:pt x="1370" y="11961"/>
                  </a:lnTo>
                  <a:cubicBezTo>
                    <a:pt x="1279" y="12006"/>
                    <a:pt x="1187" y="12029"/>
                    <a:pt x="1096" y="12052"/>
                  </a:cubicBezTo>
                  <a:lnTo>
                    <a:pt x="1096" y="12052"/>
                  </a:lnTo>
                  <a:cubicBezTo>
                    <a:pt x="982" y="12098"/>
                    <a:pt x="913" y="12166"/>
                    <a:pt x="822" y="12235"/>
                  </a:cubicBezTo>
                  <a:lnTo>
                    <a:pt x="822" y="12235"/>
                  </a:lnTo>
                  <a:cubicBezTo>
                    <a:pt x="754" y="12257"/>
                    <a:pt x="639" y="12257"/>
                    <a:pt x="571" y="12303"/>
                  </a:cubicBezTo>
                  <a:lnTo>
                    <a:pt x="571" y="12303"/>
                  </a:lnTo>
                  <a:cubicBezTo>
                    <a:pt x="480" y="12349"/>
                    <a:pt x="411" y="12440"/>
                    <a:pt x="366" y="12508"/>
                  </a:cubicBezTo>
                  <a:lnTo>
                    <a:pt x="366" y="12508"/>
                  </a:lnTo>
                  <a:cubicBezTo>
                    <a:pt x="183" y="12691"/>
                    <a:pt x="160" y="12874"/>
                    <a:pt x="137" y="13125"/>
                  </a:cubicBezTo>
                  <a:lnTo>
                    <a:pt x="137" y="13125"/>
                  </a:lnTo>
                  <a:cubicBezTo>
                    <a:pt x="114" y="13330"/>
                    <a:pt x="0" y="13581"/>
                    <a:pt x="23" y="13787"/>
                  </a:cubicBezTo>
                  <a:lnTo>
                    <a:pt x="23" y="13787"/>
                  </a:lnTo>
                  <a:cubicBezTo>
                    <a:pt x="46" y="14129"/>
                    <a:pt x="457" y="14426"/>
                    <a:pt x="731" y="14586"/>
                  </a:cubicBezTo>
                  <a:lnTo>
                    <a:pt x="731" y="14586"/>
                  </a:lnTo>
                  <a:cubicBezTo>
                    <a:pt x="913" y="14677"/>
                    <a:pt x="1119" y="14768"/>
                    <a:pt x="1301" y="14859"/>
                  </a:cubicBezTo>
                  <a:lnTo>
                    <a:pt x="1301" y="14859"/>
                  </a:lnTo>
                  <a:cubicBezTo>
                    <a:pt x="1484" y="14951"/>
                    <a:pt x="1667" y="14928"/>
                    <a:pt x="1872" y="14974"/>
                  </a:cubicBezTo>
                  <a:lnTo>
                    <a:pt x="1872" y="14974"/>
                  </a:lnTo>
                  <a:cubicBezTo>
                    <a:pt x="2100" y="15042"/>
                    <a:pt x="2351" y="15133"/>
                    <a:pt x="2557" y="15247"/>
                  </a:cubicBezTo>
                  <a:lnTo>
                    <a:pt x="2557" y="15247"/>
                  </a:lnTo>
                  <a:cubicBezTo>
                    <a:pt x="2671" y="15293"/>
                    <a:pt x="2785" y="15362"/>
                    <a:pt x="2876" y="15476"/>
                  </a:cubicBezTo>
                  <a:lnTo>
                    <a:pt x="2876" y="15476"/>
                  </a:lnTo>
                  <a:cubicBezTo>
                    <a:pt x="3105" y="15750"/>
                    <a:pt x="3219" y="16115"/>
                    <a:pt x="3470" y="16389"/>
                  </a:cubicBezTo>
                  <a:lnTo>
                    <a:pt x="3470" y="16389"/>
                  </a:lnTo>
                  <a:cubicBezTo>
                    <a:pt x="3607" y="16526"/>
                    <a:pt x="3767" y="16617"/>
                    <a:pt x="3881" y="16754"/>
                  </a:cubicBezTo>
                  <a:lnTo>
                    <a:pt x="3881" y="16754"/>
                  </a:lnTo>
                  <a:cubicBezTo>
                    <a:pt x="4018" y="16914"/>
                    <a:pt x="4155" y="17073"/>
                    <a:pt x="4291" y="17210"/>
                  </a:cubicBezTo>
                  <a:lnTo>
                    <a:pt x="4291" y="17210"/>
                  </a:lnTo>
                  <a:cubicBezTo>
                    <a:pt x="4611" y="17507"/>
                    <a:pt x="5068" y="17690"/>
                    <a:pt x="5456" y="17850"/>
                  </a:cubicBezTo>
                  <a:lnTo>
                    <a:pt x="5456" y="17850"/>
                  </a:lnTo>
                  <a:cubicBezTo>
                    <a:pt x="5844" y="18009"/>
                    <a:pt x="6254" y="18055"/>
                    <a:pt x="6597" y="18306"/>
                  </a:cubicBezTo>
                  <a:lnTo>
                    <a:pt x="6597" y="18306"/>
                  </a:lnTo>
                  <a:cubicBezTo>
                    <a:pt x="6871" y="18489"/>
                    <a:pt x="7076" y="18740"/>
                    <a:pt x="7327" y="18945"/>
                  </a:cubicBezTo>
                  <a:lnTo>
                    <a:pt x="7327" y="18945"/>
                  </a:lnTo>
                  <a:cubicBezTo>
                    <a:pt x="7578" y="19128"/>
                    <a:pt x="7852" y="19310"/>
                    <a:pt x="8149" y="19402"/>
                  </a:cubicBezTo>
                  <a:lnTo>
                    <a:pt x="8149" y="19402"/>
                  </a:lnTo>
                  <a:cubicBezTo>
                    <a:pt x="8354" y="19470"/>
                    <a:pt x="8674" y="19561"/>
                    <a:pt x="8811" y="19744"/>
                  </a:cubicBezTo>
                  <a:lnTo>
                    <a:pt x="8811" y="19744"/>
                  </a:lnTo>
                  <a:cubicBezTo>
                    <a:pt x="9016" y="19972"/>
                    <a:pt x="8948" y="20520"/>
                    <a:pt x="8902" y="20794"/>
                  </a:cubicBezTo>
                  <a:lnTo>
                    <a:pt x="8902" y="20794"/>
                  </a:lnTo>
                  <a:cubicBezTo>
                    <a:pt x="8857" y="20999"/>
                    <a:pt x="8834" y="21319"/>
                    <a:pt x="8628" y="21433"/>
                  </a:cubicBezTo>
                  <a:lnTo>
                    <a:pt x="8628" y="21433"/>
                  </a:lnTo>
                  <a:cubicBezTo>
                    <a:pt x="8514" y="21502"/>
                    <a:pt x="7852" y="25793"/>
                    <a:pt x="7715" y="25907"/>
                  </a:cubicBezTo>
                  <a:lnTo>
                    <a:pt x="7715" y="25907"/>
                  </a:lnTo>
                  <a:cubicBezTo>
                    <a:pt x="7578" y="25998"/>
                    <a:pt x="7578" y="25998"/>
                    <a:pt x="7533" y="26158"/>
                  </a:cubicBezTo>
                  <a:lnTo>
                    <a:pt x="7533" y="26158"/>
                  </a:lnTo>
                  <a:cubicBezTo>
                    <a:pt x="7487" y="26341"/>
                    <a:pt x="7510" y="26409"/>
                    <a:pt x="7578" y="26592"/>
                  </a:cubicBezTo>
                  <a:lnTo>
                    <a:pt x="7578" y="26592"/>
                  </a:lnTo>
                  <a:cubicBezTo>
                    <a:pt x="7647" y="26729"/>
                    <a:pt x="7670" y="26706"/>
                    <a:pt x="7807" y="26774"/>
                  </a:cubicBezTo>
                  <a:lnTo>
                    <a:pt x="7807" y="26774"/>
                  </a:lnTo>
                  <a:cubicBezTo>
                    <a:pt x="8035" y="26865"/>
                    <a:pt x="8149" y="27094"/>
                    <a:pt x="8354" y="27254"/>
                  </a:cubicBezTo>
                  <a:lnTo>
                    <a:pt x="8354" y="27254"/>
                  </a:lnTo>
                  <a:cubicBezTo>
                    <a:pt x="8583" y="27459"/>
                    <a:pt x="8948" y="27550"/>
                    <a:pt x="9245" y="27505"/>
                  </a:cubicBezTo>
                  <a:lnTo>
                    <a:pt x="9245" y="27505"/>
                  </a:lnTo>
                  <a:cubicBezTo>
                    <a:pt x="9496" y="27482"/>
                    <a:pt x="9724" y="27368"/>
                    <a:pt x="9975" y="27345"/>
                  </a:cubicBezTo>
                  <a:lnTo>
                    <a:pt x="9975" y="27345"/>
                  </a:lnTo>
                  <a:cubicBezTo>
                    <a:pt x="10066" y="27345"/>
                    <a:pt x="10180" y="27345"/>
                    <a:pt x="10272" y="27345"/>
                  </a:cubicBezTo>
                  <a:lnTo>
                    <a:pt x="10272" y="27345"/>
                  </a:lnTo>
                  <a:cubicBezTo>
                    <a:pt x="10432" y="27345"/>
                    <a:pt x="10568" y="27345"/>
                    <a:pt x="10705" y="27322"/>
                  </a:cubicBezTo>
                  <a:lnTo>
                    <a:pt x="10705" y="27322"/>
                  </a:lnTo>
                  <a:cubicBezTo>
                    <a:pt x="10865" y="27276"/>
                    <a:pt x="10979" y="27231"/>
                    <a:pt x="11071" y="27117"/>
                  </a:cubicBezTo>
                  <a:lnTo>
                    <a:pt x="11071" y="27117"/>
                  </a:lnTo>
                  <a:cubicBezTo>
                    <a:pt x="11208" y="26957"/>
                    <a:pt x="11322" y="26706"/>
                    <a:pt x="11345" y="26477"/>
                  </a:cubicBezTo>
                  <a:lnTo>
                    <a:pt x="11345" y="26477"/>
                  </a:lnTo>
                  <a:cubicBezTo>
                    <a:pt x="11413" y="26021"/>
                    <a:pt x="11915" y="21319"/>
                    <a:pt x="12143" y="20885"/>
                  </a:cubicBezTo>
                  <a:lnTo>
                    <a:pt x="12143" y="20885"/>
                  </a:lnTo>
                  <a:cubicBezTo>
                    <a:pt x="12417" y="20315"/>
                    <a:pt x="12874" y="19812"/>
                    <a:pt x="13513" y="19653"/>
                  </a:cubicBezTo>
                  <a:lnTo>
                    <a:pt x="13513" y="19653"/>
                  </a:lnTo>
                  <a:cubicBezTo>
                    <a:pt x="14152" y="19493"/>
                    <a:pt x="14814" y="19424"/>
                    <a:pt x="15476" y="19402"/>
                  </a:cubicBezTo>
                  <a:lnTo>
                    <a:pt x="15476" y="19402"/>
                  </a:lnTo>
                  <a:cubicBezTo>
                    <a:pt x="16092" y="19379"/>
                    <a:pt x="16708" y="19379"/>
                    <a:pt x="17325" y="19265"/>
                  </a:cubicBezTo>
                  <a:lnTo>
                    <a:pt x="17325" y="19265"/>
                  </a:lnTo>
                  <a:cubicBezTo>
                    <a:pt x="17667" y="19173"/>
                    <a:pt x="18055" y="19082"/>
                    <a:pt x="18375" y="18922"/>
                  </a:cubicBezTo>
                  <a:lnTo>
                    <a:pt x="18375" y="18922"/>
                  </a:lnTo>
                  <a:cubicBezTo>
                    <a:pt x="18945" y="18694"/>
                    <a:pt x="19219" y="18238"/>
                    <a:pt x="19219" y="17598"/>
                  </a:cubicBezTo>
                  <a:lnTo>
                    <a:pt x="19219" y="17598"/>
                  </a:lnTo>
                  <a:cubicBezTo>
                    <a:pt x="19242" y="17302"/>
                    <a:pt x="19128" y="16640"/>
                    <a:pt x="18808" y="16503"/>
                  </a:cubicBezTo>
                  <a:lnTo>
                    <a:pt x="18808" y="16503"/>
                  </a:lnTo>
                  <a:cubicBezTo>
                    <a:pt x="18580" y="16412"/>
                    <a:pt x="18192" y="16503"/>
                    <a:pt x="17964" y="16548"/>
                  </a:cubicBezTo>
                  <a:lnTo>
                    <a:pt x="17964" y="16548"/>
                  </a:lnTo>
                  <a:cubicBezTo>
                    <a:pt x="17644" y="16617"/>
                    <a:pt x="17302" y="16754"/>
                    <a:pt x="17005" y="16868"/>
                  </a:cubicBezTo>
                  <a:lnTo>
                    <a:pt x="17005" y="16868"/>
                  </a:lnTo>
                  <a:cubicBezTo>
                    <a:pt x="16549" y="17005"/>
                    <a:pt x="16183" y="17210"/>
                    <a:pt x="15818" y="17507"/>
                  </a:cubicBezTo>
                  <a:lnTo>
                    <a:pt x="15818" y="17507"/>
                  </a:lnTo>
                  <a:cubicBezTo>
                    <a:pt x="15430" y="17804"/>
                    <a:pt x="15042" y="18032"/>
                    <a:pt x="14563" y="18192"/>
                  </a:cubicBezTo>
                  <a:lnTo>
                    <a:pt x="14563" y="18192"/>
                  </a:lnTo>
                  <a:cubicBezTo>
                    <a:pt x="14243" y="18260"/>
                    <a:pt x="14152" y="18306"/>
                    <a:pt x="14084" y="17986"/>
                  </a:cubicBezTo>
                  <a:lnTo>
                    <a:pt x="14084" y="17986"/>
                  </a:lnTo>
                  <a:cubicBezTo>
                    <a:pt x="14038" y="17895"/>
                    <a:pt x="14015" y="17804"/>
                    <a:pt x="14061" y="17690"/>
                  </a:cubicBezTo>
                  <a:lnTo>
                    <a:pt x="14061" y="17690"/>
                  </a:lnTo>
                  <a:cubicBezTo>
                    <a:pt x="14084" y="17644"/>
                    <a:pt x="14198" y="17598"/>
                    <a:pt x="14243" y="17576"/>
                  </a:cubicBezTo>
                  <a:lnTo>
                    <a:pt x="14243" y="17576"/>
                  </a:lnTo>
                  <a:cubicBezTo>
                    <a:pt x="14335" y="17461"/>
                    <a:pt x="14357" y="17325"/>
                    <a:pt x="14426" y="17210"/>
                  </a:cubicBezTo>
                  <a:lnTo>
                    <a:pt x="14426" y="17210"/>
                  </a:lnTo>
                  <a:cubicBezTo>
                    <a:pt x="14472" y="17051"/>
                    <a:pt x="14563" y="16868"/>
                    <a:pt x="14563" y="16708"/>
                  </a:cubicBezTo>
                  <a:lnTo>
                    <a:pt x="14563" y="16708"/>
                  </a:lnTo>
                  <a:cubicBezTo>
                    <a:pt x="14563" y="16617"/>
                    <a:pt x="14494" y="16320"/>
                    <a:pt x="14357" y="16297"/>
                  </a:cubicBezTo>
                  <a:lnTo>
                    <a:pt x="14357" y="16297"/>
                  </a:lnTo>
                  <a:cubicBezTo>
                    <a:pt x="14266" y="16252"/>
                    <a:pt x="14106" y="16366"/>
                    <a:pt x="13992" y="16389"/>
                  </a:cubicBezTo>
                  <a:lnTo>
                    <a:pt x="13992" y="16389"/>
                  </a:lnTo>
                  <a:cubicBezTo>
                    <a:pt x="13764" y="16457"/>
                    <a:pt x="13627" y="16457"/>
                    <a:pt x="13422" y="16320"/>
                  </a:cubicBezTo>
                  <a:lnTo>
                    <a:pt x="13422" y="16320"/>
                  </a:lnTo>
                  <a:cubicBezTo>
                    <a:pt x="13079" y="16069"/>
                    <a:pt x="13148" y="15613"/>
                    <a:pt x="13239" y="15247"/>
                  </a:cubicBezTo>
                  <a:lnTo>
                    <a:pt x="13239" y="15247"/>
                  </a:lnTo>
                  <a:cubicBezTo>
                    <a:pt x="13285" y="15088"/>
                    <a:pt x="13330" y="14905"/>
                    <a:pt x="13285" y="14722"/>
                  </a:cubicBezTo>
                  <a:lnTo>
                    <a:pt x="13285" y="14722"/>
                  </a:lnTo>
                  <a:cubicBezTo>
                    <a:pt x="13239" y="14608"/>
                    <a:pt x="13193" y="14517"/>
                    <a:pt x="13171" y="14403"/>
                  </a:cubicBezTo>
                  <a:lnTo>
                    <a:pt x="13171" y="14403"/>
                  </a:lnTo>
                  <a:cubicBezTo>
                    <a:pt x="13125" y="14266"/>
                    <a:pt x="13034" y="14061"/>
                    <a:pt x="13125" y="13946"/>
                  </a:cubicBezTo>
                  <a:lnTo>
                    <a:pt x="13125" y="13946"/>
                  </a:lnTo>
                  <a:cubicBezTo>
                    <a:pt x="13193" y="13832"/>
                    <a:pt x="13353" y="13764"/>
                    <a:pt x="13444" y="13695"/>
                  </a:cubicBezTo>
                  <a:lnTo>
                    <a:pt x="13444" y="13695"/>
                  </a:lnTo>
                  <a:cubicBezTo>
                    <a:pt x="13627" y="13581"/>
                    <a:pt x="13787" y="13444"/>
                    <a:pt x="13969" y="13353"/>
                  </a:cubicBezTo>
                  <a:lnTo>
                    <a:pt x="13969" y="13353"/>
                  </a:lnTo>
                  <a:cubicBezTo>
                    <a:pt x="14289" y="13193"/>
                    <a:pt x="14700" y="13102"/>
                    <a:pt x="14974" y="12874"/>
                  </a:cubicBezTo>
                  <a:lnTo>
                    <a:pt x="14974" y="12874"/>
                  </a:lnTo>
                  <a:cubicBezTo>
                    <a:pt x="15134" y="12737"/>
                    <a:pt x="15248" y="12600"/>
                    <a:pt x="15453" y="12531"/>
                  </a:cubicBezTo>
                  <a:lnTo>
                    <a:pt x="15453" y="12531"/>
                  </a:lnTo>
                  <a:cubicBezTo>
                    <a:pt x="15636" y="12463"/>
                    <a:pt x="15818" y="12417"/>
                    <a:pt x="16001" y="12349"/>
                  </a:cubicBezTo>
                  <a:lnTo>
                    <a:pt x="16001" y="12349"/>
                  </a:lnTo>
                  <a:cubicBezTo>
                    <a:pt x="16206" y="12257"/>
                    <a:pt x="16412" y="12120"/>
                    <a:pt x="16572" y="11915"/>
                  </a:cubicBezTo>
                  <a:lnTo>
                    <a:pt x="16572" y="11915"/>
                  </a:lnTo>
                  <a:cubicBezTo>
                    <a:pt x="16754" y="11710"/>
                    <a:pt x="16800" y="11550"/>
                    <a:pt x="17096" y="11481"/>
                  </a:cubicBezTo>
                  <a:lnTo>
                    <a:pt x="17096" y="11481"/>
                  </a:lnTo>
                  <a:cubicBezTo>
                    <a:pt x="17348" y="11390"/>
                    <a:pt x="17485" y="11504"/>
                    <a:pt x="17599" y="11732"/>
                  </a:cubicBezTo>
                  <a:lnTo>
                    <a:pt x="17599" y="11732"/>
                  </a:lnTo>
                  <a:cubicBezTo>
                    <a:pt x="17713" y="11961"/>
                    <a:pt x="17895" y="12189"/>
                    <a:pt x="18146" y="12235"/>
                  </a:cubicBezTo>
                  <a:lnTo>
                    <a:pt x="18146" y="12235"/>
                  </a:lnTo>
                  <a:cubicBezTo>
                    <a:pt x="18352" y="12257"/>
                    <a:pt x="18945" y="12120"/>
                    <a:pt x="19082" y="11961"/>
                  </a:cubicBezTo>
                  <a:lnTo>
                    <a:pt x="19082" y="11961"/>
                  </a:lnTo>
                  <a:cubicBezTo>
                    <a:pt x="19333" y="11687"/>
                    <a:pt x="18831" y="11185"/>
                    <a:pt x="19014" y="10842"/>
                  </a:cubicBezTo>
                  <a:lnTo>
                    <a:pt x="19014" y="10842"/>
                  </a:lnTo>
                  <a:cubicBezTo>
                    <a:pt x="19128" y="10591"/>
                    <a:pt x="19379" y="10500"/>
                    <a:pt x="19448" y="10203"/>
                  </a:cubicBezTo>
                  <a:lnTo>
                    <a:pt x="19448" y="10203"/>
                  </a:lnTo>
                  <a:cubicBezTo>
                    <a:pt x="19516" y="9952"/>
                    <a:pt x="19448" y="9701"/>
                    <a:pt x="19288" y="9473"/>
                  </a:cubicBezTo>
                  <a:lnTo>
                    <a:pt x="19288" y="9473"/>
                  </a:lnTo>
                  <a:cubicBezTo>
                    <a:pt x="19174" y="9313"/>
                    <a:pt x="19037" y="9153"/>
                    <a:pt x="18854" y="9130"/>
                  </a:cubicBezTo>
                  <a:lnTo>
                    <a:pt x="18854" y="9130"/>
                  </a:lnTo>
                  <a:cubicBezTo>
                    <a:pt x="18671" y="9085"/>
                    <a:pt x="18489" y="9107"/>
                    <a:pt x="18306" y="9153"/>
                  </a:cubicBezTo>
                  <a:lnTo>
                    <a:pt x="18306" y="9153"/>
                  </a:lnTo>
                  <a:cubicBezTo>
                    <a:pt x="18055" y="9199"/>
                    <a:pt x="17850" y="9267"/>
                    <a:pt x="17621" y="9199"/>
                  </a:cubicBezTo>
                  <a:lnTo>
                    <a:pt x="17621" y="9199"/>
                  </a:lnTo>
                  <a:cubicBezTo>
                    <a:pt x="17462" y="9153"/>
                    <a:pt x="17302" y="9107"/>
                    <a:pt x="17119" y="9130"/>
                  </a:cubicBezTo>
                  <a:lnTo>
                    <a:pt x="17119" y="9130"/>
                  </a:lnTo>
                  <a:cubicBezTo>
                    <a:pt x="16617" y="9130"/>
                    <a:pt x="16275" y="9564"/>
                    <a:pt x="15841" y="9769"/>
                  </a:cubicBezTo>
                  <a:lnTo>
                    <a:pt x="15841" y="9769"/>
                  </a:lnTo>
                  <a:cubicBezTo>
                    <a:pt x="15134" y="10135"/>
                    <a:pt x="14586" y="10705"/>
                    <a:pt x="13924" y="11139"/>
                  </a:cubicBezTo>
                  <a:lnTo>
                    <a:pt x="13924" y="11139"/>
                  </a:lnTo>
                  <a:cubicBezTo>
                    <a:pt x="13741" y="11276"/>
                    <a:pt x="13422" y="11481"/>
                    <a:pt x="13171" y="11436"/>
                  </a:cubicBezTo>
                  <a:lnTo>
                    <a:pt x="13171" y="11436"/>
                  </a:lnTo>
                  <a:cubicBezTo>
                    <a:pt x="13079" y="11436"/>
                    <a:pt x="12942" y="11390"/>
                    <a:pt x="12851" y="11367"/>
                  </a:cubicBezTo>
                  <a:lnTo>
                    <a:pt x="12851" y="11367"/>
                  </a:lnTo>
                  <a:cubicBezTo>
                    <a:pt x="12646" y="11276"/>
                    <a:pt x="12417" y="11230"/>
                    <a:pt x="12509" y="10979"/>
                  </a:cubicBezTo>
                  <a:lnTo>
                    <a:pt x="12509" y="10979"/>
                  </a:lnTo>
                  <a:cubicBezTo>
                    <a:pt x="12600" y="10705"/>
                    <a:pt x="12851" y="10500"/>
                    <a:pt x="12965" y="10272"/>
                  </a:cubicBezTo>
                  <a:lnTo>
                    <a:pt x="12965" y="10272"/>
                  </a:lnTo>
                  <a:cubicBezTo>
                    <a:pt x="13102" y="10020"/>
                    <a:pt x="13285" y="9747"/>
                    <a:pt x="13399" y="9495"/>
                  </a:cubicBezTo>
                  <a:lnTo>
                    <a:pt x="13399" y="9495"/>
                  </a:lnTo>
                  <a:cubicBezTo>
                    <a:pt x="13490" y="9267"/>
                    <a:pt x="13490" y="9016"/>
                    <a:pt x="13559" y="8788"/>
                  </a:cubicBezTo>
                  <a:lnTo>
                    <a:pt x="13559" y="8788"/>
                  </a:lnTo>
                  <a:cubicBezTo>
                    <a:pt x="13673" y="8468"/>
                    <a:pt x="13810" y="8194"/>
                    <a:pt x="13947" y="7898"/>
                  </a:cubicBezTo>
                  <a:lnTo>
                    <a:pt x="13947" y="7898"/>
                  </a:lnTo>
                  <a:cubicBezTo>
                    <a:pt x="14061" y="7624"/>
                    <a:pt x="14152" y="7350"/>
                    <a:pt x="14289" y="7076"/>
                  </a:cubicBezTo>
                  <a:lnTo>
                    <a:pt x="14289" y="7076"/>
                  </a:lnTo>
                  <a:cubicBezTo>
                    <a:pt x="14403" y="6871"/>
                    <a:pt x="14540" y="6688"/>
                    <a:pt x="14609" y="6483"/>
                  </a:cubicBezTo>
                  <a:lnTo>
                    <a:pt x="14609" y="6483"/>
                  </a:lnTo>
                  <a:cubicBezTo>
                    <a:pt x="14791" y="6072"/>
                    <a:pt x="14928" y="5181"/>
                    <a:pt x="15453" y="5067"/>
                  </a:cubicBezTo>
                  <a:lnTo>
                    <a:pt x="15453" y="5067"/>
                  </a:lnTo>
                  <a:cubicBezTo>
                    <a:pt x="15636" y="5045"/>
                    <a:pt x="15818" y="5045"/>
                    <a:pt x="16024" y="5045"/>
                  </a:cubicBezTo>
                  <a:lnTo>
                    <a:pt x="16024" y="5045"/>
                  </a:lnTo>
                  <a:cubicBezTo>
                    <a:pt x="16115" y="5045"/>
                    <a:pt x="16206" y="5045"/>
                    <a:pt x="16275" y="5045"/>
                  </a:cubicBezTo>
                  <a:lnTo>
                    <a:pt x="16275" y="5045"/>
                  </a:lnTo>
                  <a:cubicBezTo>
                    <a:pt x="16549" y="5022"/>
                    <a:pt x="16845" y="5022"/>
                    <a:pt x="17119" y="4976"/>
                  </a:cubicBezTo>
                  <a:lnTo>
                    <a:pt x="17119" y="4976"/>
                  </a:lnTo>
                  <a:cubicBezTo>
                    <a:pt x="17485" y="4930"/>
                    <a:pt x="17964" y="4793"/>
                    <a:pt x="18101" y="4383"/>
                  </a:cubicBezTo>
                  <a:lnTo>
                    <a:pt x="18101" y="4383"/>
                  </a:lnTo>
                  <a:cubicBezTo>
                    <a:pt x="18169" y="4154"/>
                    <a:pt x="18055" y="4017"/>
                    <a:pt x="17895" y="3858"/>
                  </a:cubicBezTo>
                  <a:lnTo>
                    <a:pt x="17895" y="3858"/>
                  </a:lnTo>
                  <a:cubicBezTo>
                    <a:pt x="17781" y="3744"/>
                    <a:pt x="17667" y="3629"/>
                    <a:pt x="17599" y="3470"/>
                  </a:cubicBezTo>
                  <a:lnTo>
                    <a:pt x="17599" y="3470"/>
                  </a:lnTo>
                  <a:cubicBezTo>
                    <a:pt x="17485" y="3241"/>
                    <a:pt x="17462" y="2990"/>
                    <a:pt x="17302" y="2785"/>
                  </a:cubicBezTo>
                  <a:lnTo>
                    <a:pt x="17302" y="2785"/>
                  </a:lnTo>
                  <a:cubicBezTo>
                    <a:pt x="17028" y="2420"/>
                    <a:pt x="16366" y="2762"/>
                    <a:pt x="16069" y="2990"/>
                  </a:cubicBezTo>
                  <a:lnTo>
                    <a:pt x="16069" y="2990"/>
                  </a:lnTo>
                  <a:cubicBezTo>
                    <a:pt x="15773" y="3219"/>
                    <a:pt x="15385" y="3652"/>
                    <a:pt x="14997" y="3675"/>
                  </a:cubicBezTo>
                  <a:lnTo>
                    <a:pt x="14997" y="3675"/>
                  </a:lnTo>
                  <a:cubicBezTo>
                    <a:pt x="14860" y="3401"/>
                    <a:pt x="14837" y="3082"/>
                    <a:pt x="14860" y="2785"/>
                  </a:cubicBezTo>
                  <a:lnTo>
                    <a:pt x="14860" y="2785"/>
                  </a:lnTo>
                  <a:cubicBezTo>
                    <a:pt x="14882" y="2625"/>
                    <a:pt x="14905" y="2442"/>
                    <a:pt x="14905" y="2260"/>
                  </a:cubicBezTo>
                  <a:lnTo>
                    <a:pt x="14905" y="2260"/>
                  </a:lnTo>
                  <a:cubicBezTo>
                    <a:pt x="14882" y="2100"/>
                    <a:pt x="14837" y="1963"/>
                    <a:pt x="14860" y="1803"/>
                  </a:cubicBezTo>
                  <a:lnTo>
                    <a:pt x="14860" y="1803"/>
                  </a:lnTo>
                  <a:cubicBezTo>
                    <a:pt x="14860" y="1529"/>
                    <a:pt x="14860" y="1301"/>
                    <a:pt x="14745" y="1050"/>
                  </a:cubicBezTo>
                  <a:lnTo>
                    <a:pt x="14745" y="1050"/>
                  </a:lnTo>
                  <a:cubicBezTo>
                    <a:pt x="14631" y="822"/>
                    <a:pt x="14540" y="685"/>
                    <a:pt x="14289" y="639"/>
                  </a:cubicBezTo>
                  <a:lnTo>
                    <a:pt x="14289" y="639"/>
                  </a:lnTo>
                  <a:cubicBezTo>
                    <a:pt x="14152" y="616"/>
                    <a:pt x="13969" y="594"/>
                    <a:pt x="13878" y="502"/>
                  </a:cubicBezTo>
                  <a:lnTo>
                    <a:pt x="13878" y="502"/>
                  </a:lnTo>
                  <a:cubicBezTo>
                    <a:pt x="13832" y="479"/>
                    <a:pt x="13810" y="388"/>
                    <a:pt x="13787" y="343"/>
                  </a:cubicBezTo>
                  <a:lnTo>
                    <a:pt x="13787" y="343"/>
                  </a:lnTo>
                  <a:cubicBezTo>
                    <a:pt x="13536" y="0"/>
                    <a:pt x="13011" y="160"/>
                    <a:pt x="12691" y="297"/>
                  </a:cubicBezTo>
                  <a:lnTo>
                    <a:pt x="12691" y="297"/>
                  </a:lnTo>
                  <a:cubicBezTo>
                    <a:pt x="12303" y="457"/>
                    <a:pt x="12189" y="594"/>
                    <a:pt x="12143" y="1027"/>
                  </a:cubicBezTo>
                  <a:lnTo>
                    <a:pt x="12143" y="1027"/>
                  </a:lnTo>
                  <a:cubicBezTo>
                    <a:pt x="12075" y="1415"/>
                    <a:pt x="12121" y="1803"/>
                    <a:pt x="12189" y="2191"/>
                  </a:cubicBezTo>
                  <a:lnTo>
                    <a:pt x="12189" y="2191"/>
                  </a:lnTo>
                  <a:cubicBezTo>
                    <a:pt x="12235" y="2442"/>
                    <a:pt x="12326" y="2671"/>
                    <a:pt x="12394" y="2922"/>
                  </a:cubicBezTo>
                  <a:lnTo>
                    <a:pt x="12394" y="2922"/>
                  </a:lnTo>
                  <a:cubicBezTo>
                    <a:pt x="12440" y="3173"/>
                    <a:pt x="12463" y="3401"/>
                    <a:pt x="12463" y="3652"/>
                  </a:cubicBezTo>
                  <a:lnTo>
                    <a:pt x="12463" y="3652"/>
                  </a:lnTo>
                  <a:cubicBezTo>
                    <a:pt x="12486" y="4154"/>
                    <a:pt x="12417" y="4588"/>
                    <a:pt x="12303" y="5067"/>
                  </a:cubicBezTo>
                  <a:lnTo>
                    <a:pt x="12303" y="5067"/>
                  </a:lnTo>
                  <a:cubicBezTo>
                    <a:pt x="12235" y="5341"/>
                    <a:pt x="12075" y="5615"/>
                    <a:pt x="12006" y="5912"/>
                  </a:cubicBezTo>
                  <a:lnTo>
                    <a:pt x="12006" y="5912"/>
                  </a:lnTo>
                  <a:cubicBezTo>
                    <a:pt x="11892" y="6346"/>
                    <a:pt x="11961" y="6734"/>
                    <a:pt x="11938" y="7167"/>
                  </a:cubicBezTo>
                  <a:lnTo>
                    <a:pt x="11938" y="7167"/>
                  </a:lnTo>
                  <a:cubicBezTo>
                    <a:pt x="11892" y="7669"/>
                    <a:pt x="11824" y="8149"/>
                    <a:pt x="11733" y="8628"/>
                  </a:cubicBezTo>
                  <a:lnTo>
                    <a:pt x="11733" y="8628"/>
                  </a:lnTo>
                  <a:cubicBezTo>
                    <a:pt x="11687" y="8948"/>
                    <a:pt x="11687" y="9359"/>
                    <a:pt x="11504" y="9610"/>
                  </a:cubicBezTo>
                  <a:lnTo>
                    <a:pt x="11504" y="9610"/>
                  </a:lnTo>
                  <a:cubicBezTo>
                    <a:pt x="11367" y="9450"/>
                    <a:pt x="11322" y="9107"/>
                    <a:pt x="11253" y="8925"/>
                  </a:cubicBezTo>
                  <a:lnTo>
                    <a:pt x="11253" y="8925"/>
                  </a:lnTo>
                  <a:cubicBezTo>
                    <a:pt x="11162" y="8628"/>
                    <a:pt x="11071" y="8354"/>
                    <a:pt x="10956" y="8103"/>
                  </a:cubicBezTo>
                  <a:lnTo>
                    <a:pt x="10956" y="8103"/>
                  </a:lnTo>
                  <a:cubicBezTo>
                    <a:pt x="10683" y="7533"/>
                    <a:pt x="10363" y="7053"/>
                    <a:pt x="9998" y="6551"/>
                  </a:cubicBezTo>
                  <a:lnTo>
                    <a:pt x="9998" y="6551"/>
                  </a:lnTo>
                  <a:cubicBezTo>
                    <a:pt x="9678" y="6095"/>
                    <a:pt x="9290" y="5661"/>
                    <a:pt x="9016" y="5159"/>
                  </a:cubicBezTo>
                  <a:lnTo>
                    <a:pt x="9016" y="5159"/>
                  </a:lnTo>
                  <a:cubicBezTo>
                    <a:pt x="8788" y="4725"/>
                    <a:pt x="8720" y="4177"/>
                    <a:pt x="8788" y="3675"/>
                  </a:cubicBezTo>
                  <a:lnTo>
                    <a:pt x="8788" y="3675"/>
                  </a:lnTo>
                  <a:cubicBezTo>
                    <a:pt x="8857" y="3241"/>
                    <a:pt x="9062" y="2808"/>
                    <a:pt x="9245" y="2420"/>
                  </a:cubicBezTo>
                  <a:lnTo>
                    <a:pt x="9245" y="2420"/>
                  </a:lnTo>
                  <a:cubicBezTo>
                    <a:pt x="9359" y="2146"/>
                    <a:pt x="9541" y="1712"/>
                    <a:pt x="9450" y="1393"/>
                  </a:cubicBezTo>
                  <a:lnTo>
                    <a:pt x="9450" y="1393"/>
                  </a:lnTo>
                  <a:cubicBezTo>
                    <a:pt x="9404" y="1210"/>
                    <a:pt x="9153" y="890"/>
                    <a:pt x="8971" y="822"/>
                  </a:cubicBezTo>
                  <a:lnTo>
                    <a:pt x="8971" y="822"/>
                  </a:lnTo>
                  <a:cubicBezTo>
                    <a:pt x="8834" y="776"/>
                    <a:pt x="8697" y="868"/>
                    <a:pt x="8583" y="890"/>
                  </a:cubicBezTo>
                  <a:lnTo>
                    <a:pt x="8583" y="890"/>
                  </a:lnTo>
                  <a:cubicBezTo>
                    <a:pt x="8217" y="1004"/>
                    <a:pt x="8080" y="1256"/>
                    <a:pt x="8012" y="1598"/>
                  </a:cubicBezTo>
                  <a:lnTo>
                    <a:pt x="8012" y="1598"/>
                  </a:lnTo>
                  <a:cubicBezTo>
                    <a:pt x="7966" y="1917"/>
                    <a:pt x="7921" y="2465"/>
                    <a:pt x="7533" y="2511"/>
                  </a:cubicBezTo>
                  <a:lnTo>
                    <a:pt x="7533" y="2511"/>
                  </a:lnTo>
                  <a:cubicBezTo>
                    <a:pt x="7282" y="2557"/>
                    <a:pt x="7236" y="2374"/>
                    <a:pt x="7167" y="2191"/>
                  </a:cubicBezTo>
                  <a:lnTo>
                    <a:pt x="7167" y="2191"/>
                  </a:lnTo>
                  <a:cubicBezTo>
                    <a:pt x="6939" y="1507"/>
                    <a:pt x="6779" y="890"/>
                    <a:pt x="6209" y="411"/>
                  </a:cubicBezTo>
                  <a:lnTo>
                    <a:pt x="6209" y="411"/>
                  </a:lnTo>
                  <a:cubicBezTo>
                    <a:pt x="6003" y="228"/>
                    <a:pt x="5707" y="0"/>
                    <a:pt x="5433" y="0"/>
                  </a:cubicBezTo>
                  <a:lnTo>
                    <a:pt x="5433" y="0"/>
                  </a:lnTo>
                  <a:cubicBezTo>
                    <a:pt x="5319" y="0"/>
                    <a:pt x="5205" y="46"/>
                    <a:pt x="5090" y="16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3"/>
            <p:cNvSpPr/>
            <p:nvPr/>
          </p:nvSpPr>
          <p:spPr>
            <a:xfrm>
              <a:off x="4278750" y="4145775"/>
              <a:ext cx="311600" cy="534700"/>
            </a:xfrm>
            <a:custGeom>
              <a:rect b="b" l="l" r="r" t="t"/>
              <a:pathLst>
                <a:path extrusionOk="0" h="21388" w="12464">
                  <a:moveTo>
                    <a:pt x="4680" y="9838"/>
                  </a:moveTo>
                  <a:cubicBezTo>
                    <a:pt x="1371" y="13056"/>
                    <a:pt x="1" y="15567"/>
                    <a:pt x="663" y="21388"/>
                  </a:cubicBezTo>
                  <a:lnTo>
                    <a:pt x="663" y="21388"/>
                  </a:lnTo>
                  <a:cubicBezTo>
                    <a:pt x="503" y="16503"/>
                    <a:pt x="4703" y="14175"/>
                    <a:pt x="7191" y="11961"/>
                  </a:cubicBezTo>
                  <a:lnTo>
                    <a:pt x="7191" y="11961"/>
                  </a:lnTo>
                  <a:cubicBezTo>
                    <a:pt x="9656" y="9770"/>
                    <a:pt x="12464" y="5775"/>
                    <a:pt x="10272" y="0"/>
                  </a:cubicBezTo>
                  <a:lnTo>
                    <a:pt x="10272" y="0"/>
                  </a:lnTo>
                  <a:cubicBezTo>
                    <a:pt x="9793" y="4109"/>
                    <a:pt x="7191" y="7419"/>
                    <a:pt x="4680" y="98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3"/>
            <p:cNvSpPr/>
            <p:nvPr/>
          </p:nvSpPr>
          <p:spPr>
            <a:xfrm>
              <a:off x="4243950" y="4173150"/>
              <a:ext cx="184350" cy="412600"/>
            </a:xfrm>
            <a:custGeom>
              <a:rect b="b" l="l" r="r" t="t"/>
              <a:pathLst>
                <a:path extrusionOk="0" h="16504" w="7374">
                  <a:moveTo>
                    <a:pt x="2443" y="8720"/>
                  </a:moveTo>
                  <a:cubicBezTo>
                    <a:pt x="2329" y="11573"/>
                    <a:pt x="3128" y="13399"/>
                    <a:pt x="1" y="16504"/>
                  </a:cubicBezTo>
                  <a:lnTo>
                    <a:pt x="1" y="16504"/>
                  </a:lnTo>
                  <a:cubicBezTo>
                    <a:pt x="4429" y="13924"/>
                    <a:pt x="5753" y="12144"/>
                    <a:pt x="5753" y="8560"/>
                  </a:cubicBezTo>
                  <a:lnTo>
                    <a:pt x="5753" y="8560"/>
                  </a:lnTo>
                  <a:cubicBezTo>
                    <a:pt x="5753" y="5547"/>
                    <a:pt x="6186" y="3037"/>
                    <a:pt x="7373" y="1"/>
                  </a:cubicBezTo>
                  <a:lnTo>
                    <a:pt x="7373" y="1"/>
                  </a:lnTo>
                  <a:cubicBezTo>
                    <a:pt x="2945" y="1576"/>
                    <a:pt x="2557" y="5913"/>
                    <a:pt x="2443" y="87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3"/>
            <p:cNvSpPr/>
            <p:nvPr/>
          </p:nvSpPr>
          <p:spPr>
            <a:xfrm>
              <a:off x="4317000" y="4302700"/>
              <a:ext cx="321850" cy="372075"/>
            </a:xfrm>
            <a:custGeom>
              <a:rect b="b" l="l" r="r" t="t"/>
              <a:pathLst>
                <a:path extrusionOk="0" h="14883" w="12874">
                  <a:moveTo>
                    <a:pt x="5821" y="5341"/>
                  </a:moveTo>
                  <a:cubicBezTo>
                    <a:pt x="4018" y="6483"/>
                    <a:pt x="2602" y="7692"/>
                    <a:pt x="1895" y="8560"/>
                  </a:cubicBezTo>
                  <a:lnTo>
                    <a:pt x="1895" y="8560"/>
                  </a:lnTo>
                  <a:cubicBezTo>
                    <a:pt x="502" y="10294"/>
                    <a:pt x="206" y="12189"/>
                    <a:pt x="0" y="14882"/>
                  </a:cubicBezTo>
                  <a:lnTo>
                    <a:pt x="0" y="14882"/>
                  </a:lnTo>
                  <a:cubicBezTo>
                    <a:pt x="1393" y="11253"/>
                    <a:pt x="4497" y="9336"/>
                    <a:pt x="6848" y="7852"/>
                  </a:cubicBezTo>
                  <a:lnTo>
                    <a:pt x="6848" y="7852"/>
                  </a:lnTo>
                  <a:cubicBezTo>
                    <a:pt x="9176" y="6391"/>
                    <a:pt x="12714" y="3972"/>
                    <a:pt x="12874" y="0"/>
                  </a:cubicBezTo>
                  <a:lnTo>
                    <a:pt x="12874" y="0"/>
                  </a:lnTo>
                  <a:cubicBezTo>
                    <a:pt x="10637" y="2351"/>
                    <a:pt x="8286" y="3812"/>
                    <a:pt x="5821" y="53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3"/>
            <p:cNvSpPr/>
            <p:nvPr/>
          </p:nvSpPr>
          <p:spPr>
            <a:xfrm>
              <a:off x="4068775" y="4249050"/>
              <a:ext cx="222000" cy="422300"/>
            </a:xfrm>
            <a:custGeom>
              <a:rect b="b" l="l" r="r" t="t"/>
              <a:pathLst>
                <a:path extrusionOk="0" h="16892" w="8880">
                  <a:moveTo>
                    <a:pt x="4200" y="9587"/>
                  </a:moveTo>
                  <a:cubicBezTo>
                    <a:pt x="5935" y="11756"/>
                    <a:pt x="7624" y="12600"/>
                    <a:pt x="7441" y="16891"/>
                  </a:cubicBezTo>
                  <a:lnTo>
                    <a:pt x="7441" y="16891"/>
                  </a:lnTo>
                  <a:cubicBezTo>
                    <a:pt x="8879" y="12189"/>
                    <a:pt x="8651" y="10044"/>
                    <a:pt x="6391" y="7373"/>
                  </a:cubicBezTo>
                  <a:lnTo>
                    <a:pt x="6391" y="7373"/>
                  </a:lnTo>
                  <a:cubicBezTo>
                    <a:pt x="4474" y="5136"/>
                    <a:pt x="3173" y="2991"/>
                    <a:pt x="2077" y="1"/>
                  </a:cubicBezTo>
                  <a:lnTo>
                    <a:pt x="2077" y="1"/>
                  </a:lnTo>
                  <a:cubicBezTo>
                    <a:pt x="0" y="3972"/>
                    <a:pt x="2488" y="7419"/>
                    <a:pt x="4200" y="95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3"/>
            <p:cNvSpPr/>
            <p:nvPr/>
          </p:nvSpPr>
          <p:spPr>
            <a:xfrm>
              <a:off x="4194300" y="4053900"/>
              <a:ext cx="123850" cy="610025"/>
            </a:xfrm>
            <a:custGeom>
              <a:rect b="b" l="l" r="r" t="t"/>
              <a:pathLst>
                <a:path extrusionOk="0" h="24401" w="4954">
                  <a:moveTo>
                    <a:pt x="1165" y="12395"/>
                  </a:moveTo>
                  <a:cubicBezTo>
                    <a:pt x="2032" y="15727"/>
                    <a:pt x="4087" y="20110"/>
                    <a:pt x="1873" y="24401"/>
                  </a:cubicBezTo>
                  <a:lnTo>
                    <a:pt x="1873" y="24401"/>
                  </a:lnTo>
                  <a:cubicBezTo>
                    <a:pt x="4863" y="19562"/>
                    <a:pt x="4954" y="16549"/>
                    <a:pt x="3904" y="11847"/>
                  </a:cubicBezTo>
                  <a:lnTo>
                    <a:pt x="3904" y="11847"/>
                  </a:lnTo>
                  <a:cubicBezTo>
                    <a:pt x="3128" y="8309"/>
                    <a:pt x="2671" y="3904"/>
                    <a:pt x="4087" y="0"/>
                  </a:cubicBezTo>
                  <a:lnTo>
                    <a:pt x="4087" y="0"/>
                  </a:lnTo>
                  <a:cubicBezTo>
                    <a:pt x="1" y="3949"/>
                    <a:pt x="320" y="9085"/>
                    <a:pt x="1165" y="123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3"/>
            <p:cNvSpPr/>
            <p:nvPr/>
          </p:nvSpPr>
          <p:spPr>
            <a:xfrm>
              <a:off x="3963200" y="4289575"/>
              <a:ext cx="285925" cy="361225"/>
            </a:xfrm>
            <a:custGeom>
              <a:rect b="b" l="l" r="r" t="t"/>
              <a:pathLst>
                <a:path extrusionOk="0" h="14449" w="11437">
                  <a:moveTo>
                    <a:pt x="4908" y="8857"/>
                  </a:moveTo>
                  <a:cubicBezTo>
                    <a:pt x="7191" y="9838"/>
                    <a:pt x="11025" y="10363"/>
                    <a:pt x="11071" y="14449"/>
                  </a:cubicBezTo>
                  <a:lnTo>
                    <a:pt x="11071" y="14449"/>
                  </a:lnTo>
                  <a:cubicBezTo>
                    <a:pt x="11436" y="9404"/>
                    <a:pt x="10135" y="7807"/>
                    <a:pt x="7054" y="6254"/>
                  </a:cubicBezTo>
                  <a:lnTo>
                    <a:pt x="7054" y="6254"/>
                  </a:lnTo>
                  <a:cubicBezTo>
                    <a:pt x="4748" y="5090"/>
                    <a:pt x="2306" y="3241"/>
                    <a:pt x="1735" y="0"/>
                  </a:cubicBezTo>
                  <a:lnTo>
                    <a:pt x="1735" y="0"/>
                  </a:lnTo>
                  <a:cubicBezTo>
                    <a:pt x="1" y="5501"/>
                    <a:pt x="2648" y="7875"/>
                    <a:pt x="4908" y="8857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grpSp>
        <p:nvGrpSpPr>
          <p:cNvPr id="164" name="Google Shape;164;p17"/>
          <p:cNvGrpSpPr/>
          <p:nvPr/>
        </p:nvGrpSpPr>
        <p:grpSpPr>
          <a:xfrm>
            <a:off x="664150" y="764825"/>
            <a:ext cx="608400" cy="608400"/>
            <a:chOff x="525150" y="938575"/>
            <a:chExt cx="608400" cy="608400"/>
          </a:xfrm>
        </p:grpSpPr>
        <p:sp>
          <p:nvSpPr>
            <p:cNvPr id="165" name="Google Shape;165;p17"/>
            <p:cNvSpPr/>
            <p:nvPr/>
          </p:nvSpPr>
          <p:spPr>
            <a:xfrm>
              <a:off x="525150" y="938575"/>
              <a:ext cx="608400" cy="608400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619564" y="1032989"/>
              <a:ext cx="419700" cy="419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17"/>
          <p:cNvGrpSpPr/>
          <p:nvPr/>
        </p:nvGrpSpPr>
        <p:grpSpPr>
          <a:xfrm>
            <a:off x="634731" y="1168097"/>
            <a:ext cx="3410219" cy="3475299"/>
            <a:chOff x="891130" y="1310242"/>
            <a:chExt cx="3076704" cy="3135702"/>
          </a:xfrm>
        </p:grpSpPr>
        <p:grpSp>
          <p:nvGrpSpPr>
            <p:cNvPr id="168" name="Google Shape;168;p17"/>
            <p:cNvGrpSpPr/>
            <p:nvPr/>
          </p:nvGrpSpPr>
          <p:grpSpPr>
            <a:xfrm>
              <a:off x="891130" y="1310242"/>
              <a:ext cx="3076704" cy="3076704"/>
              <a:chOff x="1391075" y="1407825"/>
              <a:chExt cx="2699100" cy="2699100"/>
            </a:xfrm>
          </p:grpSpPr>
          <p:sp>
            <p:nvSpPr>
              <p:cNvPr id="169" name="Google Shape;169;p17"/>
              <p:cNvSpPr/>
              <p:nvPr/>
            </p:nvSpPr>
            <p:spPr>
              <a:xfrm>
                <a:off x="1391075" y="1407825"/>
                <a:ext cx="2699100" cy="2699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1467275" y="1484025"/>
                <a:ext cx="2546700" cy="25467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1623575" y="1640325"/>
                <a:ext cx="2234100" cy="22341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1920125" y="1936875"/>
                <a:ext cx="1641000" cy="1641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2388725" y="2405475"/>
                <a:ext cx="703800" cy="70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7"/>
            <p:cNvGrpSpPr/>
            <p:nvPr/>
          </p:nvGrpSpPr>
          <p:grpSpPr>
            <a:xfrm>
              <a:off x="891150" y="2874650"/>
              <a:ext cx="3076656" cy="1571294"/>
              <a:chOff x="891150" y="2874650"/>
              <a:chExt cx="3076656" cy="1571294"/>
            </a:xfrm>
          </p:grpSpPr>
          <p:sp>
            <p:nvSpPr>
              <p:cNvPr id="175" name="Google Shape;175;p17"/>
              <p:cNvSpPr/>
              <p:nvPr/>
            </p:nvSpPr>
            <p:spPr>
              <a:xfrm>
                <a:off x="891150" y="2874650"/>
                <a:ext cx="3076656" cy="1571294"/>
              </a:xfrm>
              <a:custGeom>
                <a:rect b="b" l="l" r="r" t="t"/>
                <a:pathLst>
                  <a:path extrusionOk="0" h="35152" w="68829">
                    <a:moveTo>
                      <a:pt x="34" y="1"/>
                    </a:moveTo>
                    <a:cubicBezTo>
                      <a:pt x="1" y="788"/>
                      <a:pt x="17" y="1559"/>
                      <a:pt x="51" y="2330"/>
                    </a:cubicBezTo>
                    <a:cubicBezTo>
                      <a:pt x="68" y="2832"/>
                      <a:pt x="101" y="3318"/>
                      <a:pt x="151" y="3821"/>
                    </a:cubicBezTo>
                    <a:cubicBezTo>
                      <a:pt x="151" y="3837"/>
                      <a:pt x="151" y="3871"/>
                      <a:pt x="151" y="3904"/>
                    </a:cubicBezTo>
                    <a:cubicBezTo>
                      <a:pt x="168" y="4055"/>
                      <a:pt x="185" y="4223"/>
                      <a:pt x="202" y="4374"/>
                    </a:cubicBezTo>
                    <a:cubicBezTo>
                      <a:pt x="218" y="4508"/>
                      <a:pt x="235" y="4625"/>
                      <a:pt x="252" y="4742"/>
                    </a:cubicBezTo>
                    <a:cubicBezTo>
                      <a:pt x="302" y="5195"/>
                      <a:pt x="369" y="5664"/>
                      <a:pt x="436" y="6116"/>
                    </a:cubicBezTo>
                    <a:cubicBezTo>
                      <a:pt x="503" y="6501"/>
                      <a:pt x="570" y="6904"/>
                      <a:pt x="637" y="7289"/>
                    </a:cubicBezTo>
                    <a:cubicBezTo>
                      <a:pt x="654" y="7339"/>
                      <a:pt x="671" y="7406"/>
                      <a:pt x="671" y="7456"/>
                    </a:cubicBezTo>
                    <a:cubicBezTo>
                      <a:pt x="721" y="7657"/>
                      <a:pt x="755" y="7859"/>
                      <a:pt x="805" y="8043"/>
                    </a:cubicBezTo>
                    <a:cubicBezTo>
                      <a:pt x="1274" y="10221"/>
                      <a:pt x="1944" y="12315"/>
                      <a:pt x="2815" y="14326"/>
                    </a:cubicBezTo>
                    <a:cubicBezTo>
                      <a:pt x="2983" y="14728"/>
                      <a:pt x="3151" y="15113"/>
                      <a:pt x="3335" y="15499"/>
                    </a:cubicBezTo>
                    <a:cubicBezTo>
                      <a:pt x="3368" y="15532"/>
                      <a:pt x="3385" y="15582"/>
                      <a:pt x="3402" y="15633"/>
                    </a:cubicBezTo>
                    <a:cubicBezTo>
                      <a:pt x="3486" y="15800"/>
                      <a:pt x="3569" y="15968"/>
                      <a:pt x="3653" y="16135"/>
                    </a:cubicBezTo>
                    <a:cubicBezTo>
                      <a:pt x="3754" y="16320"/>
                      <a:pt x="3854" y="16521"/>
                      <a:pt x="3955" y="16722"/>
                    </a:cubicBezTo>
                    <a:cubicBezTo>
                      <a:pt x="4055" y="16906"/>
                      <a:pt x="4156" y="17107"/>
                      <a:pt x="4256" y="17291"/>
                    </a:cubicBezTo>
                    <a:cubicBezTo>
                      <a:pt x="4374" y="17492"/>
                      <a:pt x="4474" y="17677"/>
                      <a:pt x="4591" y="17878"/>
                    </a:cubicBezTo>
                    <a:cubicBezTo>
                      <a:pt x="4675" y="18012"/>
                      <a:pt x="4759" y="18163"/>
                      <a:pt x="4843" y="18313"/>
                    </a:cubicBezTo>
                    <a:cubicBezTo>
                      <a:pt x="4876" y="18380"/>
                      <a:pt x="4926" y="18447"/>
                      <a:pt x="4960" y="18514"/>
                    </a:cubicBezTo>
                    <a:cubicBezTo>
                      <a:pt x="5061" y="18682"/>
                      <a:pt x="5161" y="18833"/>
                      <a:pt x="5262" y="19000"/>
                    </a:cubicBezTo>
                    <a:cubicBezTo>
                      <a:pt x="5345" y="19134"/>
                      <a:pt x="5429" y="19268"/>
                      <a:pt x="5530" y="19402"/>
                    </a:cubicBezTo>
                    <a:cubicBezTo>
                      <a:pt x="5613" y="19553"/>
                      <a:pt x="5697" y="19687"/>
                      <a:pt x="5798" y="19821"/>
                    </a:cubicBezTo>
                    <a:cubicBezTo>
                      <a:pt x="5814" y="19855"/>
                      <a:pt x="5831" y="19872"/>
                      <a:pt x="5848" y="19905"/>
                    </a:cubicBezTo>
                    <a:cubicBezTo>
                      <a:pt x="5949" y="20039"/>
                      <a:pt x="6032" y="20173"/>
                      <a:pt x="6133" y="20307"/>
                    </a:cubicBezTo>
                    <a:cubicBezTo>
                      <a:pt x="6317" y="20575"/>
                      <a:pt x="6501" y="20843"/>
                      <a:pt x="6686" y="21111"/>
                    </a:cubicBezTo>
                    <a:cubicBezTo>
                      <a:pt x="7121" y="21681"/>
                      <a:pt x="7574" y="22267"/>
                      <a:pt x="8026" y="22820"/>
                    </a:cubicBezTo>
                    <a:cubicBezTo>
                      <a:pt x="8143" y="22954"/>
                      <a:pt x="8261" y="23088"/>
                      <a:pt x="8361" y="23222"/>
                    </a:cubicBezTo>
                    <a:cubicBezTo>
                      <a:pt x="8512" y="23373"/>
                      <a:pt x="8646" y="23541"/>
                      <a:pt x="8797" y="23708"/>
                    </a:cubicBezTo>
                    <a:cubicBezTo>
                      <a:pt x="9082" y="24027"/>
                      <a:pt x="9383" y="24345"/>
                      <a:pt x="9685" y="24647"/>
                    </a:cubicBezTo>
                    <a:cubicBezTo>
                      <a:pt x="9836" y="24814"/>
                      <a:pt x="9986" y="24965"/>
                      <a:pt x="10137" y="25116"/>
                    </a:cubicBezTo>
                    <a:cubicBezTo>
                      <a:pt x="10389" y="25367"/>
                      <a:pt x="10623" y="25602"/>
                      <a:pt x="10891" y="25836"/>
                    </a:cubicBezTo>
                    <a:cubicBezTo>
                      <a:pt x="11494" y="26406"/>
                      <a:pt x="12131" y="26959"/>
                      <a:pt x="12784" y="27495"/>
                    </a:cubicBezTo>
                    <a:cubicBezTo>
                      <a:pt x="12969" y="27646"/>
                      <a:pt x="13170" y="27796"/>
                      <a:pt x="13354" y="27947"/>
                    </a:cubicBezTo>
                    <a:cubicBezTo>
                      <a:pt x="13354" y="27964"/>
                      <a:pt x="13371" y="27964"/>
                      <a:pt x="13371" y="27964"/>
                    </a:cubicBezTo>
                    <a:cubicBezTo>
                      <a:pt x="13538" y="28098"/>
                      <a:pt x="13706" y="28215"/>
                      <a:pt x="13873" y="28349"/>
                    </a:cubicBezTo>
                    <a:cubicBezTo>
                      <a:pt x="13940" y="28400"/>
                      <a:pt x="14008" y="28450"/>
                      <a:pt x="14075" y="28500"/>
                    </a:cubicBezTo>
                    <a:cubicBezTo>
                      <a:pt x="14225" y="28601"/>
                      <a:pt x="14359" y="28701"/>
                      <a:pt x="14493" y="28802"/>
                    </a:cubicBezTo>
                    <a:cubicBezTo>
                      <a:pt x="14544" y="28835"/>
                      <a:pt x="14577" y="28852"/>
                      <a:pt x="14627" y="28886"/>
                    </a:cubicBezTo>
                    <a:cubicBezTo>
                      <a:pt x="14778" y="28986"/>
                      <a:pt x="14929" y="29103"/>
                      <a:pt x="15080" y="29204"/>
                    </a:cubicBezTo>
                    <a:cubicBezTo>
                      <a:pt x="15231" y="29304"/>
                      <a:pt x="15381" y="29405"/>
                      <a:pt x="15532" y="29505"/>
                    </a:cubicBezTo>
                    <a:cubicBezTo>
                      <a:pt x="15683" y="29606"/>
                      <a:pt x="15834" y="29706"/>
                      <a:pt x="15985" y="29790"/>
                    </a:cubicBezTo>
                    <a:cubicBezTo>
                      <a:pt x="16001" y="29807"/>
                      <a:pt x="16001" y="29807"/>
                      <a:pt x="16018" y="29824"/>
                    </a:cubicBezTo>
                    <a:cubicBezTo>
                      <a:pt x="16202" y="29941"/>
                      <a:pt x="16387" y="30042"/>
                      <a:pt x="16571" y="30159"/>
                    </a:cubicBezTo>
                    <a:lnTo>
                      <a:pt x="16973" y="30393"/>
                    </a:lnTo>
                    <a:cubicBezTo>
                      <a:pt x="17074" y="30460"/>
                      <a:pt x="17174" y="30511"/>
                      <a:pt x="17275" y="30561"/>
                    </a:cubicBezTo>
                    <a:cubicBezTo>
                      <a:pt x="17425" y="30661"/>
                      <a:pt x="17576" y="30745"/>
                      <a:pt x="17727" y="30829"/>
                    </a:cubicBezTo>
                    <a:cubicBezTo>
                      <a:pt x="18196" y="31080"/>
                      <a:pt x="18665" y="31332"/>
                      <a:pt x="19151" y="31566"/>
                    </a:cubicBezTo>
                    <a:cubicBezTo>
                      <a:pt x="19302" y="31650"/>
                      <a:pt x="19453" y="31717"/>
                      <a:pt x="19620" y="31801"/>
                    </a:cubicBezTo>
                    <a:cubicBezTo>
                      <a:pt x="19771" y="31868"/>
                      <a:pt x="19922" y="31952"/>
                      <a:pt x="20089" y="32019"/>
                    </a:cubicBezTo>
                    <a:cubicBezTo>
                      <a:pt x="20240" y="32086"/>
                      <a:pt x="20408" y="32153"/>
                      <a:pt x="20559" y="32236"/>
                    </a:cubicBezTo>
                    <a:cubicBezTo>
                      <a:pt x="21078" y="32454"/>
                      <a:pt x="21597" y="32672"/>
                      <a:pt x="22117" y="32873"/>
                    </a:cubicBezTo>
                    <a:cubicBezTo>
                      <a:pt x="22251" y="32923"/>
                      <a:pt x="22385" y="32974"/>
                      <a:pt x="22502" y="33007"/>
                    </a:cubicBezTo>
                    <a:cubicBezTo>
                      <a:pt x="22670" y="33074"/>
                      <a:pt x="22837" y="33141"/>
                      <a:pt x="23005" y="33191"/>
                    </a:cubicBezTo>
                    <a:cubicBezTo>
                      <a:pt x="23172" y="33258"/>
                      <a:pt x="23340" y="33309"/>
                      <a:pt x="23507" y="33359"/>
                    </a:cubicBezTo>
                    <a:cubicBezTo>
                      <a:pt x="23675" y="33426"/>
                      <a:pt x="23842" y="33476"/>
                      <a:pt x="24010" y="33527"/>
                    </a:cubicBezTo>
                    <a:cubicBezTo>
                      <a:pt x="24345" y="33644"/>
                      <a:pt x="24680" y="33744"/>
                      <a:pt x="25015" y="33828"/>
                    </a:cubicBezTo>
                    <a:cubicBezTo>
                      <a:pt x="25183" y="33878"/>
                      <a:pt x="25367" y="33929"/>
                      <a:pt x="25535" y="33979"/>
                    </a:cubicBezTo>
                    <a:cubicBezTo>
                      <a:pt x="25769" y="34046"/>
                      <a:pt x="26004" y="34096"/>
                      <a:pt x="26238" y="34163"/>
                    </a:cubicBezTo>
                    <a:cubicBezTo>
                      <a:pt x="26389" y="34197"/>
                      <a:pt x="26540" y="34230"/>
                      <a:pt x="26691" y="34264"/>
                    </a:cubicBezTo>
                    <a:cubicBezTo>
                      <a:pt x="26892" y="34314"/>
                      <a:pt x="27093" y="34364"/>
                      <a:pt x="27294" y="34398"/>
                    </a:cubicBezTo>
                    <a:cubicBezTo>
                      <a:pt x="27461" y="34431"/>
                      <a:pt x="27629" y="34465"/>
                      <a:pt x="27797" y="34498"/>
                    </a:cubicBezTo>
                    <a:cubicBezTo>
                      <a:pt x="27813" y="34498"/>
                      <a:pt x="27847" y="34515"/>
                      <a:pt x="27864" y="34515"/>
                    </a:cubicBezTo>
                    <a:cubicBezTo>
                      <a:pt x="28115" y="34565"/>
                      <a:pt x="28366" y="34616"/>
                      <a:pt x="28618" y="34649"/>
                    </a:cubicBezTo>
                    <a:cubicBezTo>
                      <a:pt x="28869" y="34699"/>
                      <a:pt x="29103" y="34733"/>
                      <a:pt x="29355" y="34766"/>
                    </a:cubicBezTo>
                    <a:cubicBezTo>
                      <a:pt x="31114" y="35034"/>
                      <a:pt x="32873" y="35152"/>
                      <a:pt x="34599" y="35152"/>
                    </a:cubicBezTo>
                    <a:cubicBezTo>
                      <a:pt x="34817" y="35152"/>
                      <a:pt x="35018" y="35152"/>
                      <a:pt x="35219" y="35135"/>
                    </a:cubicBezTo>
                    <a:cubicBezTo>
                      <a:pt x="35437" y="35135"/>
                      <a:pt x="35638" y="35135"/>
                      <a:pt x="35856" y="35118"/>
                    </a:cubicBezTo>
                    <a:cubicBezTo>
                      <a:pt x="35939" y="35118"/>
                      <a:pt x="36040" y="35118"/>
                      <a:pt x="36124" y="35101"/>
                    </a:cubicBezTo>
                    <a:cubicBezTo>
                      <a:pt x="36325" y="35101"/>
                      <a:pt x="36542" y="35085"/>
                      <a:pt x="36744" y="35068"/>
                    </a:cubicBezTo>
                    <a:lnTo>
                      <a:pt x="36760" y="35068"/>
                    </a:lnTo>
                    <a:cubicBezTo>
                      <a:pt x="36945" y="35051"/>
                      <a:pt x="37112" y="35051"/>
                      <a:pt x="37296" y="35034"/>
                    </a:cubicBezTo>
                    <a:cubicBezTo>
                      <a:pt x="37430" y="35018"/>
                      <a:pt x="37564" y="35001"/>
                      <a:pt x="37699" y="34984"/>
                    </a:cubicBezTo>
                    <a:lnTo>
                      <a:pt x="37849" y="34984"/>
                    </a:lnTo>
                    <a:cubicBezTo>
                      <a:pt x="38034" y="34951"/>
                      <a:pt x="38235" y="34934"/>
                      <a:pt x="38436" y="34917"/>
                    </a:cubicBezTo>
                    <a:cubicBezTo>
                      <a:pt x="38654" y="34884"/>
                      <a:pt x="38871" y="34867"/>
                      <a:pt x="39089" y="34833"/>
                    </a:cubicBezTo>
                    <a:cubicBezTo>
                      <a:pt x="39542" y="34766"/>
                      <a:pt x="39977" y="34699"/>
                      <a:pt x="40413" y="34616"/>
                    </a:cubicBezTo>
                    <a:cubicBezTo>
                      <a:pt x="40597" y="34582"/>
                      <a:pt x="40798" y="34549"/>
                      <a:pt x="40999" y="34515"/>
                    </a:cubicBezTo>
                    <a:cubicBezTo>
                      <a:pt x="41016" y="34498"/>
                      <a:pt x="41049" y="34498"/>
                      <a:pt x="41083" y="34498"/>
                    </a:cubicBezTo>
                    <a:cubicBezTo>
                      <a:pt x="41401" y="34431"/>
                      <a:pt x="41720" y="34364"/>
                      <a:pt x="42038" y="34297"/>
                    </a:cubicBezTo>
                    <a:cubicBezTo>
                      <a:pt x="42373" y="34213"/>
                      <a:pt x="42691" y="34146"/>
                      <a:pt x="43010" y="34063"/>
                    </a:cubicBezTo>
                    <a:cubicBezTo>
                      <a:pt x="43211" y="33996"/>
                      <a:pt x="43429" y="33945"/>
                      <a:pt x="43646" y="33878"/>
                    </a:cubicBezTo>
                    <a:cubicBezTo>
                      <a:pt x="43797" y="33845"/>
                      <a:pt x="43965" y="33795"/>
                      <a:pt x="44116" y="33744"/>
                    </a:cubicBezTo>
                    <a:cubicBezTo>
                      <a:pt x="44350" y="33677"/>
                      <a:pt x="44585" y="33610"/>
                      <a:pt x="44836" y="33527"/>
                    </a:cubicBezTo>
                    <a:cubicBezTo>
                      <a:pt x="45355" y="33359"/>
                      <a:pt x="45892" y="33175"/>
                      <a:pt x="46411" y="32990"/>
                    </a:cubicBezTo>
                    <a:cubicBezTo>
                      <a:pt x="46578" y="32923"/>
                      <a:pt x="46746" y="32856"/>
                      <a:pt x="46930" y="32789"/>
                    </a:cubicBezTo>
                    <a:lnTo>
                      <a:pt x="47383" y="32605"/>
                    </a:lnTo>
                    <a:cubicBezTo>
                      <a:pt x="47684" y="32488"/>
                      <a:pt x="47986" y="32354"/>
                      <a:pt x="48271" y="32220"/>
                    </a:cubicBezTo>
                    <a:lnTo>
                      <a:pt x="48287" y="32220"/>
                    </a:lnTo>
                    <a:cubicBezTo>
                      <a:pt x="48572" y="32086"/>
                      <a:pt x="48874" y="31952"/>
                      <a:pt x="49159" y="31818"/>
                    </a:cubicBezTo>
                    <a:cubicBezTo>
                      <a:pt x="49192" y="31801"/>
                      <a:pt x="49242" y="31784"/>
                      <a:pt x="49276" y="31767"/>
                    </a:cubicBezTo>
                    <a:cubicBezTo>
                      <a:pt x="49444" y="31684"/>
                      <a:pt x="49611" y="31600"/>
                      <a:pt x="49795" y="31516"/>
                    </a:cubicBezTo>
                    <a:cubicBezTo>
                      <a:pt x="50449" y="31181"/>
                      <a:pt x="51119" y="30829"/>
                      <a:pt x="51756" y="30444"/>
                    </a:cubicBezTo>
                    <a:cubicBezTo>
                      <a:pt x="51923" y="30343"/>
                      <a:pt x="52108" y="30243"/>
                      <a:pt x="52275" y="30142"/>
                    </a:cubicBezTo>
                    <a:cubicBezTo>
                      <a:pt x="52476" y="30008"/>
                      <a:pt x="52694" y="29874"/>
                      <a:pt x="52895" y="29740"/>
                    </a:cubicBezTo>
                    <a:cubicBezTo>
                      <a:pt x="53113" y="29623"/>
                      <a:pt x="53314" y="29489"/>
                      <a:pt x="53515" y="29338"/>
                    </a:cubicBezTo>
                    <a:cubicBezTo>
                      <a:pt x="53951" y="29053"/>
                      <a:pt x="54386" y="28751"/>
                      <a:pt x="54805" y="28450"/>
                    </a:cubicBezTo>
                    <a:cubicBezTo>
                      <a:pt x="55324" y="28065"/>
                      <a:pt x="55827" y="27679"/>
                      <a:pt x="56313" y="27260"/>
                    </a:cubicBezTo>
                    <a:cubicBezTo>
                      <a:pt x="56447" y="27160"/>
                      <a:pt x="56581" y="27043"/>
                      <a:pt x="56715" y="26925"/>
                    </a:cubicBezTo>
                    <a:cubicBezTo>
                      <a:pt x="57502" y="26255"/>
                      <a:pt x="58273" y="25535"/>
                      <a:pt x="59010" y="24797"/>
                    </a:cubicBezTo>
                    <a:cubicBezTo>
                      <a:pt x="59128" y="24680"/>
                      <a:pt x="59245" y="24546"/>
                      <a:pt x="59362" y="24412"/>
                    </a:cubicBezTo>
                    <a:cubicBezTo>
                      <a:pt x="59513" y="24278"/>
                      <a:pt x="59647" y="24127"/>
                      <a:pt x="59781" y="23976"/>
                    </a:cubicBezTo>
                    <a:cubicBezTo>
                      <a:pt x="60133" y="23591"/>
                      <a:pt x="60485" y="23189"/>
                      <a:pt x="60837" y="22770"/>
                    </a:cubicBezTo>
                    <a:cubicBezTo>
                      <a:pt x="61105" y="22452"/>
                      <a:pt x="61356" y="22133"/>
                      <a:pt x="61607" y="21815"/>
                    </a:cubicBezTo>
                    <a:cubicBezTo>
                      <a:pt x="61758" y="21631"/>
                      <a:pt x="61892" y="21446"/>
                      <a:pt x="62026" y="21245"/>
                    </a:cubicBezTo>
                    <a:cubicBezTo>
                      <a:pt x="62194" y="21044"/>
                      <a:pt x="62345" y="20827"/>
                      <a:pt x="62495" y="20609"/>
                    </a:cubicBezTo>
                    <a:cubicBezTo>
                      <a:pt x="62629" y="20408"/>
                      <a:pt x="62763" y="20223"/>
                      <a:pt x="62897" y="20039"/>
                    </a:cubicBezTo>
                    <a:cubicBezTo>
                      <a:pt x="62914" y="20006"/>
                      <a:pt x="62931" y="19972"/>
                      <a:pt x="62948" y="19955"/>
                    </a:cubicBezTo>
                    <a:cubicBezTo>
                      <a:pt x="63082" y="19754"/>
                      <a:pt x="63216" y="19570"/>
                      <a:pt x="63333" y="19369"/>
                    </a:cubicBezTo>
                    <a:cubicBezTo>
                      <a:pt x="63434" y="19201"/>
                      <a:pt x="63551" y="19034"/>
                      <a:pt x="63651" y="18883"/>
                    </a:cubicBezTo>
                    <a:cubicBezTo>
                      <a:pt x="63819" y="18598"/>
                      <a:pt x="64003" y="18297"/>
                      <a:pt x="64171" y="17995"/>
                    </a:cubicBezTo>
                    <a:cubicBezTo>
                      <a:pt x="64405" y="17610"/>
                      <a:pt x="64623" y="17208"/>
                      <a:pt x="64841" y="16805"/>
                    </a:cubicBezTo>
                    <a:cubicBezTo>
                      <a:pt x="64841" y="16789"/>
                      <a:pt x="64841" y="16772"/>
                      <a:pt x="64858" y="16772"/>
                    </a:cubicBezTo>
                    <a:cubicBezTo>
                      <a:pt x="65176" y="16169"/>
                      <a:pt x="65461" y="15549"/>
                      <a:pt x="65746" y="14929"/>
                    </a:cubicBezTo>
                    <a:cubicBezTo>
                      <a:pt x="65947" y="14510"/>
                      <a:pt x="66131" y="14074"/>
                      <a:pt x="66299" y="13639"/>
                    </a:cubicBezTo>
                    <a:cubicBezTo>
                      <a:pt x="66466" y="13220"/>
                      <a:pt x="66634" y="12768"/>
                      <a:pt x="66801" y="12332"/>
                    </a:cubicBezTo>
                    <a:cubicBezTo>
                      <a:pt x="66868" y="12114"/>
                      <a:pt x="66952" y="11880"/>
                      <a:pt x="67019" y="11662"/>
                    </a:cubicBezTo>
                    <a:cubicBezTo>
                      <a:pt x="67103" y="11444"/>
                      <a:pt x="67170" y="11226"/>
                      <a:pt x="67237" y="11008"/>
                    </a:cubicBezTo>
                    <a:cubicBezTo>
                      <a:pt x="67254" y="10941"/>
                      <a:pt x="67270" y="10891"/>
                      <a:pt x="67287" y="10824"/>
                    </a:cubicBezTo>
                    <a:cubicBezTo>
                      <a:pt x="67354" y="10657"/>
                      <a:pt x="67404" y="10472"/>
                      <a:pt x="67455" y="10305"/>
                    </a:cubicBezTo>
                    <a:cubicBezTo>
                      <a:pt x="67522" y="10070"/>
                      <a:pt x="67572" y="9852"/>
                      <a:pt x="67639" y="9618"/>
                    </a:cubicBezTo>
                    <a:cubicBezTo>
                      <a:pt x="67706" y="9366"/>
                      <a:pt x="67773" y="9115"/>
                      <a:pt x="67823" y="8864"/>
                    </a:cubicBezTo>
                    <a:cubicBezTo>
                      <a:pt x="67874" y="8679"/>
                      <a:pt x="67924" y="8478"/>
                      <a:pt x="67957" y="8294"/>
                    </a:cubicBezTo>
                    <a:cubicBezTo>
                      <a:pt x="68091" y="7724"/>
                      <a:pt x="68209" y="7138"/>
                      <a:pt x="68309" y="6552"/>
                    </a:cubicBezTo>
                    <a:cubicBezTo>
                      <a:pt x="68326" y="6418"/>
                      <a:pt x="68343" y="6300"/>
                      <a:pt x="68359" y="6183"/>
                    </a:cubicBezTo>
                    <a:cubicBezTo>
                      <a:pt x="68410" y="5948"/>
                      <a:pt x="68443" y="5697"/>
                      <a:pt x="68477" y="5463"/>
                    </a:cubicBezTo>
                    <a:cubicBezTo>
                      <a:pt x="68728" y="3620"/>
                      <a:pt x="68829" y="1793"/>
                      <a:pt x="68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891150" y="2874650"/>
                <a:ext cx="681183" cy="766069"/>
              </a:xfrm>
              <a:custGeom>
                <a:rect b="b" l="l" r="r" t="t"/>
                <a:pathLst>
                  <a:path extrusionOk="0" h="17138" w="15239">
                    <a:moveTo>
                      <a:pt x="17" y="1"/>
                    </a:moveTo>
                    <a:cubicBezTo>
                      <a:pt x="1" y="788"/>
                      <a:pt x="17" y="1559"/>
                      <a:pt x="51" y="2330"/>
                    </a:cubicBezTo>
                    <a:cubicBezTo>
                      <a:pt x="68" y="2832"/>
                      <a:pt x="101" y="3318"/>
                      <a:pt x="151" y="3821"/>
                    </a:cubicBezTo>
                    <a:cubicBezTo>
                      <a:pt x="151" y="3837"/>
                      <a:pt x="151" y="3871"/>
                      <a:pt x="151" y="3904"/>
                    </a:cubicBezTo>
                    <a:cubicBezTo>
                      <a:pt x="168" y="4055"/>
                      <a:pt x="185" y="4223"/>
                      <a:pt x="202" y="4374"/>
                    </a:cubicBezTo>
                    <a:cubicBezTo>
                      <a:pt x="218" y="4508"/>
                      <a:pt x="235" y="4625"/>
                      <a:pt x="252" y="4742"/>
                    </a:cubicBezTo>
                    <a:cubicBezTo>
                      <a:pt x="302" y="5195"/>
                      <a:pt x="369" y="5664"/>
                      <a:pt x="436" y="6116"/>
                    </a:cubicBezTo>
                    <a:cubicBezTo>
                      <a:pt x="503" y="6501"/>
                      <a:pt x="570" y="6904"/>
                      <a:pt x="637" y="7289"/>
                    </a:cubicBezTo>
                    <a:cubicBezTo>
                      <a:pt x="654" y="7339"/>
                      <a:pt x="671" y="7406"/>
                      <a:pt x="671" y="7456"/>
                    </a:cubicBezTo>
                    <a:cubicBezTo>
                      <a:pt x="721" y="7657"/>
                      <a:pt x="755" y="7859"/>
                      <a:pt x="805" y="8043"/>
                    </a:cubicBezTo>
                    <a:cubicBezTo>
                      <a:pt x="1274" y="10221"/>
                      <a:pt x="1944" y="12315"/>
                      <a:pt x="2815" y="14326"/>
                    </a:cubicBezTo>
                    <a:cubicBezTo>
                      <a:pt x="2983" y="14728"/>
                      <a:pt x="3151" y="15113"/>
                      <a:pt x="3335" y="15499"/>
                    </a:cubicBezTo>
                    <a:cubicBezTo>
                      <a:pt x="3368" y="15532"/>
                      <a:pt x="3385" y="15582"/>
                      <a:pt x="3402" y="15633"/>
                    </a:cubicBezTo>
                    <a:cubicBezTo>
                      <a:pt x="3486" y="15800"/>
                      <a:pt x="3569" y="15968"/>
                      <a:pt x="3653" y="16135"/>
                    </a:cubicBezTo>
                    <a:cubicBezTo>
                      <a:pt x="3754" y="16320"/>
                      <a:pt x="3854" y="16521"/>
                      <a:pt x="3955" y="16722"/>
                    </a:cubicBezTo>
                    <a:cubicBezTo>
                      <a:pt x="4449" y="17013"/>
                      <a:pt x="4719" y="17137"/>
                      <a:pt x="4884" y="17137"/>
                    </a:cubicBezTo>
                    <a:cubicBezTo>
                      <a:pt x="5306" y="17137"/>
                      <a:pt x="5032" y="16323"/>
                      <a:pt x="6032" y="15432"/>
                    </a:cubicBezTo>
                    <a:cubicBezTo>
                      <a:pt x="7210" y="14380"/>
                      <a:pt x="7496" y="13903"/>
                      <a:pt x="8383" y="13903"/>
                    </a:cubicBezTo>
                    <a:cubicBezTo>
                      <a:pt x="8556" y="13903"/>
                      <a:pt x="8751" y="13922"/>
                      <a:pt x="8981" y="13957"/>
                    </a:cubicBezTo>
                    <a:cubicBezTo>
                      <a:pt x="9083" y="13973"/>
                      <a:pt x="9174" y="13980"/>
                      <a:pt x="9257" y="13980"/>
                    </a:cubicBezTo>
                    <a:cubicBezTo>
                      <a:pt x="10200" y="13980"/>
                      <a:pt x="9994" y="13031"/>
                      <a:pt x="10529" y="13031"/>
                    </a:cubicBezTo>
                    <a:cubicBezTo>
                      <a:pt x="10589" y="13031"/>
                      <a:pt x="10659" y="13043"/>
                      <a:pt x="10740" y="13069"/>
                    </a:cubicBezTo>
                    <a:cubicBezTo>
                      <a:pt x="10904" y="13125"/>
                      <a:pt x="11027" y="13150"/>
                      <a:pt x="11125" y="13150"/>
                    </a:cubicBezTo>
                    <a:cubicBezTo>
                      <a:pt x="11558" y="13150"/>
                      <a:pt x="11479" y="12649"/>
                      <a:pt x="12081" y="12047"/>
                    </a:cubicBezTo>
                    <a:cubicBezTo>
                      <a:pt x="12806" y="11322"/>
                      <a:pt x="13240" y="9315"/>
                      <a:pt x="14163" y="9315"/>
                    </a:cubicBezTo>
                    <a:cubicBezTo>
                      <a:pt x="14178" y="9315"/>
                      <a:pt x="14193" y="9315"/>
                      <a:pt x="14209" y="9316"/>
                    </a:cubicBezTo>
                    <a:cubicBezTo>
                      <a:pt x="14247" y="9320"/>
                      <a:pt x="14285" y="9321"/>
                      <a:pt x="14321" y="9321"/>
                    </a:cubicBezTo>
                    <a:cubicBezTo>
                      <a:pt x="15170" y="9321"/>
                      <a:pt x="15238" y="8382"/>
                      <a:pt x="15030" y="6887"/>
                    </a:cubicBezTo>
                    <a:cubicBezTo>
                      <a:pt x="14812" y="5345"/>
                      <a:pt x="11411" y="5932"/>
                      <a:pt x="11863" y="4608"/>
                    </a:cubicBezTo>
                    <a:cubicBezTo>
                      <a:pt x="12299" y="3285"/>
                      <a:pt x="10087" y="4022"/>
                      <a:pt x="10020" y="1291"/>
                    </a:cubicBezTo>
                    <a:cubicBezTo>
                      <a:pt x="10003" y="621"/>
                      <a:pt x="9852" y="235"/>
                      <a:pt x="9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2005602" y="2874650"/>
                <a:ext cx="1961481" cy="1274442"/>
              </a:xfrm>
              <a:custGeom>
                <a:rect b="b" l="l" r="r" t="t"/>
                <a:pathLst>
                  <a:path extrusionOk="0" h="28511" w="43881">
                    <a:moveTo>
                      <a:pt x="788" y="1"/>
                    </a:moveTo>
                    <a:cubicBezTo>
                      <a:pt x="319" y="721"/>
                      <a:pt x="1" y="1475"/>
                      <a:pt x="486" y="2262"/>
                    </a:cubicBezTo>
                    <a:cubicBezTo>
                      <a:pt x="1441" y="3804"/>
                      <a:pt x="336" y="5647"/>
                      <a:pt x="1508" y="5798"/>
                    </a:cubicBezTo>
                    <a:cubicBezTo>
                      <a:pt x="2557" y="5932"/>
                      <a:pt x="2267" y="7178"/>
                      <a:pt x="2982" y="7178"/>
                    </a:cubicBezTo>
                    <a:cubicBezTo>
                      <a:pt x="3068" y="7178"/>
                      <a:pt x="3167" y="7160"/>
                      <a:pt x="3284" y="7121"/>
                    </a:cubicBezTo>
                    <a:cubicBezTo>
                      <a:pt x="3422" y="7075"/>
                      <a:pt x="3558" y="7056"/>
                      <a:pt x="3692" y="7056"/>
                    </a:cubicBezTo>
                    <a:cubicBezTo>
                      <a:pt x="4432" y="7056"/>
                      <a:pt x="5103" y="7648"/>
                      <a:pt x="5542" y="7648"/>
                    </a:cubicBezTo>
                    <a:cubicBezTo>
                      <a:pt x="5663" y="7648"/>
                      <a:pt x="5766" y="7604"/>
                      <a:pt x="5848" y="7490"/>
                    </a:cubicBezTo>
                    <a:cubicBezTo>
                      <a:pt x="6031" y="7252"/>
                      <a:pt x="6383" y="7111"/>
                      <a:pt x="6741" y="7111"/>
                    </a:cubicBezTo>
                    <a:cubicBezTo>
                      <a:pt x="7265" y="7111"/>
                      <a:pt x="7802" y="7414"/>
                      <a:pt x="7842" y="8160"/>
                    </a:cubicBezTo>
                    <a:cubicBezTo>
                      <a:pt x="7909" y="9417"/>
                      <a:pt x="9752" y="8311"/>
                      <a:pt x="9249" y="9852"/>
                    </a:cubicBezTo>
                    <a:cubicBezTo>
                      <a:pt x="8730" y="11410"/>
                      <a:pt x="8143" y="11695"/>
                      <a:pt x="8797" y="12650"/>
                    </a:cubicBezTo>
                    <a:cubicBezTo>
                      <a:pt x="9467" y="13622"/>
                      <a:pt x="9467" y="15080"/>
                      <a:pt x="8797" y="15599"/>
                    </a:cubicBezTo>
                    <a:cubicBezTo>
                      <a:pt x="8127" y="16119"/>
                      <a:pt x="6216" y="17442"/>
                      <a:pt x="7171" y="18984"/>
                    </a:cubicBezTo>
                    <a:cubicBezTo>
                      <a:pt x="8127" y="20542"/>
                      <a:pt x="8562" y="21430"/>
                      <a:pt x="7691" y="21865"/>
                    </a:cubicBezTo>
                    <a:cubicBezTo>
                      <a:pt x="6803" y="22301"/>
                      <a:pt x="6501" y="23926"/>
                      <a:pt x="7239" y="24663"/>
                    </a:cubicBezTo>
                    <a:cubicBezTo>
                      <a:pt x="7976" y="25401"/>
                      <a:pt x="8277" y="25987"/>
                      <a:pt x="7909" y="27093"/>
                    </a:cubicBezTo>
                    <a:cubicBezTo>
                      <a:pt x="7657" y="27816"/>
                      <a:pt x="8896" y="28511"/>
                      <a:pt x="10050" y="28511"/>
                    </a:cubicBezTo>
                    <a:cubicBezTo>
                      <a:pt x="10661" y="28511"/>
                      <a:pt x="11248" y="28317"/>
                      <a:pt x="11578" y="27830"/>
                    </a:cubicBezTo>
                    <a:cubicBezTo>
                      <a:pt x="12550" y="26439"/>
                      <a:pt x="15566" y="24010"/>
                      <a:pt x="16822" y="23189"/>
                    </a:cubicBezTo>
                    <a:cubicBezTo>
                      <a:pt x="18079" y="22385"/>
                      <a:pt x="19252" y="21061"/>
                      <a:pt x="18665" y="19888"/>
                    </a:cubicBezTo>
                    <a:cubicBezTo>
                      <a:pt x="18079" y="18699"/>
                      <a:pt x="19469" y="15984"/>
                      <a:pt x="21681" y="15984"/>
                    </a:cubicBezTo>
                    <a:cubicBezTo>
                      <a:pt x="23893" y="15984"/>
                      <a:pt x="24931" y="14359"/>
                      <a:pt x="25300" y="13253"/>
                    </a:cubicBezTo>
                    <a:cubicBezTo>
                      <a:pt x="25669" y="12148"/>
                      <a:pt x="26841" y="11561"/>
                      <a:pt x="25970" y="11276"/>
                    </a:cubicBezTo>
                    <a:cubicBezTo>
                      <a:pt x="25082" y="10975"/>
                      <a:pt x="23155" y="11561"/>
                      <a:pt x="23390" y="10171"/>
                    </a:cubicBezTo>
                    <a:cubicBezTo>
                      <a:pt x="23608" y="8763"/>
                      <a:pt x="23239" y="7657"/>
                      <a:pt x="22653" y="6485"/>
                    </a:cubicBezTo>
                    <a:cubicBezTo>
                      <a:pt x="22087" y="5336"/>
                      <a:pt x="21864" y="2486"/>
                      <a:pt x="22437" y="2486"/>
                    </a:cubicBezTo>
                    <a:cubicBezTo>
                      <a:pt x="22458" y="2486"/>
                      <a:pt x="22479" y="2490"/>
                      <a:pt x="22502" y="2497"/>
                    </a:cubicBezTo>
                    <a:cubicBezTo>
                      <a:pt x="23172" y="2732"/>
                      <a:pt x="23390" y="2799"/>
                      <a:pt x="23541" y="4558"/>
                    </a:cubicBezTo>
                    <a:cubicBezTo>
                      <a:pt x="23692" y="6334"/>
                      <a:pt x="23088" y="7373"/>
                      <a:pt x="23826" y="8110"/>
                    </a:cubicBezTo>
                    <a:cubicBezTo>
                      <a:pt x="24563" y="8847"/>
                      <a:pt x="23541" y="9718"/>
                      <a:pt x="24714" y="9869"/>
                    </a:cubicBezTo>
                    <a:cubicBezTo>
                      <a:pt x="24777" y="9877"/>
                      <a:pt x="24848" y="9881"/>
                      <a:pt x="24924" y="9881"/>
                    </a:cubicBezTo>
                    <a:cubicBezTo>
                      <a:pt x="26077" y="9881"/>
                      <a:pt x="28571" y="9000"/>
                      <a:pt x="29889" y="9000"/>
                    </a:cubicBezTo>
                    <a:cubicBezTo>
                      <a:pt x="30086" y="9000"/>
                      <a:pt x="30257" y="9019"/>
                      <a:pt x="30393" y="9065"/>
                    </a:cubicBezTo>
                    <a:cubicBezTo>
                      <a:pt x="30508" y="9104"/>
                      <a:pt x="30616" y="9121"/>
                      <a:pt x="30717" y="9121"/>
                    </a:cubicBezTo>
                    <a:cubicBezTo>
                      <a:pt x="31579" y="9121"/>
                      <a:pt x="31940" y="7844"/>
                      <a:pt x="31415" y="7440"/>
                    </a:cubicBezTo>
                    <a:cubicBezTo>
                      <a:pt x="30882" y="7043"/>
                      <a:pt x="31444" y="6398"/>
                      <a:pt x="30768" y="6398"/>
                    </a:cubicBezTo>
                    <a:cubicBezTo>
                      <a:pt x="30701" y="6398"/>
                      <a:pt x="30621" y="6404"/>
                      <a:pt x="30527" y="6418"/>
                    </a:cubicBezTo>
                    <a:cubicBezTo>
                      <a:pt x="30128" y="6470"/>
                      <a:pt x="29716" y="6558"/>
                      <a:pt x="29362" y="6558"/>
                    </a:cubicBezTo>
                    <a:cubicBezTo>
                      <a:pt x="28810" y="6558"/>
                      <a:pt x="28400" y="6344"/>
                      <a:pt x="28400" y="5446"/>
                    </a:cubicBezTo>
                    <a:cubicBezTo>
                      <a:pt x="28400" y="4156"/>
                      <a:pt x="26956" y="2563"/>
                      <a:pt x="27705" y="2563"/>
                    </a:cubicBezTo>
                    <a:cubicBezTo>
                      <a:pt x="27802" y="2563"/>
                      <a:pt x="27936" y="2590"/>
                      <a:pt x="28115" y="2648"/>
                    </a:cubicBezTo>
                    <a:cubicBezTo>
                      <a:pt x="29656" y="3167"/>
                      <a:pt x="29355" y="4792"/>
                      <a:pt x="30243" y="5094"/>
                    </a:cubicBezTo>
                    <a:cubicBezTo>
                      <a:pt x="31131" y="5379"/>
                      <a:pt x="31499" y="6485"/>
                      <a:pt x="32605" y="6853"/>
                    </a:cubicBezTo>
                    <a:cubicBezTo>
                      <a:pt x="32836" y="6931"/>
                      <a:pt x="33032" y="6954"/>
                      <a:pt x="33202" y="6954"/>
                    </a:cubicBezTo>
                    <a:cubicBezTo>
                      <a:pt x="33429" y="6954"/>
                      <a:pt x="33609" y="6914"/>
                      <a:pt x="33767" y="6914"/>
                    </a:cubicBezTo>
                    <a:cubicBezTo>
                      <a:pt x="34047" y="6914"/>
                      <a:pt x="34253" y="7040"/>
                      <a:pt x="34515" y="7741"/>
                    </a:cubicBezTo>
                    <a:cubicBezTo>
                      <a:pt x="34992" y="9035"/>
                      <a:pt x="34904" y="10130"/>
                      <a:pt x="35510" y="10130"/>
                    </a:cubicBezTo>
                    <a:cubicBezTo>
                      <a:pt x="35564" y="10130"/>
                      <a:pt x="35623" y="10121"/>
                      <a:pt x="35688" y="10104"/>
                    </a:cubicBezTo>
                    <a:cubicBezTo>
                      <a:pt x="36140" y="9981"/>
                      <a:pt x="36503" y="9667"/>
                      <a:pt x="36694" y="9667"/>
                    </a:cubicBezTo>
                    <a:cubicBezTo>
                      <a:pt x="36843" y="9667"/>
                      <a:pt x="36889" y="9857"/>
                      <a:pt x="36794" y="10472"/>
                    </a:cubicBezTo>
                    <a:cubicBezTo>
                      <a:pt x="36576" y="11863"/>
                      <a:pt x="34364" y="11126"/>
                      <a:pt x="35839" y="13337"/>
                    </a:cubicBezTo>
                    <a:cubicBezTo>
                      <a:pt x="37296" y="15549"/>
                      <a:pt x="36341" y="15482"/>
                      <a:pt x="36643" y="16068"/>
                    </a:cubicBezTo>
                    <a:cubicBezTo>
                      <a:pt x="36674" y="16132"/>
                      <a:pt x="36731" y="16161"/>
                      <a:pt x="36808" y="16161"/>
                    </a:cubicBezTo>
                    <a:cubicBezTo>
                      <a:pt x="37442" y="16161"/>
                      <a:pt x="39425" y="14196"/>
                      <a:pt x="39290" y="13270"/>
                    </a:cubicBezTo>
                    <a:cubicBezTo>
                      <a:pt x="39223" y="12751"/>
                      <a:pt x="41250" y="9651"/>
                      <a:pt x="43160" y="6183"/>
                    </a:cubicBezTo>
                    <a:cubicBezTo>
                      <a:pt x="43160" y="6166"/>
                      <a:pt x="43160" y="6166"/>
                      <a:pt x="43160" y="6150"/>
                    </a:cubicBezTo>
                    <a:cubicBezTo>
                      <a:pt x="43294" y="5915"/>
                      <a:pt x="43412" y="5697"/>
                      <a:pt x="43546" y="5463"/>
                    </a:cubicBezTo>
                    <a:cubicBezTo>
                      <a:pt x="43546" y="5446"/>
                      <a:pt x="43546" y="5446"/>
                      <a:pt x="43546" y="5446"/>
                    </a:cubicBezTo>
                    <a:lnTo>
                      <a:pt x="43546" y="5429"/>
                    </a:lnTo>
                    <a:lnTo>
                      <a:pt x="43613" y="4993"/>
                    </a:lnTo>
                    <a:cubicBezTo>
                      <a:pt x="43646" y="4692"/>
                      <a:pt x="43680" y="4407"/>
                      <a:pt x="43713" y="4105"/>
                    </a:cubicBezTo>
                    <a:lnTo>
                      <a:pt x="43747" y="3670"/>
                    </a:lnTo>
                    <a:cubicBezTo>
                      <a:pt x="43797" y="3083"/>
                      <a:pt x="43831" y="2497"/>
                      <a:pt x="43847" y="1911"/>
                    </a:cubicBezTo>
                    <a:cubicBezTo>
                      <a:pt x="43881" y="1274"/>
                      <a:pt x="43881" y="637"/>
                      <a:pt x="43864" y="1"/>
                    </a:cubicBezTo>
                    <a:lnTo>
                      <a:pt x="23792" y="1"/>
                    </a:lnTo>
                    <a:cubicBezTo>
                      <a:pt x="23490" y="537"/>
                      <a:pt x="23239" y="1023"/>
                      <a:pt x="23239" y="1023"/>
                    </a:cubicBezTo>
                    <a:cubicBezTo>
                      <a:pt x="23239" y="1023"/>
                      <a:pt x="20843" y="218"/>
                      <a:pt x="20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2855689" y="3839314"/>
                <a:ext cx="167804" cy="210492"/>
              </a:xfrm>
              <a:custGeom>
                <a:rect b="b" l="l" r="r" t="t"/>
                <a:pathLst>
                  <a:path extrusionOk="0" h="4709" w="3754">
                    <a:moveTo>
                      <a:pt x="3535" y="1"/>
                    </a:moveTo>
                    <a:lnTo>
                      <a:pt x="3535" y="1"/>
                    </a:lnTo>
                    <a:cubicBezTo>
                      <a:pt x="3100" y="587"/>
                      <a:pt x="955" y="369"/>
                      <a:pt x="1173" y="1173"/>
                    </a:cubicBezTo>
                    <a:cubicBezTo>
                      <a:pt x="1391" y="1994"/>
                      <a:pt x="1173" y="1911"/>
                      <a:pt x="586" y="2949"/>
                    </a:cubicBezTo>
                    <a:cubicBezTo>
                      <a:pt x="0" y="3971"/>
                      <a:pt x="1474" y="4709"/>
                      <a:pt x="1474" y="4709"/>
                    </a:cubicBezTo>
                    <a:cubicBezTo>
                      <a:pt x="1474" y="4709"/>
                      <a:pt x="3167" y="2581"/>
                      <a:pt x="3468" y="1693"/>
                    </a:cubicBezTo>
                    <a:cubicBezTo>
                      <a:pt x="3753" y="805"/>
                      <a:pt x="3535" y="1"/>
                      <a:pt x="3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179" name="Google Shape;179;p17"/>
          <p:cNvCxnSpPr/>
          <p:nvPr/>
        </p:nvCxnSpPr>
        <p:spPr>
          <a:xfrm flipH="1">
            <a:off x="3574724" y="1581234"/>
            <a:ext cx="1648500" cy="174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80" name="Google Shape;180;p17"/>
          <p:cNvCxnSpPr/>
          <p:nvPr/>
        </p:nvCxnSpPr>
        <p:spPr>
          <a:xfrm flipH="1" rot="10800000">
            <a:off x="3774225" y="2309300"/>
            <a:ext cx="1410600" cy="1800"/>
          </a:xfrm>
          <a:prstGeom prst="bentConnector3">
            <a:avLst>
              <a:gd fmla="val 4188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81" name="Google Shape;181;p17"/>
          <p:cNvCxnSpPr>
            <a:stCxn id="182" idx="6"/>
            <a:endCxn id="183" idx="1"/>
          </p:cNvCxnSpPr>
          <p:nvPr/>
        </p:nvCxnSpPr>
        <p:spPr>
          <a:xfrm>
            <a:off x="3540650" y="2586325"/>
            <a:ext cx="1644300" cy="431100"/>
          </a:xfrm>
          <a:prstGeom prst="bentConnector3">
            <a:avLst>
              <a:gd fmla="val 26040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grpSp>
        <p:nvGrpSpPr>
          <p:cNvPr id="184" name="Google Shape;184;p17"/>
          <p:cNvGrpSpPr/>
          <p:nvPr/>
        </p:nvGrpSpPr>
        <p:grpSpPr>
          <a:xfrm>
            <a:off x="-239200" y="2611075"/>
            <a:ext cx="126300" cy="126300"/>
            <a:chOff x="2544200" y="2701900"/>
            <a:chExt cx="126300" cy="126300"/>
          </a:xfrm>
        </p:grpSpPr>
        <p:sp>
          <p:nvSpPr>
            <p:cNvPr id="185" name="Google Shape;185;p17"/>
            <p:cNvSpPr/>
            <p:nvPr/>
          </p:nvSpPr>
          <p:spPr>
            <a:xfrm>
              <a:off x="2570150" y="2727850"/>
              <a:ext cx="74400" cy="744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2544200" y="2701900"/>
              <a:ext cx="126300" cy="126300"/>
            </a:xfrm>
            <a:prstGeom prst="ellipse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87" name="Google Shape;187;p17"/>
          <p:cNvCxnSpPr>
            <a:stCxn id="188" idx="4"/>
          </p:cNvCxnSpPr>
          <p:nvPr/>
        </p:nvCxnSpPr>
        <p:spPr>
          <a:xfrm>
            <a:off x="2375275" y="2864925"/>
            <a:ext cx="2801100" cy="1596900"/>
          </a:xfrm>
          <a:prstGeom prst="bentConnector3">
            <a:avLst>
              <a:gd fmla="val 66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89" name="Google Shape;189;p17"/>
          <p:cNvCxnSpPr>
            <a:stCxn id="190" idx="4"/>
            <a:endCxn id="191" idx="1"/>
          </p:cNvCxnSpPr>
          <p:nvPr/>
        </p:nvCxnSpPr>
        <p:spPr>
          <a:xfrm>
            <a:off x="3024144" y="2775775"/>
            <a:ext cx="2160900" cy="970500"/>
          </a:xfrm>
          <a:prstGeom prst="bentConnector3">
            <a:avLst>
              <a:gd fmla="val 23453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92" name="Google Shape;192;p17"/>
          <p:cNvSpPr txBox="1"/>
          <p:nvPr/>
        </p:nvSpPr>
        <p:spPr>
          <a:xfrm>
            <a:off x="6816850" y="1280000"/>
            <a:ext cx="175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closest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17"/>
          <p:cNvSpPr txBox="1"/>
          <p:nvPr/>
        </p:nvSpPr>
        <p:spPr>
          <a:xfrm>
            <a:off x="5185044" y="1404550"/>
            <a:ext cx="1553100" cy="33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Crust</a:t>
            </a:r>
            <a:endParaRPr b="1" sz="1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6816850" y="1995575"/>
            <a:ext cx="175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5185044" y="2120125"/>
            <a:ext cx="1553100" cy="33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Upper mantle</a:t>
            </a:r>
            <a:endParaRPr b="1" sz="1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6816750" y="2724425"/>
            <a:ext cx="175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17"/>
          <p:cNvSpPr txBox="1"/>
          <p:nvPr/>
        </p:nvSpPr>
        <p:spPr>
          <a:xfrm>
            <a:off x="5184950" y="2848975"/>
            <a:ext cx="1553100" cy="33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Mantle</a:t>
            </a:r>
            <a:endParaRPr b="1" sz="1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6816850" y="3453275"/>
            <a:ext cx="175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17"/>
          <p:cNvSpPr txBox="1"/>
          <p:nvPr/>
        </p:nvSpPr>
        <p:spPr>
          <a:xfrm>
            <a:off x="5185044" y="3577825"/>
            <a:ext cx="1553100" cy="33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Outer core</a:t>
            </a:r>
            <a:endParaRPr b="1" sz="1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6816850" y="4182125"/>
            <a:ext cx="175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5185044" y="4306675"/>
            <a:ext cx="1553100" cy="33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Inner core</a:t>
            </a:r>
            <a:endParaRPr b="1" sz="1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44"/>
          <p:cNvSpPr/>
          <p:nvPr/>
        </p:nvSpPr>
        <p:spPr>
          <a:xfrm>
            <a:off x="7713900" y="891538"/>
            <a:ext cx="470775" cy="549775"/>
          </a:xfrm>
          <a:custGeom>
            <a:rect b="b" l="l" r="r" t="t"/>
            <a:pathLst>
              <a:path extrusionOk="0" h="21991" w="18831">
                <a:moveTo>
                  <a:pt x="3714" y="1"/>
                </a:moveTo>
                <a:cubicBezTo>
                  <a:pt x="2875" y="1"/>
                  <a:pt x="2009" y="369"/>
                  <a:pt x="1415" y="991"/>
                </a:cubicBezTo>
                <a:cubicBezTo>
                  <a:pt x="457" y="1973"/>
                  <a:pt x="91" y="3411"/>
                  <a:pt x="46" y="4780"/>
                </a:cubicBezTo>
                <a:cubicBezTo>
                  <a:pt x="0" y="5990"/>
                  <a:pt x="183" y="7200"/>
                  <a:pt x="548" y="8364"/>
                </a:cubicBezTo>
                <a:cubicBezTo>
                  <a:pt x="1027" y="9847"/>
                  <a:pt x="1826" y="11194"/>
                  <a:pt x="2579" y="12564"/>
                </a:cubicBezTo>
                <a:cubicBezTo>
                  <a:pt x="3355" y="13933"/>
                  <a:pt x="4063" y="15325"/>
                  <a:pt x="4383" y="16855"/>
                </a:cubicBezTo>
                <a:cubicBezTo>
                  <a:pt x="4679" y="18384"/>
                  <a:pt x="4520" y="20073"/>
                  <a:pt x="3607" y="21351"/>
                </a:cubicBezTo>
                <a:cubicBezTo>
                  <a:pt x="3903" y="21602"/>
                  <a:pt x="4405" y="21602"/>
                  <a:pt x="4771" y="21694"/>
                </a:cubicBezTo>
                <a:cubicBezTo>
                  <a:pt x="5364" y="21853"/>
                  <a:pt x="5729" y="21831"/>
                  <a:pt x="6323" y="21990"/>
                </a:cubicBezTo>
                <a:cubicBezTo>
                  <a:pt x="6437" y="20895"/>
                  <a:pt x="6574" y="19799"/>
                  <a:pt x="6939" y="18795"/>
                </a:cubicBezTo>
                <a:cubicBezTo>
                  <a:pt x="7304" y="17768"/>
                  <a:pt x="7943" y="16809"/>
                  <a:pt x="8879" y="16261"/>
                </a:cubicBezTo>
                <a:cubicBezTo>
                  <a:pt x="9610" y="15850"/>
                  <a:pt x="10477" y="15691"/>
                  <a:pt x="11276" y="15462"/>
                </a:cubicBezTo>
                <a:cubicBezTo>
                  <a:pt x="13901" y="14732"/>
                  <a:pt x="16229" y="13020"/>
                  <a:pt x="17713" y="10737"/>
                </a:cubicBezTo>
                <a:cubicBezTo>
                  <a:pt x="18238" y="9939"/>
                  <a:pt x="18671" y="9026"/>
                  <a:pt x="18740" y="8067"/>
                </a:cubicBezTo>
                <a:cubicBezTo>
                  <a:pt x="18831" y="7108"/>
                  <a:pt x="18511" y="6081"/>
                  <a:pt x="17758" y="5488"/>
                </a:cubicBezTo>
                <a:cubicBezTo>
                  <a:pt x="17265" y="5069"/>
                  <a:pt x="16615" y="4886"/>
                  <a:pt x="15963" y="4886"/>
                </a:cubicBezTo>
                <a:cubicBezTo>
                  <a:pt x="15619" y="4886"/>
                  <a:pt x="15274" y="4937"/>
                  <a:pt x="14951" y="5031"/>
                </a:cubicBezTo>
                <a:cubicBezTo>
                  <a:pt x="13444" y="5442"/>
                  <a:pt x="12234" y="6743"/>
                  <a:pt x="11915" y="8250"/>
                </a:cubicBezTo>
                <a:cubicBezTo>
                  <a:pt x="11687" y="9299"/>
                  <a:pt x="11869" y="10395"/>
                  <a:pt x="11664" y="11445"/>
                </a:cubicBezTo>
                <a:cubicBezTo>
                  <a:pt x="11458" y="12586"/>
                  <a:pt x="10774" y="13659"/>
                  <a:pt x="9815" y="14321"/>
                </a:cubicBezTo>
                <a:cubicBezTo>
                  <a:pt x="9495" y="14549"/>
                  <a:pt x="9130" y="14755"/>
                  <a:pt x="8719" y="14755"/>
                </a:cubicBezTo>
                <a:cubicBezTo>
                  <a:pt x="8331" y="14755"/>
                  <a:pt x="7920" y="14526"/>
                  <a:pt x="7784" y="14161"/>
                </a:cubicBezTo>
                <a:cubicBezTo>
                  <a:pt x="7692" y="13842"/>
                  <a:pt x="7829" y="13499"/>
                  <a:pt x="7966" y="13225"/>
                </a:cubicBezTo>
                <a:cubicBezTo>
                  <a:pt x="8537" y="12153"/>
                  <a:pt x="9473" y="11331"/>
                  <a:pt x="10020" y="10258"/>
                </a:cubicBezTo>
                <a:cubicBezTo>
                  <a:pt x="10408" y="9528"/>
                  <a:pt x="10591" y="8706"/>
                  <a:pt x="10568" y="7884"/>
                </a:cubicBezTo>
                <a:cubicBezTo>
                  <a:pt x="10545" y="7200"/>
                  <a:pt x="10317" y="6446"/>
                  <a:pt x="9701" y="6127"/>
                </a:cubicBezTo>
                <a:cubicBezTo>
                  <a:pt x="9501" y="6012"/>
                  <a:pt x="9281" y="5963"/>
                  <a:pt x="9054" y="5963"/>
                </a:cubicBezTo>
                <a:cubicBezTo>
                  <a:pt x="8558" y="5963"/>
                  <a:pt x="8031" y="6201"/>
                  <a:pt x="7624" y="6515"/>
                </a:cubicBezTo>
                <a:cubicBezTo>
                  <a:pt x="6437" y="7428"/>
                  <a:pt x="5821" y="9003"/>
                  <a:pt x="6049" y="10486"/>
                </a:cubicBezTo>
                <a:cubicBezTo>
                  <a:pt x="6209" y="11491"/>
                  <a:pt x="6734" y="12518"/>
                  <a:pt x="6414" y="13499"/>
                </a:cubicBezTo>
                <a:cubicBezTo>
                  <a:pt x="6346" y="13682"/>
                  <a:pt x="6254" y="13865"/>
                  <a:pt x="6117" y="13979"/>
                </a:cubicBezTo>
                <a:cubicBezTo>
                  <a:pt x="5955" y="14132"/>
                  <a:pt x="5745" y="14200"/>
                  <a:pt x="5528" y="14200"/>
                </a:cubicBezTo>
                <a:cubicBezTo>
                  <a:pt x="5227" y="14200"/>
                  <a:pt x="4914" y="14067"/>
                  <a:pt x="4702" y="13842"/>
                </a:cubicBezTo>
                <a:cubicBezTo>
                  <a:pt x="4337" y="13477"/>
                  <a:pt x="4200" y="12906"/>
                  <a:pt x="4177" y="12381"/>
                </a:cubicBezTo>
                <a:cubicBezTo>
                  <a:pt x="4063" y="10692"/>
                  <a:pt x="4771" y="9094"/>
                  <a:pt x="5318" y="7496"/>
                </a:cubicBezTo>
                <a:cubicBezTo>
                  <a:pt x="5661" y="6538"/>
                  <a:pt x="5958" y="5556"/>
                  <a:pt x="6163" y="4575"/>
                </a:cubicBezTo>
                <a:cubicBezTo>
                  <a:pt x="6300" y="3844"/>
                  <a:pt x="6368" y="3068"/>
                  <a:pt x="6254" y="2338"/>
                </a:cubicBezTo>
                <a:cubicBezTo>
                  <a:pt x="6117" y="1607"/>
                  <a:pt x="5752" y="900"/>
                  <a:pt x="5159" y="443"/>
                </a:cubicBezTo>
                <a:cubicBezTo>
                  <a:pt x="4733" y="139"/>
                  <a:pt x="4228" y="1"/>
                  <a:pt x="37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p44"/>
          <p:cNvSpPr/>
          <p:nvPr/>
        </p:nvSpPr>
        <p:spPr>
          <a:xfrm>
            <a:off x="5343913" y="1407151"/>
            <a:ext cx="2808000" cy="13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44"/>
          <p:cNvSpPr/>
          <p:nvPr/>
        </p:nvSpPr>
        <p:spPr>
          <a:xfrm>
            <a:off x="1914513" y="2959875"/>
            <a:ext cx="2808000" cy="137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44"/>
          <p:cNvSpPr/>
          <p:nvPr/>
        </p:nvSpPr>
        <p:spPr>
          <a:xfrm flipH="1">
            <a:off x="5343913" y="2961900"/>
            <a:ext cx="2808000" cy="137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6" name="Google Shape;1516;p44"/>
          <p:cNvSpPr/>
          <p:nvPr/>
        </p:nvSpPr>
        <p:spPr>
          <a:xfrm>
            <a:off x="929513" y="887088"/>
            <a:ext cx="301875" cy="558650"/>
          </a:xfrm>
          <a:custGeom>
            <a:rect b="b" l="l" r="r" t="t"/>
            <a:pathLst>
              <a:path extrusionOk="0" h="22346" w="12075">
                <a:moveTo>
                  <a:pt x="9209" y="1"/>
                </a:moveTo>
                <a:cubicBezTo>
                  <a:pt x="8933" y="1"/>
                  <a:pt x="8656" y="47"/>
                  <a:pt x="8400" y="137"/>
                </a:cubicBezTo>
                <a:cubicBezTo>
                  <a:pt x="7555" y="456"/>
                  <a:pt x="6893" y="1141"/>
                  <a:pt x="6391" y="1894"/>
                </a:cubicBezTo>
                <a:cubicBezTo>
                  <a:pt x="5182" y="3674"/>
                  <a:pt x="4634" y="5889"/>
                  <a:pt x="4702" y="8057"/>
                </a:cubicBezTo>
                <a:cubicBezTo>
                  <a:pt x="4771" y="10203"/>
                  <a:pt x="5387" y="12325"/>
                  <a:pt x="6300" y="14288"/>
                </a:cubicBezTo>
                <a:cubicBezTo>
                  <a:pt x="6437" y="14585"/>
                  <a:pt x="6597" y="14927"/>
                  <a:pt x="6528" y="15247"/>
                </a:cubicBezTo>
                <a:cubicBezTo>
                  <a:pt x="6492" y="15517"/>
                  <a:pt x="6243" y="15759"/>
                  <a:pt x="5993" y="15759"/>
                </a:cubicBezTo>
                <a:cubicBezTo>
                  <a:pt x="5927" y="15759"/>
                  <a:pt x="5860" y="15742"/>
                  <a:pt x="5798" y="15703"/>
                </a:cubicBezTo>
                <a:cubicBezTo>
                  <a:pt x="5707" y="15658"/>
                  <a:pt x="5638" y="15566"/>
                  <a:pt x="5570" y="15452"/>
                </a:cubicBezTo>
                <a:cubicBezTo>
                  <a:pt x="4976" y="14471"/>
                  <a:pt x="5067" y="13215"/>
                  <a:pt x="4885" y="12074"/>
                </a:cubicBezTo>
                <a:cubicBezTo>
                  <a:pt x="4793" y="11481"/>
                  <a:pt x="4611" y="10910"/>
                  <a:pt x="4360" y="10362"/>
                </a:cubicBezTo>
                <a:cubicBezTo>
                  <a:pt x="4154" y="9906"/>
                  <a:pt x="3880" y="9472"/>
                  <a:pt x="3492" y="9153"/>
                </a:cubicBezTo>
                <a:cubicBezTo>
                  <a:pt x="3184" y="8917"/>
                  <a:pt x="2789" y="8753"/>
                  <a:pt x="2399" y="8753"/>
                </a:cubicBezTo>
                <a:cubicBezTo>
                  <a:pt x="2299" y="8753"/>
                  <a:pt x="2199" y="8764"/>
                  <a:pt x="2100" y="8787"/>
                </a:cubicBezTo>
                <a:cubicBezTo>
                  <a:pt x="1438" y="8947"/>
                  <a:pt x="1004" y="9609"/>
                  <a:pt x="799" y="10294"/>
                </a:cubicBezTo>
                <a:cubicBezTo>
                  <a:pt x="502" y="11344"/>
                  <a:pt x="639" y="12531"/>
                  <a:pt x="1210" y="13467"/>
                </a:cubicBezTo>
                <a:cubicBezTo>
                  <a:pt x="2283" y="15270"/>
                  <a:pt x="4565" y="16023"/>
                  <a:pt x="5798" y="17712"/>
                </a:cubicBezTo>
                <a:cubicBezTo>
                  <a:pt x="5980" y="17963"/>
                  <a:pt x="6117" y="18351"/>
                  <a:pt x="5889" y="18557"/>
                </a:cubicBezTo>
                <a:cubicBezTo>
                  <a:pt x="5817" y="18629"/>
                  <a:pt x="5719" y="18657"/>
                  <a:pt x="5616" y="18657"/>
                </a:cubicBezTo>
                <a:cubicBezTo>
                  <a:pt x="5524" y="18657"/>
                  <a:pt x="5427" y="18635"/>
                  <a:pt x="5341" y="18602"/>
                </a:cubicBezTo>
                <a:cubicBezTo>
                  <a:pt x="4611" y="18351"/>
                  <a:pt x="4200" y="17598"/>
                  <a:pt x="3721" y="16959"/>
                </a:cubicBezTo>
                <a:cubicBezTo>
                  <a:pt x="3310" y="16388"/>
                  <a:pt x="2785" y="15886"/>
                  <a:pt x="2191" y="15521"/>
                </a:cubicBezTo>
                <a:cubicBezTo>
                  <a:pt x="1845" y="15299"/>
                  <a:pt x="1407" y="15120"/>
                  <a:pt x="1013" y="15120"/>
                </a:cubicBezTo>
                <a:cubicBezTo>
                  <a:pt x="758" y="15120"/>
                  <a:pt x="522" y="15195"/>
                  <a:pt x="343" y="15384"/>
                </a:cubicBezTo>
                <a:cubicBezTo>
                  <a:pt x="46" y="15681"/>
                  <a:pt x="0" y="16160"/>
                  <a:pt x="160" y="16548"/>
                </a:cubicBezTo>
                <a:cubicBezTo>
                  <a:pt x="320" y="16936"/>
                  <a:pt x="616" y="17233"/>
                  <a:pt x="959" y="17484"/>
                </a:cubicBezTo>
                <a:cubicBezTo>
                  <a:pt x="1507" y="17940"/>
                  <a:pt x="2169" y="18260"/>
                  <a:pt x="2853" y="18442"/>
                </a:cubicBezTo>
                <a:cubicBezTo>
                  <a:pt x="3515" y="18648"/>
                  <a:pt x="4200" y="18694"/>
                  <a:pt x="4839" y="18967"/>
                </a:cubicBezTo>
                <a:cubicBezTo>
                  <a:pt x="5455" y="19241"/>
                  <a:pt x="6985" y="21661"/>
                  <a:pt x="7030" y="22346"/>
                </a:cubicBezTo>
                <a:lnTo>
                  <a:pt x="8217" y="21706"/>
                </a:lnTo>
                <a:cubicBezTo>
                  <a:pt x="7829" y="19926"/>
                  <a:pt x="8126" y="17895"/>
                  <a:pt x="9450" y="16685"/>
                </a:cubicBezTo>
                <a:cubicBezTo>
                  <a:pt x="9884" y="16297"/>
                  <a:pt x="10409" y="16000"/>
                  <a:pt x="10819" y="15589"/>
                </a:cubicBezTo>
                <a:cubicBezTo>
                  <a:pt x="11755" y="14653"/>
                  <a:pt x="12075" y="13238"/>
                  <a:pt x="12052" y="11892"/>
                </a:cubicBezTo>
                <a:cubicBezTo>
                  <a:pt x="12029" y="11230"/>
                  <a:pt x="11938" y="10499"/>
                  <a:pt x="11504" y="9997"/>
                </a:cubicBezTo>
                <a:cubicBezTo>
                  <a:pt x="11244" y="9683"/>
                  <a:pt x="10829" y="9491"/>
                  <a:pt x="10434" y="9491"/>
                </a:cubicBezTo>
                <a:cubicBezTo>
                  <a:pt x="10170" y="9491"/>
                  <a:pt x="9916" y="9577"/>
                  <a:pt x="9724" y="9769"/>
                </a:cubicBezTo>
                <a:cubicBezTo>
                  <a:pt x="9541" y="9951"/>
                  <a:pt x="9450" y="10180"/>
                  <a:pt x="9359" y="10408"/>
                </a:cubicBezTo>
                <a:cubicBezTo>
                  <a:pt x="9176" y="11070"/>
                  <a:pt x="9107" y="11755"/>
                  <a:pt x="9222" y="12417"/>
                </a:cubicBezTo>
                <a:cubicBezTo>
                  <a:pt x="9359" y="13215"/>
                  <a:pt x="9701" y="13992"/>
                  <a:pt x="9655" y="14790"/>
                </a:cubicBezTo>
                <a:cubicBezTo>
                  <a:pt x="9610" y="15452"/>
                  <a:pt x="9176" y="16137"/>
                  <a:pt x="8537" y="16160"/>
                </a:cubicBezTo>
                <a:cubicBezTo>
                  <a:pt x="8035" y="16160"/>
                  <a:pt x="7624" y="15749"/>
                  <a:pt x="7464" y="15293"/>
                </a:cubicBezTo>
                <a:cubicBezTo>
                  <a:pt x="7304" y="14813"/>
                  <a:pt x="7373" y="14311"/>
                  <a:pt x="7464" y="13809"/>
                </a:cubicBezTo>
                <a:cubicBezTo>
                  <a:pt x="7624" y="12987"/>
                  <a:pt x="7829" y="12165"/>
                  <a:pt x="8058" y="11367"/>
                </a:cubicBezTo>
                <a:cubicBezTo>
                  <a:pt x="8628" y="9198"/>
                  <a:pt x="9222" y="7053"/>
                  <a:pt x="10203" y="5044"/>
                </a:cubicBezTo>
                <a:cubicBezTo>
                  <a:pt x="10545" y="4291"/>
                  <a:pt x="10979" y="3560"/>
                  <a:pt x="11162" y="2739"/>
                </a:cubicBezTo>
                <a:cubicBezTo>
                  <a:pt x="11322" y="2054"/>
                  <a:pt x="11276" y="1301"/>
                  <a:pt x="10865" y="753"/>
                </a:cubicBezTo>
                <a:cubicBezTo>
                  <a:pt x="10483" y="244"/>
                  <a:pt x="9846" y="1"/>
                  <a:pt x="92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7" name="Google Shape;1517;p44"/>
          <p:cNvSpPr/>
          <p:nvPr/>
        </p:nvSpPr>
        <p:spPr>
          <a:xfrm>
            <a:off x="1914513" y="1405425"/>
            <a:ext cx="2808000" cy="13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8" name="Google Shape;1518;p44"/>
          <p:cNvSpPr/>
          <p:nvPr/>
        </p:nvSpPr>
        <p:spPr>
          <a:xfrm>
            <a:off x="1914525" y="1405575"/>
            <a:ext cx="1338000" cy="137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p44"/>
          <p:cNvSpPr/>
          <p:nvPr/>
        </p:nvSpPr>
        <p:spPr>
          <a:xfrm rot="1937866">
            <a:off x="2103111" y="3538412"/>
            <a:ext cx="558759" cy="562469"/>
          </a:xfrm>
          <a:custGeom>
            <a:rect b="b" l="l" r="r" t="t"/>
            <a:pathLst>
              <a:path extrusionOk="0" h="23805" w="23648">
                <a:moveTo>
                  <a:pt x="7765" y="1"/>
                </a:moveTo>
                <a:cubicBezTo>
                  <a:pt x="7577" y="1"/>
                  <a:pt x="7392" y="30"/>
                  <a:pt x="7213" y="102"/>
                </a:cubicBezTo>
                <a:cubicBezTo>
                  <a:pt x="7122" y="125"/>
                  <a:pt x="7054" y="170"/>
                  <a:pt x="7008" y="239"/>
                </a:cubicBezTo>
                <a:cubicBezTo>
                  <a:pt x="6917" y="376"/>
                  <a:pt x="7031" y="535"/>
                  <a:pt x="7145" y="672"/>
                </a:cubicBezTo>
                <a:cubicBezTo>
                  <a:pt x="7875" y="1540"/>
                  <a:pt x="8788" y="2247"/>
                  <a:pt x="9473" y="3160"/>
                </a:cubicBezTo>
                <a:cubicBezTo>
                  <a:pt x="9678" y="3434"/>
                  <a:pt x="9861" y="3731"/>
                  <a:pt x="10021" y="4028"/>
                </a:cubicBezTo>
                <a:cubicBezTo>
                  <a:pt x="10569" y="4964"/>
                  <a:pt x="11002" y="5968"/>
                  <a:pt x="11162" y="7041"/>
                </a:cubicBezTo>
                <a:cubicBezTo>
                  <a:pt x="11116" y="7041"/>
                  <a:pt x="11071" y="7063"/>
                  <a:pt x="11025" y="7063"/>
                </a:cubicBezTo>
                <a:cubicBezTo>
                  <a:pt x="9564" y="7337"/>
                  <a:pt x="8240" y="8136"/>
                  <a:pt x="7145" y="9141"/>
                </a:cubicBezTo>
                <a:cubicBezTo>
                  <a:pt x="6392" y="9825"/>
                  <a:pt x="5707" y="10624"/>
                  <a:pt x="5250" y="11537"/>
                </a:cubicBezTo>
                <a:cubicBezTo>
                  <a:pt x="4771" y="12450"/>
                  <a:pt x="4520" y="13500"/>
                  <a:pt x="4657" y="14505"/>
                </a:cubicBezTo>
                <a:cubicBezTo>
                  <a:pt x="4680" y="14710"/>
                  <a:pt x="4725" y="14915"/>
                  <a:pt x="4771" y="15121"/>
                </a:cubicBezTo>
                <a:cubicBezTo>
                  <a:pt x="4529" y="15137"/>
                  <a:pt x="4298" y="15153"/>
                  <a:pt x="4071" y="15153"/>
                </a:cubicBezTo>
                <a:cubicBezTo>
                  <a:pt x="3977" y="15153"/>
                  <a:pt x="3883" y="15150"/>
                  <a:pt x="3790" y="15144"/>
                </a:cubicBezTo>
                <a:cubicBezTo>
                  <a:pt x="2854" y="15052"/>
                  <a:pt x="1963" y="14619"/>
                  <a:pt x="1028" y="14505"/>
                </a:cubicBezTo>
                <a:cubicBezTo>
                  <a:pt x="961" y="14495"/>
                  <a:pt x="887" y="14490"/>
                  <a:pt x="812" y="14490"/>
                </a:cubicBezTo>
                <a:cubicBezTo>
                  <a:pt x="706" y="14490"/>
                  <a:pt x="596" y="14501"/>
                  <a:pt x="503" y="14527"/>
                </a:cubicBezTo>
                <a:cubicBezTo>
                  <a:pt x="320" y="14573"/>
                  <a:pt x="160" y="14687"/>
                  <a:pt x="92" y="14870"/>
                </a:cubicBezTo>
                <a:cubicBezTo>
                  <a:pt x="1" y="15121"/>
                  <a:pt x="160" y="15418"/>
                  <a:pt x="366" y="15577"/>
                </a:cubicBezTo>
                <a:cubicBezTo>
                  <a:pt x="548" y="15714"/>
                  <a:pt x="777" y="15806"/>
                  <a:pt x="868" y="16011"/>
                </a:cubicBezTo>
                <a:cubicBezTo>
                  <a:pt x="959" y="16216"/>
                  <a:pt x="868" y="16513"/>
                  <a:pt x="1005" y="16696"/>
                </a:cubicBezTo>
                <a:cubicBezTo>
                  <a:pt x="1096" y="16833"/>
                  <a:pt x="1256" y="16878"/>
                  <a:pt x="1416" y="16901"/>
                </a:cubicBezTo>
                <a:cubicBezTo>
                  <a:pt x="1553" y="16901"/>
                  <a:pt x="1712" y="16901"/>
                  <a:pt x="1849" y="16970"/>
                </a:cubicBezTo>
                <a:cubicBezTo>
                  <a:pt x="2055" y="17038"/>
                  <a:pt x="2169" y="17244"/>
                  <a:pt x="2352" y="17358"/>
                </a:cubicBezTo>
                <a:cubicBezTo>
                  <a:pt x="2551" y="17507"/>
                  <a:pt x="2787" y="17560"/>
                  <a:pt x="3032" y="17560"/>
                </a:cubicBezTo>
                <a:cubicBezTo>
                  <a:pt x="3124" y="17560"/>
                  <a:pt x="3217" y="17553"/>
                  <a:pt x="3310" y="17540"/>
                </a:cubicBezTo>
                <a:cubicBezTo>
                  <a:pt x="3630" y="17472"/>
                  <a:pt x="3949" y="17335"/>
                  <a:pt x="4246" y="17221"/>
                </a:cubicBezTo>
                <a:cubicBezTo>
                  <a:pt x="4566" y="17107"/>
                  <a:pt x="4862" y="17015"/>
                  <a:pt x="5182" y="16924"/>
                </a:cubicBezTo>
                <a:lnTo>
                  <a:pt x="5182" y="16924"/>
                </a:lnTo>
                <a:cubicBezTo>
                  <a:pt x="5250" y="17540"/>
                  <a:pt x="5273" y="18248"/>
                  <a:pt x="4954" y="18841"/>
                </a:cubicBezTo>
                <a:cubicBezTo>
                  <a:pt x="4872" y="18984"/>
                  <a:pt x="4973" y="19145"/>
                  <a:pt x="5125" y="19145"/>
                </a:cubicBezTo>
                <a:cubicBezTo>
                  <a:pt x="5144" y="19145"/>
                  <a:pt x="5162" y="19143"/>
                  <a:pt x="5182" y="19138"/>
                </a:cubicBezTo>
                <a:cubicBezTo>
                  <a:pt x="5663" y="19025"/>
                  <a:pt x="6153" y="18982"/>
                  <a:pt x="6658" y="18982"/>
                </a:cubicBezTo>
                <a:cubicBezTo>
                  <a:pt x="6966" y="18982"/>
                  <a:pt x="7281" y="18998"/>
                  <a:pt x="7601" y="19024"/>
                </a:cubicBezTo>
                <a:cubicBezTo>
                  <a:pt x="7556" y="19298"/>
                  <a:pt x="7487" y="19572"/>
                  <a:pt x="7419" y="19846"/>
                </a:cubicBezTo>
                <a:cubicBezTo>
                  <a:pt x="7327" y="20165"/>
                  <a:pt x="7213" y="20485"/>
                  <a:pt x="7190" y="20827"/>
                </a:cubicBezTo>
                <a:cubicBezTo>
                  <a:pt x="7168" y="21170"/>
                  <a:pt x="7236" y="21512"/>
                  <a:pt x="7464" y="21763"/>
                </a:cubicBezTo>
                <a:cubicBezTo>
                  <a:pt x="7601" y="21923"/>
                  <a:pt x="7807" y="22037"/>
                  <a:pt x="7898" y="22219"/>
                </a:cubicBezTo>
                <a:cubicBezTo>
                  <a:pt x="7989" y="22356"/>
                  <a:pt x="7989" y="22516"/>
                  <a:pt x="8035" y="22653"/>
                </a:cubicBezTo>
                <a:cubicBezTo>
                  <a:pt x="8058" y="22790"/>
                  <a:pt x="8126" y="22950"/>
                  <a:pt x="8240" y="23041"/>
                </a:cubicBezTo>
                <a:cubicBezTo>
                  <a:pt x="8309" y="23079"/>
                  <a:pt x="8385" y="23089"/>
                  <a:pt x="8464" y="23089"/>
                </a:cubicBezTo>
                <a:cubicBezTo>
                  <a:pt x="8555" y="23089"/>
                  <a:pt x="8651" y="23076"/>
                  <a:pt x="8744" y="23076"/>
                </a:cubicBezTo>
                <a:cubicBezTo>
                  <a:pt x="8814" y="23076"/>
                  <a:pt x="8883" y="23084"/>
                  <a:pt x="8948" y="23110"/>
                </a:cubicBezTo>
                <a:cubicBezTo>
                  <a:pt x="9176" y="23178"/>
                  <a:pt x="9268" y="23384"/>
                  <a:pt x="9427" y="23566"/>
                </a:cubicBezTo>
                <a:cubicBezTo>
                  <a:pt x="9558" y="23697"/>
                  <a:pt x="9759" y="23804"/>
                  <a:pt x="9955" y="23804"/>
                </a:cubicBezTo>
                <a:cubicBezTo>
                  <a:pt x="10033" y="23804"/>
                  <a:pt x="10109" y="23788"/>
                  <a:pt x="10181" y="23749"/>
                </a:cubicBezTo>
                <a:cubicBezTo>
                  <a:pt x="10340" y="23680"/>
                  <a:pt x="10432" y="23498"/>
                  <a:pt x="10455" y="23315"/>
                </a:cubicBezTo>
                <a:cubicBezTo>
                  <a:pt x="10500" y="23155"/>
                  <a:pt x="10455" y="22973"/>
                  <a:pt x="10432" y="22790"/>
                </a:cubicBezTo>
                <a:cubicBezTo>
                  <a:pt x="10226" y="21877"/>
                  <a:pt x="9701" y="21033"/>
                  <a:pt x="9541" y="20120"/>
                </a:cubicBezTo>
                <a:cubicBezTo>
                  <a:pt x="9473" y="19800"/>
                  <a:pt x="9450" y="19480"/>
                  <a:pt x="9450" y="19161"/>
                </a:cubicBezTo>
                <a:lnTo>
                  <a:pt x="9450" y="19161"/>
                </a:lnTo>
                <a:cubicBezTo>
                  <a:pt x="9619" y="19171"/>
                  <a:pt x="9788" y="19177"/>
                  <a:pt x="9954" y="19177"/>
                </a:cubicBezTo>
                <a:cubicBezTo>
                  <a:pt x="10529" y="19177"/>
                  <a:pt x="11088" y="19110"/>
                  <a:pt x="11619" y="18933"/>
                </a:cubicBezTo>
                <a:cubicBezTo>
                  <a:pt x="12897" y="18545"/>
                  <a:pt x="13924" y="17563"/>
                  <a:pt x="14791" y="16559"/>
                </a:cubicBezTo>
                <a:cubicBezTo>
                  <a:pt x="15362" y="15920"/>
                  <a:pt x="15887" y="15258"/>
                  <a:pt x="16184" y="14459"/>
                </a:cubicBezTo>
                <a:cubicBezTo>
                  <a:pt x="16389" y="13957"/>
                  <a:pt x="16458" y="13432"/>
                  <a:pt x="16549" y="12884"/>
                </a:cubicBezTo>
                <a:cubicBezTo>
                  <a:pt x="16549" y="12747"/>
                  <a:pt x="16572" y="12610"/>
                  <a:pt x="16595" y="12473"/>
                </a:cubicBezTo>
                <a:cubicBezTo>
                  <a:pt x="17622" y="12610"/>
                  <a:pt x="18603" y="13021"/>
                  <a:pt x="19516" y="13523"/>
                </a:cubicBezTo>
                <a:cubicBezTo>
                  <a:pt x="19813" y="13683"/>
                  <a:pt x="20110" y="13865"/>
                  <a:pt x="20384" y="14048"/>
                </a:cubicBezTo>
                <a:cubicBezTo>
                  <a:pt x="21319" y="14710"/>
                  <a:pt x="22027" y="15623"/>
                  <a:pt x="22917" y="16331"/>
                </a:cubicBezTo>
                <a:cubicBezTo>
                  <a:pt x="23021" y="16417"/>
                  <a:pt x="23152" y="16491"/>
                  <a:pt x="23269" y="16491"/>
                </a:cubicBezTo>
                <a:cubicBezTo>
                  <a:pt x="23306" y="16491"/>
                  <a:pt x="23341" y="16484"/>
                  <a:pt x="23374" y="16468"/>
                </a:cubicBezTo>
                <a:cubicBezTo>
                  <a:pt x="23442" y="16422"/>
                  <a:pt x="23465" y="16331"/>
                  <a:pt x="23511" y="16262"/>
                </a:cubicBezTo>
                <a:cubicBezTo>
                  <a:pt x="23648" y="15783"/>
                  <a:pt x="23556" y="15281"/>
                  <a:pt x="23396" y="14801"/>
                </a:cubicBezTo>
                <a:cubicBezTo>
                  <a:pt x="23077" y="13865"/>
                  <a:pt x="22483" y="13021"/>
                  <a:pt x="21799" y="12313"/>
                </a:cubicBezTo>
                <a:cubicBezTo>
                  <a:pt x="21091" y="11606"/>
                  <a:pt x="20247" y="11035"/>
                  <a:pt x="19402" y="10510"/>
                </a:cubicBezTo>
                <a:cubicBezTo>
                  <a:pt x="19197" y="10396"/>
                  <a:pt x="19014" y="10282"/>
                  <a:pt x="18786" y="10213"/>
                </a:cubicBezTo>
                <a:cubicBezTo>
                  <a:pt x="18685" y="10189"/>
                  <a:pt x="18582" y="10178"/>
                  <a:pt x="18480" y="10178"/>
                </a:cubicBezTo>
                <a:cubicBezTo>
                  <a:pt x="18097" y="10178"/>
                  <a:pt x="17713" y="10330"/>
                  <a:pt x="17371" y="10510"/>
                </a:cubicBezTo>
                <a:cubicBezTo>
                  <a:pt x="17119" y="10647"/>
                  <a:pt x="16868" y="10830"/>
                  <a:pt x="16595" y="10967"/>
                </a:cubicBezTo>
                <a:cubicBezTo>
                  <a:pt x="16458" y="10054"/>
                  <a:pt x="16070" y="9163"/>
                  <a:pt x="15499" y="8479"/>
                </a:cubicBezTo>
                <a:cubicBezTo>
                  <a:pt x="15522" y="8456"/>
                  <a:pt x="15545" y="8433"/>
                  <a:pt x="15590" y="8410"/>
                </a:cubicBezTo>
                <a:cubicBezTo>
                  <a:pt x="15773" y="8228"/>
                  <a:pt x="16001" y="8045"/>
                  <a:pt x="16252" y="7954"/>
                </a:cubicBezTo>
                <a:cubicBezTo>
                  <a:pt x="16549" y="7862"/>
                  <a:pt x="16868" y="7931"/>
                  <a:pt x="17165" y="7794"/>
                </a:cubicBezTo>
                <a:cubicBezTo>
                  <a:pt x="17302" y="7748"/>
                  <a:pt x="17439" y="7634"/>
                  <a:pt x="17553" y="7520"/>
                </a:cubicBezTo>
                <a:cubicBezTo>
                  <a:pt x="17827" y="7200"/>
                  <a:pt x="17964" y="6790"/>
                  <a:pt x="17964" y="6356"/>
                </a:cubicBezTo>
                <a:cubicBezTo>
                  <a:pt x="17964" y="6150"/>
                  <a:pt x="17918" y="5443"/>
                  <a:pt x="17576" y="5101"/>
                </a:cubicBezTo>
                <a:cubicBezTo>
                  <a:pt x="17306" y="4830"/>
                  <a:pt x="16822" y="4802"/>
                  <a:pt x="16529" y="4802"/>
                </a:cubicBezTo>
                <a:cubicBezTo>
                  <a:pt x="16451" y="4802"/>
                  <a:pt x="16387" y="4804"/>
                  <a:pt x="16343" y="4804"/>
                </a:cubicBezTo>
                <a:cubicBezTo>
                  <a:pt x="15933" y="4827"/>
                  <a:pt x="15522" y="5009"/>
                  <a:pt x="15225" y="5283"/>
                </a:cubicBezTo>
                <a:cubicBezTo>
                  <a:pt x="15111" y="5397"/>
                  <a:pt x="14997" y="5534"/>
                  <a:pt x="14951" y="5694"/>
                </a:cubicBezTo>
                <a:cubicBezTo>
                  <a:pt x="14837" y="5991"/>
                  <a:pt x="14928" y="6310"/>
                  <a:pt x="14837" y="6607"/>
                </a:cubicBezTo>
                <a:cubicBezTo>
                  <a:pt x="14791" y="6858"/>
                  <a:pt x="14609" y="7086"/>
                  <a:pt x="14449" y="7292"/>
                </a:cubicBezTo>
                <a:cubicBezTo>
                  <a:pt x="14380" y="7360"/>
                  <a:pt x="14335" y="7429"/>
                  <a:pt x="14289" y="7497"/>
                </a:cubicBezTo>
                <a:cubicBezTo>
                  <a:pt x="13764" y="7246"/>
                  <a:pt x="13194" y="7063"/>
                  <a:pt x="12600" y="6995"/>
                </a:cubicBezTo>
                <a:cubicBezTo>
                  <a:pt x="12737" y="6698"/>
                  <a:pt x="12920" y="6402"/>
                  <a:pt x="13079" y="6082"/>
                </a:cubicBezTo>
                <a:cubicBezTo>
                  <a:pt x="13308" y="5648"/>
                  <a:pt x="13467" y="5146"/>
                  <a:pt x="13353" y="4667"/>
                </a:cubicBezTo>
                <a:cubicBezTo>
                  <a:pt x="13285" y="4461"/>
                  <a:pt x="13171" y="4256"/>
                  <a:pt x="13034" y="4073"/>
                </a:cubicBezTo>
                <a:cubicBezTo>
                  <a:pt x="12509" y="3229"/>
                  <a:pt x="11915" y="2407"/>
                  <a:pt x="11185" y="1722"/>
                </a:cubicBezTo>
                <a:cubicBezTo>
                  <a:pt x="10455" y="1038"/>
                  <a:pt x="9610" y="467"/>
                  <a:pt x="8651" y="170"/>
                </a:cubicBezTo>
                <a:cubicBezTo>
                  <a:pt x="8359" y="73"/>
                  <a:pt x="8059" y="1"/>
                  <a:pt x="77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44"/>
          <p:cNvSpPr/>
          <p:nvPr/>
        </p:nvSpPr>
        <p:spPr>
          <a:xfrm rot="-5400000">
            <a:off x="957938" y="1907550"/>
            <a:ext cx="1368300" cy="366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Fish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21" name="Google Shape;1521;p44"/>
          <p:cNvSpPr/>
          <p:nvPr/>
        </p:nvSpPr>
        <p:spPr>
          <a:xfrm rot="-5400000">
            <a:off x="956138" y="3462674"/>
            <a:ext cx="1371900" cy="366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Marine r</a:t>
            </a: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eptiles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22" name="Google Shape;1522;p44"/>
          <p:cNvSpPr/>
          <p:nvPr/>
        </p:nvSpPr>
        <p:spPr>
          <a:xfrm rot="-5400000">
            <a:off x="4380163" y="3464699"/>
            <a:ext cx="1371900" cy="366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</a:t>
            </a: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ammals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23" name="Google Shape;1523;p44"/>
          <p:cNvSpPr/>
          <p:nvPr/>
        </p:nvSpPr>
        <p:spPr>
          <a:xfrm rot="-5400000">
            <a:off x="4382863" y="1906650"/>
            <a:ext cx="1366500" cy="36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Birds</a:t>
            </a:r>
            <a:endParaRPr b="1" sz="16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524" name="Google Shape;1524;p44"/>
          <p:cNvSpPr/>
          <p:nvPr/>
        </p:nvSpPr>
        <p:spPr>
          <a:xfrm>
            <a:off x="5343913" y="1407150"/>
            <a:ext cx="1338000" cy="135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44"/>
          <p:cNvSpPr/>
          <p:nvPr/>
        </p:nvSpPr>
        <p:spPr>
          <a:xfrm>
            <a:off x="1914513" y="2959875"/>
            <a:ext cx="1338000" cy="137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44"/>
          <p:cNvSpPr/>
          <p:nvPr/>
        </p:nvSpPr>
        <p:spPr>
          <a:xfrm>
            <a:off x="5343913" y="2961900"/>
            <a:ext cx="1338000" cy="137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7" name="Google Shape;1527;p44"/>
          <p:cNvGrpSpPr/>
          <p:nvPr/>
        </p:nvGrpSpPr>
        <p:grpSpPr>
          <a:xfrm>
            <a:off x="5412090" y="3404449"/>
            <a:ext cx="1201624" cy="602337"/>
            <a:chOff x="1532300" y="1694250"/>
            <a:chExt cx="3604150" cy="1806650"/>
          </a:xfrm>
        </p:grpSpPr>
        <p:sp>
          <p:nvSpPr>
            <p:cNvPr id="1528" name="Google Shape;1528;p44"/>
            <p:cNvSpPr/>
            <p:nvPr/>
          </p:nvSpPr>
          <p:spPr>
            <a:xfrm>
              <a:off x="4483050" y="2460050"/>
              <a:ext cx="653400" cy="440550"/>
            </a:xfrm>
            <a:custGeom>
              <a:rect b="b" l="l" r="r" t="t"/>
              <a:pathLst>
                <a:path extrusionOk="0" h="17622" w="26136">
                  <a:moveTo>
                    <a:pt x="69" y="10112"/>
                  </a:moveTo>
                  <a:cubicBezTo>
                    <a:pt x="0" y="12463"/>
                    <a:pt x="10820" y="16297"/>
                    <a:pt x="15476" y="16845"/>
                  </a:cubicBezTo>
                  <a:lnTo>
                    <a:pt x="15476" y="16845"/>
                  </a:lnTo>
                  <a:cubicBezTo>
                    <a:pt x="22027" y="17621"/>
                    <a:pt x="26135" y="12508"/>
                    <a:pt x="22209" y="10751"/>
                  </a:cubicBezTo>
                  <a:lnTo>
                    <a:pt x="22209" y="10751"/>
                  </a:lnTo>
                  <a:cubicBezTo>
                    <a:pt x="15750" y="7875"/>
                    <a:pt x="8811" y="0"/>
                    <a:pt x="8811" y="0"/>
                  </a:cubicBezTo>
                  <a:lnTo>
                    <a:pt x="8811" y="0"/>
                  </a:lnTo>
                  <a:cubicBezTo>
                    <a:pt x="8811" y="0"/>
                    <a:pt x="137" y="7761"/>
                    <a:pt x="69" y="1011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4"/>
            <p:cNvSpPr/>
            <p:nvPr/>
          </p:nvSpPr>
          <p:spPr>
            <a:xfrm>
              <a:off x="2101225" y="2281425"/>
              <a:ext cx="418875" cy="391500"/>
            </a:xfrm>
            <a:custGeom>
              <a:rect b="b" l="l" r="r" t="t"/>
              <a:pathLst>
                <a:path extrusionOk="0" h="15660" w="16755">
                  <a:moveTo>
                    <a:pt x="13080" y="1713"/>
                  </a:moveTo>
                  <a:cubicBezTo>
                    <a:pt x="11915" y="5182"/>
                    <a:pt x="7579" y="5684"/>
                    <a:pt x="3972" y="6552"/>
                  </a:cubicBezTo>
                  <a:lnTo>
                    <a:pt x="3972" y="6552"/>
                  </a:lnTo>
                  <a:cubicBezTo>
                    <a:pt x="366" y="7419"/>
                    <a:pt x="1" y="9953"/>
                    <a:pt x="1" y="9953"/>
                  </a:cubicBezTo>
                  <a:lnTo>
                    <a:pt x="1" y="9953"/>
                  </a:lnTo>
                  <a:cubicBezTo>
                    <a:pt x="1439" y="10249"/>
                    <a:pt x="6072" y="15659"/>
                    <a:pt x="6072" y="15659"/>
                  </a:cubicBezTo>
                  <a:lnTo>
                    <a:pt x="6072" y="15659"/>
                  </a:lnTo>
                  <a:cubicBezTo>
                    <a:pt x="14723" y="13125"/>
                    <a:pt x="16754" y="7807"/>
                    <a:pt x="15316" y="914"/>
                  </a:cubicBezTo>
                  <a:lnTo>
                    <a:pt x="15316" y="914"/>
                  </a:lnTo>
                  <a:cubicBezTo>
                    <a:pt x="15202" y="366"/>
                    <a:pt x="14860" y="1"/>
                    <a:pt x="14472" y="1"/>
                  </a:cubicBezTo>
                  <a:lnTo>
                    <a:pt x="14472" y="1"/>
                  </a:lnTo>
                  <a:cubicBezTo>
                    <a:pt x="14015" y="1"/>
                    <a:pt x="13490" y="480"/>
                    <a:pt x="13080" y="1713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4"/>
            <p:cNvSpPr/>
            <p:nvPr/>
          </p:nvSpPr>
          <p:spPr>
            <a:xfrm>
              <a:off x="2097800" y="1694250"/>
              <a:ext cx="2839500" cy="1637750"/>
            </a:xfrm>
            <a:custGeom>
              <a:rect b="b" l="l" r="r" t="t"/>
              <a:pathLst>
                <a:path extrusionOk="0" h="65510" w="113580">
                  <a:moveTo>
                    <a:pt x="72037" y="8515"/>
                  </a:moveTo>
                  <a:cubicBezTo>
                    <a:pt x="60282" y="16891"/>
                    <a:pt x="62405" y="20840"/>
                    <a:pt x="49737" y="32732"/>
                  </a:cubicBezTo>
                  <a:lnTo>
                    <a:pt x="49737" y="32732"/>
                  </a:lnTo>
                  <a:cubicBezTo>
                    <a:pt x="35334" y="46268"/>
                    <a:pt x="18535" y="44373"/>
                    <a:pt x="13331" y="41839"/>
                  </a:cubicBezTo>
                  <a:lnTo>
                    <a:pt x="13331" y="41839"/>
                  </a:lnTo>
                  <a:cubicBezTo>
                    <a:pt x="8126" y="39306"/>
                    <a:pt x="3835" y="34467"/>
                    <a:pt x="1827" y="33645"/>
                  </a:cubicBezTo>
                  <a:lnTo>
                    <a:pt x="1827" y="33645"/>
                  </a:lnTo>
                  <a:cubicBezTo>
                    <a:pt x="1" y="32892"/>
                    <a:pt x="754" y="34376"/>
                    <a:pt x="754" y="34376"/>
                  </a:cubicBezTo>
                  <a:lnTo>
                    <a:pt x="754" y="34376"/>
                  </a:lnTo>
                  <a:cubicBezTo>
                    <a:pt x="2055" y="36612"/>
                    <a:pt x="2603" y="36384"/>
                    <a:pt x="5022" y="39146"/>
                  </a:cubicBezTo>
                  <a:lnTo>
                    <a:pt x="5022" y="39146"/>
                  </a:lnTo>
                  <a:cubicBezTo>
                    <a:pt x="28144" y="65509"/>
                    <a:pt x="52065" y="57817"/>
                    <a:pt x="61309" y="55854"/>
                  </a:cubicBezTo>
                  <a:lnTo>
                    <a:pt x="61309" y="55854"/>
                  </a:lnTo>
                  <a:cubicBezTo>
                    <a:pt x="68819" y="54256"/>
                    <a:pt x="78360" y="41976"/>
                    <a:pt x="81259" y="36681"/>
                  </a:cubicBezTo>
                  <a:lnTo>
                    <a:pt x="81259" y="36681"/>
                  </a:lnTo>
                  <a:cubicBezTo>
                    <a:pt x="84135" y="31408"/>
                    <a:pt x="107508" y="11345"/>
                    <a:pt x="110589" y="9656"/>
                  </a:cubicBezTo>
                  <a:lnTo>
                    <a:pt x="110589" y="9656"/>
                  </a:lnTo>
                  <a:cubicBezTo>
                    <a:pt x="113579" y="8035"/>
                    <a:pt x="113100" y="5319"/>
                    <a:pt x="111731" y="3584"/>
                  </a:cubicBezTo>
                  <a:lnTo>
                    <a:pt x="111731" y="3584"/>
                  </a:lnTo>
                  <a:cubicBezTo>
                    <a:pt x="110293" y="1758"/>
                    <a:pt x="108375" y="412"/>
                    <a:pt x="99610" y="24"/>
                  </a:cubicBezTo>
                  <a:lnTo>
                    <a:pt x="99610" y="24"/>
                  </a:lnTo>
                  <a:cubicBezTo>
                    <a:pt x="99177" y="1"/>
                    <a:pt x="98720" y="1"/>
                    <a:pt x="98264" y="1"/>
                  </a:cubicBezTo>
                  <a:lnTo>
                    <a:pt x="98264" y="1"/>
                  </a:lnTo>
                  <a:cubicBezTo>
                    <a:pt x="90777" y="1"/>
                    <a:pt x="80346" y="2580"/>
                    <a:pt x="72037" y="8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2578275" y="1766725"/>
              <a:ext cx="2397250" cy="1515625"/>
            </a:xfrm>
            <a:custGeom>
              <a:rect b="b" l="l" r="r" t="t"/>
              <a:pathLst>
                <a:path extrusionOk="0" h="60625" w="95890">
                  <a:moveTo>
                    <a:pt x="75324" y="8332"/>
                  </a:moveTo>
                  <a:cubicBezTo>
                    <a:pt x="70394" y="9952"/>
                    <a:pt x="64254" y="11231"/>
                    <a:pt x="61903" y="17713"/>
                  </a:cubicBezTo>
                  <a:lnTo>
                    <a:pt x="61903" y="17713"/>
                  </a:lnTo>
                  <a:cubicBezTo>
                    <a:pt x="60602" y="21296"/>
                    <a:pt x="63135" y="26044"/>
                    <a:pt x="57977" y="29126"/>
                  </a:cubicBezTo>
                  <a:lnTo>
                    <a:pt x="57977" y="29126"/>
                  </a:lnTo>
                  <a:cubicBezTo>
                    <a:pt x="53640" y="31728"/>
                    <a:pt x="55877" y="37502"/>
                    <a:pt x="46427" y="42707"/>
                  </a:cubicBezTo>
                  <a:lnTo>
                    <a:pt x="46427" y="42707"/>
                  </a:lnTo>
                  <a:cubicBezTo>
                    <a:pt x="35243" y="48869"/>
                    <a:pt x="20863" y="52384"/>
                    <a:pt x="1" y="48527"/>
                  </a:cubicBezTo>
                  <a:lnTo>
                    <a:pt x="1" y="48527"/>
                  </a:lnTo>
                  <a:cubicBezTo>
                    <a:pt x="1" y="48527"/>
                    <a:pt x="5730" y="53434"/>
                    <a:pt x="18968" y="56858"/>
                  </a:cubicBezTo>
                  <a:lnTo>
                    <a:pt x="18968" y="56858"/>
                  </a:lnTo>
                  <a:cubicBezTo>
                    <a:pt x="29194" y="59506"/>
                    <a:pt x="42867" y="60624"/>
                    <a:pt x="66605" y="51106"/>
                  </a:cubicBezTo>
                  <a:lnTo>
                    <a:pt x="66605" y="51106"/>
                  </a:lnTo>
                  <a:cubicBezTo>
                    <a:pt x="81829" y="45012"/>
                    <a:pt x="91507" y="31271"/>
                    <a:pt x="94429" y="18717"/>
                  </a:cubicBezTo>
                  <a:lnTo>
                    <a:pt x="94429" y="18717"/>
                  </a:lnTo>
                  <a:cubicBezTo>
                    <a:pt x="95890" y="12440"/>
                    <a:pt x="94611" y="3675"/>
                    <a:pt x="92512" y="685"/>
                  </a:cubicBezTo>
                  <a:lnTo>
                    <a:pt x="92512" y="685"/>
                  </a:lnTo>
                  <a:cubicBezTo>
                    <a:pt x="92192" y="206"/>
                    <a:pt x="91850" y="1"/>
                    <a:pt x="91462" y="1"/>
                  </a:cubicBezTo>
                  <a:lnTo>
                    <a:pt x="91462" y="1"/>
                  </a:lnTo>
                  <a:cubicBezTo>
                    <a:pt x="89681" y="1"/>
                    <a:pt x="86623" y="4634"/>
                    <a:pt x="75324" y="833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1532300" y="2494850"/>
              <a:ext cx="711600" cy="244250"/>
            </a:xfrm>
            <a:custGeom>
              <a:rect b="b" l="l" r="r" t="t"/>
              <a:pathLst>
                <a:path extrusionOk="0" h="9770" w="28464">
                  <a:moveTo>
                    <a:pt x="13993" y="1005"/>
                  </a:moveTo>
                  <a:cubicBezTo>
                    <a:pt x="9245" y="2831"/>
                    <a:pt x="5022" y="5136"/>
                    <a:pt x="1530" y="4954"/>
                  </a:cubicBezTo>
                  <a:lnTo>
                    <a:pt x="1530" y="4954"/>
                  </a:lnTo>
                  <a:cubicBezTo>
                    <a:pt x="1" y="4862"/>
                    <a:pt x="1576" y="7738"/>
                    <a:pt x="8652" y="9017"/>
                  </a:cubicBezTo>
                  <a:lnTo>
                    <a:pt x="8652" y="9017"/>
                  </a:lnTo>
                  <a:cubicBezTo>
                    <a:pt x="12966" y="9770"/>
                    <a:pt x="17097" y="8994"/>
                    <a:pt x="20658" y="8218"/>
                  </a:cubicBezTo>
                  <a:lnTo>
                    <a:pt x="20658" y="8218"/>
                  </a:lnTo>
                  <a:cubicBezTo>
                    <a:pt x="23374" y="7624"/>
                    <a:pt x="25771" y="7031"/>
                    <a:pt x="27642" y="7122"/>
                  </a:cubicBezTo>
                  <a:lnTo>
                    <a:pt x="27642" y="7122"/>
                  </a:lnTo>
                  <a:cubicBezTo>
                    <a:pt x="28464" y="7168"/>
                    <a:pt x="25725" y="2991"/>
                    <a:pt x="23693" y="1575"/>
                  </a:cubicBezTo>
                  <a:lnTo>
                    <a:pt x="23693" y="1575"/>
                  </a:lnTo>
                  <a:cubicBezTo>
                    <a:pt x="22461" y="731"/>
                    <a:pt x="20886" y="1"/>
                    <a:pt x="18740" y="1"/>
                  </a:cubicBezTo>
                  <a:lnTo>
                    <a:pt x="18740" y="1"/>
                  </a:lnTo>
                  <a:cubicBezTo>
                    <a:pt x="17394" y="1"/>
                    <a:pt x="15819" y="297"/>
                    <a:pt x="13993" y="1005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3051325" y="2611250"/>
              <a:ext cx="930150" cy="889650"/>
            </a:xfrm>
            <a:custGeom>
              <a:rect b="b" l="l" r="r" t="t"/>
              <a:pathLst>
                <a:path extrusionOk="0" h="35586" w="37206">
                  <a:moveTo>
                    <a:pt x="18215" y="11528"/>
                  </a:moveTo>
                  <a:cubicBezTo>
                    <a:pt x="16503" y="19151"/>
                    <a:pt x="14084" y="22872"/>
                    <a:pt x="8766" y="28441"/>
                  </a:cubicBezTo>
                  <a:lnTo>
                    <a:pt x="8766" y="28441"/>
                  </a:lnTo>
                  <a:cubicBezTo>
                    <a:pt x="7305" y="29970"/>
                    <a:pt x="1" y="33143"/>
                    <a:pt x="3265" y="34353"/>
                  </a:cubicBezTo>
                  <a:lnTo>
                    <a:pt x="3265" y="34353"/>
                  </a:lnTo>
                  <a:cubicBezTo>
                    <a:pt x="6529" y="35585"/>
                    <a:pt x="22324" y="28692"/>
                    <a:pt x="27962" y="21434"/>
                  </a:cubicBezTo>
                  <a:lnTo>
                    <a:pt x="27962" y="21434"/>
                  </a:lnTo>
                  <a:cubicBezTo>
                    <a:pt x="37206" y="9542"/>
                    <a:pt x="34627" y="572"/>
                    <a:pt x="34627" y="572"/>
                  </a:cubicBezTo>
                  <a:lnTo>
                    <a:pt x="34627" y="572"/>
                  </a:lnTo>
                  <a:cubicBezTo>
                    <a:pt x="34125" y="184"/>
                    <a:pt x="33531" y="1"/>
                    <a:pt x="32824" y="1"/>
                  </a:cubicBezTo>
                  <a:lnTo>
                    <a:pt x="32824" y="1"/>
                  </a:lnTo>
                  <a:cubicBezTo>
                    <a:pt x="27939" y="24"/>
                    <a:pt x="18877" y="8583"/>
                    <a:pt x="18215" y="1152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4" name="Google Shape;1534;p44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1535" name="Google Shape;1535;p44"/>
          <p:cNvSpPr/>
          <p:nvPr/>
        </p:nvSpPr>
        <p:spPr>
          <a:xfrm>
            <a:off x="2156625" y="3256819"/>
            <a:ext cx="772876" cy="778007"/>
          </a:xfrm>
          <a:custGeom>
            <a:rect b="b" l="l" r="r" t="t"/>
            <a:pathLst>
              <a:path extrusionOk="0" h="23805" w="23648">
                <a:moveTo>
                  <a:pt x="7765" y="1"/>
                </a:moveTo>
                <a:cubicBezTo>
                  <a:pt x="7577" y="1"/>
                  <a:pt x="7392" y="30"/>
                  <a:pt x="7213" y="102"/>
                </a:cubicBezTo>
                <a:cubicBezTo>
                  <a:pt x="7122" y="125"/>
                  <a:pt x="7054" y="170"/>
                  <a:pt x="7008" y="239"/>
                </a:cubicBezTo>
                <a:cubicBezTo>
                  <a:pt x="6917" y="376"/>
                  <a:pt x="7031" y="535"/>
                  <a:pt x="7145" y="672"/>
                </a:cubicBezTo>
                <a:cubicBezTo>
                  <a:pt x="7875" y="1540"/>
                  <a:pt x="8788" y="2247"/>
                  <a:pt x="9473" y="3160"/>
                </a:cubicBezTo>
                <a:cubicBezTo>
                  <a:pt x="9678" y="3434"/>
                  <a:pt x="9861" y="3731"/>
                  <a:pt x="10021" y="4028"/>
                </a:cubicBezTo>
                <a:cubicBezTo>
                  <a:pt x="10569" y="4964"/>
                  <a:pt x="11002" y="5968"/>
                  <a:pt x="11162" y="7041"/>
                </a:cubicBezTo>
                <a:cubicBezTo>
                  <a:pt x="11116" y="7041"/>
                  <a:pt x="11071" y="7063"/>
                  <a:pt x="11025" y="7063"/>
                </a:cubicBezTo>
                <a:cubicBezTo>
                  <a:pt x="9564" y="7337"/>
                  <a:pt x="8240" y="8136"/>
                  <a:pt x="7145" y="9141"/>
                </a:cubicBezTo>
                <a:cubicBezTo>
                  <a:pt x="6392" y="9825"/>
                  <a:pt x="5707" y="10624"/>
                  <a:pt x="5250" y="11537"/>
                </a:cubicBezTo>
                <a:cubicBezTo>
                  <a:pt x="4771" y="12450"/>
                  <a:pt x="4520" y="13500"/>
                  <a:pt x="4657" y="14505"/>
                </a:cubicBezTo>
                <a:cubicBezTo>
                  <a:pt x="4680" y="14710"/>
                  <a:pt x="4725" y="14915"/>
                  <a:pt x="4771" y="15121"/>
                </a:cubicBezTo>
                <a:cubicBezTo>
                  <a:pt x="4529" y="15137"/>
                  <a:pt x="4298" y="15153"/>
                  <a:pt x="4071" y="15153"/>
                </a:cubicBezTo>
                <a:cubicBezTo>
                  <a:pt x="3977" y="15153"/>
                  <a:pt x="3883" y="15150"/>
                  <a:pt x="3790" y="15144"/>
                </a:cubicBezTo>
                <a:cubicBezTo>
                  <a:pt x="2854" y="15052"/>
                  <a:pt x="1963" y="14619"/>
                  <a:pt x="1028" y="14505"/>
                </a:cubicBezTo>
                <a:cubicBezTo>
                  <a:pt x="961" y="14495"/>
                  <a:pt x="887" y="14490"/>
                  <a:pt x="812" y="14490"/>
                </a:cubicBezTo>
                <a:cubicBezTo>
                  <a:pt x="706" y="14490"/>
                  <a:pt x="596" y="14501"/>
                  <a:pt x="503" y="14527"/>
                </a:cubicBezTo>
                <a:cubicBezTo>
                  <a:pt x="320" y="14573"/>
                  <a:pt x="160" y="14687"/>
                  <a:pt x="92" y="14870"/>
                </a:cubicBezTo>
                <a:cubicBezTo>
                  <a:pt x="1" y="15121"/>
                  <a:pt x="160" y="15418"/>
                  <a:pt x="366" y="15577"/>
                </a:cubicBezTo>
                <a:cubicBezTo>
                  <a:pt x="548" y="15714"/>
                  <a:pt x="777" y="15806"/>
                  <a:pt x="868" y="16011"/>
                </a:cubicBezTo>
                <a:cubicBezTo>
                  <a:pt x="959" y="16216"/>
                  <a:pt x="868" y="16513"/>
                  <a:pt x="1005" y="16696"/>
                </a:cubicBezTo>
                <a:cubicBezTo>
                  <a:pt x="1096" y="16833"/>
                  <a:pt x="1256" y="16878"/>
                  <a:pt x="1416" y="16901"/>
                </a:cubicBezTo>
                <a:cubicBezTo>
                  <a:pt x="1553" y="16901"/>
                  <a:pt x="1712" y="16901"/>
                  <a:pt x="1849" y="16970"/>
                </a:cubicBezTo>
                <a:cubicBezTo>
                  <a:pt x="2055" y="17038"/>
                  <a:pt x="2169" y="17244"/>
                  <a:pt x="2352" y="17358"/>
                </a:cubicBezTo>
                <a:cubicBezTo>
                  <a:pt x="2551" y="17507"/>
                  <a:pt x="2787" y="17560"/>
                  <a:pt x="3032" y="17560"/>
                </a:cubicBezTo>
                <a:cubicBezTo>
                  <a:pt x="3124" y="17560"/>
                  <a:pt x="3217" y="17553"/>
                  <a:pt x="3310" y="17540"/>
                </a:cubicBezTo>
                <a:cubicBezTo>
                  <a:pt x="3630" y="17472"/>
                  <a:pt x="3949" y="17335"/>
                  <a:pt x="4246" y="17221"/>
                </a:cubicBezTo>
                <a:cubicBezTo>
                  <a:pt x="4566" y="17107"/>
                  <a:pt x="4862" y="17015"/>
                  <a:pt x="5182" y="16924"/>
                </a:cubicBezTo>
                <a:lnTo>
                  <a:pt x="5182" y="16924"/>
                </a:lnTo>
                <a:cubicBezTo>
                  <a:pt x="5250" y="17540"/>
                  <a:pt x="5273" y="18248"/>
                  <a:pt x="4954" y="18841"/>
                </a:cubicBezTo>
                <a:cubicBezTo>
                  <a:pt x="4872" y="18984"/>
                  <a:pt x="4973" y="19145"/>
                  <a:pt x="5125" y="19145"/>
                </a:cubicBezTo>
                <a:cubicBezTo>
                  <a:pt x="5144" y="19145"/>
                  <a:pt x="5162" y="19143"/>
                  <a:pt x="5182" y="19138"/>
                </a:cubicBezTo>
                <a:cubicBezTo>
                  <a:pt x="5663" y="19025"/>
                  <a:pt x="6153" y="18982"/>
                  <a:pt x="6658" y="18982"/>
                </a:cubicBezTo>
                <a:cubicBezTo>
                  <a:pt x="6966" y="18982"/>
                  <a:pt x="7281" y="18998"/>
                  <a:pt x="7601" y="19024"/>
                </a:cubicBezTo>
                <a:cubicBezTo>
                  <a:pt x="7556" y="19298"/>
                  <a:pt x="7487" y="19572"/>
                  <a:pt x="7419" y="19846"/>
                </a:cubicBezTo>
                <a:cubicBezTo>
                  <a:pt x="7327" y="20165"/>
                  <a:pt x="7213" y="20485"/>
                  <a:pt x="7190" y="20827"/>
                </a:cubicBezTo>
                <a:cubicBezTo>
                  <a:pt x="7168" y="21170"/>
                  <a:pt x="7236" y="21512"/>
                  <a:pt x="7464" y="21763"/>
                </a:cubicBezTo>
                <a:cubicBezTo>
                  <a:pt x="7601" y="21923"/>
                  <a:pt x="7807" y="22037"/>
                  <a:pt x="7898" y="22219"/>
                </a:cubicBezTo>
                <a:cubicBezTo>
                  <a:pt x="7989" y="22356"/>
                  <a:pt x="7989" y="22516"/>
                  <a:pt x="8035" y="22653"/>
                </a:cubicBezTo>
                <a:cubicBezTo>
                  <a:pt x="8058" y="22790"/>
                  <a:pt x="8126" y="22950"/>
                  <a:pt x="8240" y="23041"/>
                </a:cubicBezTo>
                <a:cubicBezTo>
                  <a:pt x="8309" y="23079"/>
                  <a:pt x="8385" y="23089"/>
                  <a:pt x="8464" y="23089"/>
                </a:cubicBezTo>
                <a:cubicBezTo>
                  <a:pt x="8555" y="23089"/>
                  <a:pt x="8651" y="23076"/>
                  <a:pt x="8744" y="23076"/>
                </a:cubicBezTo>
                <a:cubicBezTo>
                  <a:pt x="8814" y="23076"/>
                  <a:pt x="8883" y="23084"/>
                  <a:pt x="8948" y="23110"/>
                </a:cubicBezTo>
                <a:cubicBezTo>
                  <a:pt x="9176" y="23178"/>
                  <a:pt x="9268" y="23384"/>
                  <a:pt x="9427" y="23566"/>
                </a:cubicBezTo>
                <a:cubicBezTo>
                  <a:pt x="9558" y="23697"/>
                  <a:pt x="9759" y="23804"/>
                  <a:pt x="9955" y="23804"/>
                </a:cubicBezTo>
                <a:cubicBezTo>
                  <a:pt x="10033" y="23804"/>
                  <a:pt x="10109" y="23788"/>
                  <a:pt x="10181" y="23749"/>
                </a:cubicBezTo>
                <a:cubicBezTo>
                  <a:pt x="10340" y="23680"/>
                  <a:pt x="10432" y="23498"/>
                  <a:pt x="10455" y="23315"/>
                </a:cubicBezTo>
                <a:cubicBezTo>
                  <a:pt x="10500" y="23155"/>
                  <a:pt x="10455" y="22973"/>
                  <a:pt x="10432" y="22790"/>
                </a:cubicBezTo>
                <a:cubicBezTo>
                  <a:pt x="10226" y="21877"/>
                  <a:pt x="9701" y="21033"/>
                  <a:pt x="9541" y="20120"/>
                </a:cubicBezTo>
                <a:cubicBezTo>
                  <a:pt x="9473" y="19800"/>
                  <a:pt x="9450" y="19480"/>
                  <a:pt x="9450" y="19161"/>
                </a:cubicBezTo>
                <a:lnTo>
                  <a:pt x="9450" y="19161"/>
                </a:lnTo>
                <a:cubicBezTo>
                  <a:pt x="9619" y="19171"/>
                  <a:pt x="9788" y="19177"/>
                  <a:pt x="9954" y="19177"/>
                </a:cubicBezTo>
                <a:cubicBezTo>
                  <a:pt x="10529" y="19177"/>
                  <a:pt x="11088" y="19110"/>
                  <a:pt x="11619" y="18933"/>
                </a:cubicBezTo>
                <a:cubicBezTo>
                  <a:pt x="12897" y="18545"/>
                  <a:pt x="13924" y="17563"/>
                  <a:pt x="14791" y="16559"/>
                </a:cubicBezTo>
                <a:cubicBezTo>
                  <a:pt x="15362" y="15920"/>
                  <a:pt x="15887" y="15258"/>
                  <a:pt x="16184" y="14459"/>
                </a:cubicBezTo>
                <a:cubicBezTo>
                  <a:pt x="16389" y="13957"/>
                  <a:pt x="16458" y="13432"/>
                  <a:pt x="16549" y="12884"/>
                </a:cubicBezTo>
                <a:cubicBezTo>
                  <a:pt x="16549" y="12747"/>
                  <a:pt x="16572" y="12610"/>
                  <a:pt x="16595" y="12473"/>
                </a:cubicBezTo>
                <a:cubicBezTo>
                  <a:pt x="17622" y="12610"/>
                  <a:pt x="18603" y="13021"/>
                  <a:pt x="19516" y="13523"/>
                </a:cubicBezTo>
                <a:cubicBezTo>
                  <a:pt x="19813" y="13683"/>
                  <a:pt x="20110" y="13865"/>
                  <a:pt x="20384" y="14048"/>
                </a:cubicBezTo>
                <a:cubicBezTo>
                  <a:pt x="21319" y="14710"/>
                  <a:pt x="22027" y="15623"/>
                  <a:pt x="22917" y="16331"/>
                </a:cubicBezTo>
                <a:cubicBezTo>
                  <a:pt x="23021" y="16417"/>
                  <a:pt x="23152" y="16491"/>
                  <a:pt x="23269" y="16491"/>
                </a:cubicBezTo>
                <a:cubicBezTo>
                  <a:pt x="23306" y="16491"/>
                  <a:pt x="23341" y="16484"/>
                  <a:pt x="23374" y="16468"/>
                </a:cubicBezTo>
                <a:cubicBezTo>
                  <a:pt x="23442" y="16422"/>
                  <a:pt x="23465" y="16331"/>
                  <a:pt x="23511" y="16262"/>
                </a:cubicBezTo>
                <a:cubicBezTo>
                  <a:pt x="23648" y="15783"/>
                  <a:pt x="23556" y="15281"/>
                  <a:pt x="23396" y="14801"/>
                </a:cubicBezTo>
                <a:cubicBezTo>
                  <a:pt x="23077" y="13865"/>
                  <a:pt x="22483" y="13021"/>
                  <a:pt x="21799" y="12313"/>
                </a:cubicBezTo>
                <a:cubicBezTo>
                  <a:pt x="21091" y="11606"/>
                  <a:pt x="20247" y="11035"/>
                  <a:pt x="19402" y="10510"/>
                </a:cubicBezTo>
                <a:cubicBezTo>
                  <a:pt x="19197" y="10396"/>
                  <a:pt x="19014" y="10282"/>
                  <a:pt x="18786" y="10213"/>
                </a:cubicBezTo>
                <a:cubicBezTo>
                  <a:pt x="18685" y="10189"/>
                  <a:pt x="18582" y="10178"/>
                  <a:pt x="18480" y="10178"/>
                </a:cubicBezTo>
                <a:cubicBezTo>
                  <a:pt x="18097" y="10178"/>
                  <a:pt x="17713" y="10330"/>
                  <a:pt x="17371" y="10510"/>
                </a:cubicBezTo>
                <a:cubicBezTo>
                  <a:pt x="17119" y="10647"/>
                  <a:pt x="16868" y="10830"/>
                  <a:pt x="16595" y="10967"/>
                </a:cubicBezTo>
                <a:cubicBezTo>
                  <a:pt x="16458" y="10054"/>
                  <a:pt x="16070" y="9163"/>
                  <a:pt x="15499" y="8479"/>
                </a:cubicBezTo>
                <a:cubicBezTo>
                  <a:pt x="15522" y="8456"/>
                  <a:pt x="15545" y="8433"/>
                  <a:pt x="15590" y="8410"/>
                </a:cubicBezTo>
                <a:cubicBezTo>
                  <a:pt x="15773" y="8228"/>
                  <a:pt x="16001" y="8045"/>
                  <a:pt x="16252" y="7954"/>
                </a:cubicBezTo>
                <a:cubicBezTo>
                  <a:pt x="16549" y="7862"/>
                  <a:pt x="16868" y="7931"/>
                  <a:pt x="17165" y="7794"/>
                </a:cubicBezTo>
                <a:cubicBezTo>
                  <a:pt x="17302" y="7748"/>
                  <a:pt x="17439" y="7634"/>
                  <a:pt x="17553" y="7520"/>
                </a:cubicBezTo>
                <a:cubicBezTo>
                  <a:pt x="17827" y="7200"/>
                  <a:pt x="17964" y="6790"/>
                  <a:pt x="17964" y="6356"/>
                </a:cubicBezTo>
                <a:cubicBezTo>
                  <a:pt x="17964" y="6150"/>
                  <a:pt x="17918" y="5443"/>
                  <a:pt x="17576" y="5101"/>
                </a:cubicBezTo>
                <a:cubicBezTo>
                  <a:pt x="17306" y="4830"/>
                  <a:pt x="16822" y="4802"/>
                  <a:pt x="16529" y="4802"/>
                </a:cubicBezTo>
                <a:cubicBezTo>
                  <a:pt x="16451" y="4802"/>
                  <a:pt x="16387" y="4804"/>
                  <a:pt x="16343" y="4804"/>
                </a:cubicBezTo>
                <a:cubicBezTo>
                  <a:pt x="15933" y="4827"/>
                  <a:pt x="15522" y="5009"/>
                  <a:pt x="15225" y="5283"/>
                </a:cubicBezTo>
                <a:cubicBezTo>
                  <a:pt x="15111" y="5397"/>
                  <a:pt x="14997" y="5534"/>
                  <a:pt x="14951" y="5694"/>
                </a:cubicBezTo>
                <a:cubicBezTo>
                  <a:pt x="14837" y="5991"/>
                  <a:pt x="14928" y="6310"/>
                  <a:pt x="14837" y="6607"/>
                </a:cubicBezTo>
                <a:cubicBezTo>
                  <a:pt x="14791" y="6858"/>
                  <a:pt x="14609" y="7086"/>
                  <a:pt x="14449" y="7292"/>
                </a:cubicBezTo>
                <a:cubicBezTo>
                  <a:pt x="14380" y="7360"/>
                  <a:pt x="14335" y="7429"/>
                  <a:pt x="14289" y="7497"/>
                </a:cubicBezTo>
                <a:cubicBezTo>
                  <a:pt x="13764" y="7246"/>
                  <a:pt x="13194" y="7063"/>
                  <a:pt x="12600" y="6995"/>
                </a:cubicBezTo>
                <a:cubicBezTo>
                  <a:pt x="12737" y="6698"/>
                  <a:pt x="12920" y="6402"/>
                  <a:pt x="13079" y="6082"/>
                </a:cubicBezTo>
                <a:cubicBezTo>
                  <a:pt x="13308" y="5648"/>
                  <a:pt x="13467" y="5146"/>
                  <a:pt x="13353" y="4667"/>
                </a:cubicBezTo>
                <a:cubicBezTo>
                  <a:pt x="13285" y="4461"/>
                  <a:pt x="13171" y="4256"/>
                  <a:pt x="13034" y="4073"/>
                </a:cubicBezTo>
                <a:cubicBezTo>
                  <a:pt x="12509" y="3229"/>
                  <a:pt x="11915" y="2407"/>
                  <a:pt x="11185" y="1722"/>
                </a:cubicBezTo>
                <a:cubicBezTo>
                  <a:pt x="10455" y="1038"/>
                  <a:pt x="9610" y="467"/>
                  <a:pt x="8651" y="170"/>
                </a:cubicBezTo>
                <a:cubicBezTo>
                  <a:pt x="8359" y="73"/>
                  <a:pt x="8059" y="1"/>
                  <a:pt x="77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44"/>
          <p:cNvSpPr txBox="1"/>
          <p:nvPr/>
        </p:nvSpPr>
        <p:spPr>
          <a:xfrm rot="-5400000">
            <a:off x="-300012" y="2702775"/>
            <a:ext cx="2921100" cy="33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Vertebrates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37" name="Google Shape;1537;p44"/>
          <p:cNvSpPr/>
          <p:nvPr/>
        </p:nvSpPr>
        <p:spPr>
          <a:xfrm>
            <a:off x="6776563" y="3158450"/>
            <a:ext cx="12927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38" name="Google Shape;1538;p44"/>
          <p:cNvSpPr/>
          <p:nvPr/>
        </p:nvSpPr>
        <p:spPr>
          <a:xfrm>
            <a:off x="3341788" y="3158450"/>
            <a:ext cx="12927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very cold place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39" name="Google Shape;1539;p44"/>
          <p:cNvSpPr/>
          <p:nvPr/>
        </p:nvSpPr>
        <p:spPr>
          <a:xfrm>
            <a:off x="6776563" y="1604450"/>
            <a:ext cx="12927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40" name="Google Shape;1540;p44"/>
          <p:cNvSpPr/>
          <p:nvPr/>
        </p:nvSpPr>
        <p:spPr>
          <a:xfrm>
            <a:off x="3341788" y="1604450"/>
            <a:ext cx="1292700" cy="6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closest planet to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541" name="Google Shape;1541;p44"/>
          <p:cNvGrpSpPr/>
          <p:nvPr/>
        </p:nvGrpSpPr>
        <p:grpSpPr>
          <a:xfrm>
            <a:off x="5626438" y="1668615"/>
            <a:ext cx="772938" cy="778462"/>
            <a:chOff x="-2234850" y="1252050"/>
            <a:chExt cx="2280725" cy="2297025"/>
          </a:xfrm>
        </p:grpSpPr>
        <p:grpSp>
          <p:nvGrpSpPr>
            <p:cNvPr id="1542" name="Google Shape;1542;p44"/>
            <p:cNvGrpSpPr/>
            <p:nvPr/>
          </p:nvGrpSpPr>
          <p:grpSpPr>
            <a:xfrm>
              <a:off x="-1173450" y="3164325"/>
              <a:ext cx="157925" cy="384750"/>
              <a:chOff x="4527100" y="4665450"/>
              <a:chExt cx="157925" cy="384750"/>
            </a:xfrm>
          </p:grpSpPr>
          <p:sp>
            <p:nvSpPr>
              <p:cNvPr id="1543" name="Google Shape;1543;p44"/>
              <p:cNvSpPr/>
              <p:nvPr/>
            </p:nvSpPr>
            <p:spPr>
              <a:xfrm>
                <a:off x="4594775" y="4665450"/>
                <a:ext cx="67050" cy="384750"/>
              </a:xfrm>
              <a:custGeom>
                <a:rect b="b" l="l" r="r" t="t"/>
                <a:pathLst>
                  <a:path extrusionOk="0" h="15390" w="2682">
                    <a:moveTo>
                      <a:pt x="0" y="15389"/>
                    </a:moveTo>
                    <a:lnTo>
                      <a:pt x="2682" y="15389"/>
                    </a:lnTo>
                    <a:lnTo>
                      <a:pt x="268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44"/>
              <p:cNvSpPr/>
              <p:nvPr/>
            </p:nvSpPr>
            <p:spPr>
              <a:xfrm>
                <a:off x="4628600" y="4665450"/>
                <a:ext cx="33225" cy="384750"/>
              </a:xfrm>
              <a:custGeom>
                <a:rect b="b" l="l" r="r" t="t"/>
                <a:pathLst>
                  <a:path extrusionOk="0" h="15390" w="1329">
                    <a:moveTo>
                      <a:pt x="1329" y="1"/>
                    </a:moveTo>
                    <a:lnTo>
                      <a:pt x="1" y="1"/>
                    </a:lnTo>
                    <a:lnTo>
                      <a:pt x="1" y="15389"/>
                    </a:lnTo>
                    <a:lnTo>
                      <a:pt x="1329" y="15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4527100" y="4995650"/>
                <a:ext cx="157925" cy="54550"/>
              </a:xfrm>
              <a:custGeom>
                <a:rect b="b" l="l" r="r" t="t"/>
                <a:pathLst>
                  <a:path extrusionOk="0" h="2182" w="6317">
                    <a:moveTo>
                      <a:pt x="0" y="2181"/>
                    </a:moveTo>
                    <a:lnTo>
                      <a:pt x="6316" y="2181"/>
                    </a:lnTo>
                    <a:lnTo>
                      <a:pt x="631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6" name="Google Shape;1546;p44"/>
            <p:cNvGrpSpPr/>
            <p:nvPr/>
          </p:nvGrpSpPr>
          <p:grpSpPr>
            <a:xfrm>
              <a:off x="-2234850" y="1252050"/>
              <a:ext cx="2280725" cy="2297025"/>
              <a:chOff x="3525850" y="2753175"/>
              <a:chExt cx="2280725" cy="2297025"/>
            </a:xfrm>
          </p:grpSpPr>
          <p:sp>
            <p:nvSpPr>
              <p:cNvPr id="1547" name="Google Shape;1547;p44"/>
              <p:cNvSpPr/>
              <p:nvPr/>
            </p:nvSpPr>
            <p:spPr>
              <a:xfrm>
                <a:off x="4606050" y="4995650"/>
                <a:ext cx="78975" cy="54550"/>
              </a:xfrm>
              <a:custGeom>
                <a:rect b="b" l="l" r="r" t="t"/>
                <a:pathLst>
                  <a:path extrusionOk="0" h="2182" w="3159">
                    <a:moveTo>
                      <a:pt x="3158" y="1"/>
                    </a:moveTo>
                    <a:lnTo>
                      <a:pt x="0" y="1"/>
                    </a:lnTo>
                    <a:lnTo>
                      <a:pt x="0" y="2181"/>
                    </a:lnTo>
                    <a:lnTo>
                      <a:pt x="3158" y="218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158675" y="3055175"/>
                <a:ext cx="574600" cy="925475"/>
              </a:xfrm>
              <a:custGeom>
                <a:rect b="b" l="l" r="r" t="t"/>
                <a:pathLst>
                  <a:path extrusionOk="0" h="37019" w="22984">
                    <a:moveTo>
                      <a:pt x="1229" y="30652"/>
                    </a:moveTo>
                    <a:lnTo>
                      <a:pt x="0" y="17218"/>
                    </a:lnTo>
                    <a:cubicBezTo>
                      <a:pt x="0" y="17218"/>
                      <a:pt x="5715" y="4512"/>
                      <a:pt x="21905" y="0"/>
                    </a:cubicBezTo>
                    <a:lnTo>
                      <a:pt x="22983" y="4888"/>
                    </a:lnTo>
                    <a:cubicBezTo>
                      <a:pt x="20577" y="5740"/>
                      <a:pt x="18246" y="7018"/>
                      <a:pt x="16116" y="8998"/>
                    </a:cubicBezTo>
                    <a:cubicBezTo>
                      <a:pt x="6442" y="17920"/>
                      <a:pt x="9750" y="27695"/>
                      <a:pt x="12131" y="32381"/>
                    </a:cubicBezTo>
                    <a:cubicBezTo>
                      <a:pt x="14537" y="37018"/>
                      <a:pt x="1229" y="30652"/>
                      <a:pt x="1229" y="306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44"/>
              <p:cNvSpPr/>
              <p:nvPr/>
            </p:nvSpPr>
            <p:spPr>
              <a:xfrm>
                <a:off x="4240750" y="3105925"/>
                <a:ext cx="492525" cy="668575"/>
              </a:xfrm>
              <a:custGeom>
                <a:rect b="b" l="l" r="r" t="t"/>
                <a:pathLst>
                  <a:path extrusionOk="0" h="26743" w="19701">
                    <a:moveTo>
                      <a:pt x="19700" y="2858"/>
                    </a:moveTo>
                    <a:cubicBezTo>
                      <a:pt x="17294" y="3710"/>
                      <a:pt x="14963" y="4988"/>
                      <a:pt x="12833" y="6968"/>
                    </a:cubicBezTo>
                    <a:cubicBezTo>
                      <a:pt x="5189" y="14011"/>
                      <a:pt x="5640" y="21554"/>
                      <a:pt x="7369" y="26742"/>
                    </a:cubicBezTo>
                    <a:cubicBezTo>
                      <a:pt x="1" y="20427"/>
                      <a:pt x="2983" y="6366"/>
                      <a:pt x="14211" y="1680"/>
                    </a:cubicBezTo>
                    <a:cubicBezTo>
                      <a:pt x="15890" y="953"/>
                      <a:pt x="17469" y="401"/>
                      <a:pt x="19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44"/>
              <p:cNvSpPr/>
              <p:nvPr/>
            </p:nvSpPr>
            <p:spPr>
              <a:xfrm>
                <a:off x="3827850" y="3485625"/>
                <a:ext cx="1817075" cy="1476850"/>
              </a:xfrm>
              <a:custGeom>
                <a:rect b="b" l="l" r="r" t="t"/>
                <a:pathLst>
                  <a:path extrusionOk="0" h="59074" w="72683">
                    <a:moveTo>
                      <a:pt x="13233" y="0"/>
                    </a:moveTo>
                    <a:cubicBezTo>
                      <a:pt x="13233" y="0"/>
                      <a:pt x="14712" y="8998"/>
                      <a:pt x="29850" y="14086"/>
                    </a:cubicBezTo>
                    <a:cubicBezTo>
                      <a:pt x="44938" y="19199"/>
                      <a:pt x="47319" y="21780"/>
                      <a:pt x="51755" y="34111"/>
                    </a:cubicBezTo>
                    <a:cubicBezTo>
                      <a:pt x="56141" y="46442"/>
                      <a:pt x="60627" y="48773"/>
                      <a:pt x="66667" y="49449"/>
                    </a:cubicBezTo>
                    <a:cubicBezTo>
                      <a:pt x="72682" y="50151"/>
                      <a:pt x="55715" y="59073"/>
                      <a:pt x="36166" y="54387"/>
                    </a:cubicBezTo>
                    <a:cubicBezTo>
                      <a:pt x="16567" y="49750"/>
                      <a:pt x="0" y="25865"/>
                      <a:pt x="132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117950" y="3834000"/>
                <a:ext cx="1688625" cy="931100"/>
              </a:xfrm>
              <a:custGeom>
                <a:rect b="b" l="l" r="r" t="t"/>
                <a:pathLst>
                  <a:path extrusionOk="0" h="37244" w="67545">
                    <a:moveTo>
                      <a:pt x="9750" y="10853"/>
                    </a:moveTo>
                    <a:cubicBezTo>
                      <a:pt x="9750" y="10853"/>
                      <a:pt x="20026" y="0"/>
                      <a:pt x="31329" y="9750"/>
                    </a:cubicBezTo>
                    <a:cubicBezTo>
                      <a:pt x="42682" y="19574"/>
                      <a:pt x="37344" y="21955"/>
                      <a:pt x="50126" y="22381"/>
                    </a:cubicBezTo>
                    <a:cubicBezTo>
                      <a:pt x="62858" y="22782"/>
                      <a:pt x="67545" y="17469"/>
                      <a:pt x="66016" y="20853"/>
                    </a:cubicBezTo>
                    <a:cubicBezTo>
                      <a:pt x="64537" y="24261"/>
                      <a:pt x="53384" y="34537"/>
                      <a:pt x="37645" y="35865"/>
                    </a:cubicBezTo>
                    <a:cubicBezTo>
                      <a:pt x="21905" y="37244"/>
                      <a:pt x="0" y="27068"/>
                      <a:pt x="9750" y="1085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296525" y="2753175"/>
                <a:ext cx="534475" cy="484975"/>
              </a:xfrm>
              <a:custGeom>
                <a:rect b="b" l="l" r="r" t="t"/>
                <a:pathLst>
                  <a:path extrusionOk="0" h="19399" w="21379">
                    <a:moveTo>
                      <a:pt x="351" y="11955"/>
                    </a:moveTo>
                    <a:cubicBezTo>
                      <a:pt x="502" y="16090"/>
                      <a:pt x="5589" y="18747"/>
                      <a:pt x="10126" y="19399"/>
                    </a:cubicBezTo>
                    <a:cubicBezTo>
                      <a:pt x="10502" y="19298"/>
                      <a:pt x="10852" y="19148"/>
                      <a:pt x="11253" y="19048"/>
                    </a:cubicBezTo>
                    <a:lnTo>
                      <a:pt x="17469" y="16968"/>
                    </a:lnTo>
                    <a:cubicBezTo>
                      <a:pt x="17469" y="16968"/>
                      <a:pt x="20226" y="16968"/>
                      <a:pt x="20677" y="12481"/>
                    </a:cubicBezTo>
                    <a:cubicBezTo>
                      <a:pt x="21379" y="5038"/>
                      <a:pt x="0" y="0"/>
                      <a:pt x="351" y="1195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3525850" y="2876600"/>
                <a:ext cx="877825" cy="568950"/>
              </a:xfrm>
              <a:custGeom>
                <a:rect b="b" l="l" r="r" t="t"/>
                <a:pathLst>
                  <a:path extrusionOk="0" h="22758" w="35113">
                    <a:moveTo>
                      <a:pt x="33584" y="12081"/>
                    </a:moveTo>
                    <a:cubicBezTo>
                      <a:pt x="32105" y="14311"/>
                      <a:pt x="14261" y="22757"/>
                      <a:pt x="7343" y="18447"/>
                    </a:cubicBezTo>
                    <a:cubicBezTo>
                      <a:pt x="426" y="14161"/>
                      <a:pt x="526" y="3885"/>
                      <a:pt x="251" y="1980"/>
                    </a:cubicBezTo>
                    <a:cubicBezTo>
                      <a:pt x="0" y="0"/>
                      <a:pt x="33058" y="1930"/>
                      <a:pt x="33058" y="1930"/>
                    </a:cubicBezTo>
                    <a:cubicBezTo>
                      <a:pt x="34913" y="5038"/>
                      <a:pt x="35113" y="9875"/>
                      <a:pt x="33584" y="120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3525850" y="2876600"/>
                <a:ext cx="867175" cy="241875"/>
              </a:xfrm>
              <a:custGeom>
                <a:rect b="b" l="l" r="r" t="t"/>
                <a:pathLst>
                  <a:path extrusionOk="0" h="9675" w="34687">
                    <a:moveTo>
                      <a:pt x="251" y="1980"/>
                    </a:moveTo>
                    <a:cubicBezTo>
                      <a:pt x="0" y="0"/>
                      <a:pt x="33058" y="1930"/>
                      <a:pt x="33058" y="1930"/>
                    </a:cubicBezTo>
                    <a:cubicBezTo>
                      <a:pt x="34186" y="3810"/>
                      <a:pt x="34687" y="6316"/>
                      <a:pt x="34587" y="8497"/>
                    </a:cubicBezTo>
                    <a:cubicBezTo>
                      <a:pt x="25790" y="9675"/>
                      <a:pt x="251" y="1980"/>
                      <a:pt x="251" y="19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55" name="Google Shape;1555;p44"/>
          <p:cNvSpPr/>
          <p:nvPr/>
        </p:nvSpPr>
        <p:spPr>
          <a:xfrm flipH="1">
            <a:off x="2197047" y="1723159"/>
            <a:ext cx="772940" cy="610167"/>
          </a:xfrm>
          <a:custGeom>
            <a:rect b="b" l="l" r="r" t="t"/>
            <a:pathLst>
              <a:path extrusionOk="0" h="12757" w="16161">
                <a:moveTo>
                  <a:pt x="16069" y="0"/>
                </a:moveTo>
                <a:cubicBezTo>
                  <a:pt x="13490" y="23"/>
                  <a:pt x="10934" y="525"/>
                  <a:pt x="8583" y="1529"/>
                </a:cubicBezTo>
                <a:cubicBezTo>
                  <a:pt x="6003" y="2625"/>
                  <a:pt x="3652" y="4337"/>
                  <a:pt x="1918" y="6551"/>
                </a:cubicBezTo>
                <a:cubicBezTo>
                  <a:pt x="1689" y="6848"/>
                  <a:pt x="1461" y="7144"/>
                  <a:pt x="1119" y="7281"/>
                </a:cubicBezTo>
                <a:cubicBezTo>
                  <a:pt x="890" y="7373"/>
                  <a:pt x="662" y="7373"/>
                  <a:pt x="434" y="7441"/>
                </a:cubicBezTo>
                <a:cubicBezTo>
                  <a:pt x="206" y="7510"/>
                  <a:pt x="0" y="7692"/>
                  <a:pt x="0" y="7920"/>
                </a:cubicBezTo>
                <a:cubicBezTo>
                  <a:pt x="206" y="8217"/>
                  <a:pt x="571" y="8377"/>
                  <a:pt x="913" y="8445"/>
                </a:cubicBezTo>
                <a:cubicBezTo>
                  <a:pt x="1256" y="8491"/>
                  <a:pt x="1621" y="8514"/>
                  <a:pt x="1940" y="8651"/>
                </a:cubicBezTo>
                <a:cubicBezTo>
                  <a:pt x="2351" y="8833"/>
                  <a:pt x="2625" y="9221"/>
                  <a:pt x="2922" y="9564"/>
                </a:cubicBezTo>
                <a:cubicBezTo>
                  <a:pt x="3721" y="10454"/>
                  <a:pt x="4816" y="11093"/>
                  <a:pt x="5980" y="11321"/>
                </a:cubicBezTo>
                <a:cubicBezTo>
                  <a:pt x="6734" y="11458"/>
                  <a:pt x="7487" y="11435"/>
                  <a:pt x="8195" y="11709"/>
                </a:cubicBezTo>
                <a:cubicBezTo>
                  <a:pt x="8605" y="11846"/>
                  <a:pt x="8971" y="12097"/>
                  <a:pt x="9359" y="12257"/>
                </a:cubicBezTo>
                <a:cubicBezTo>
                  <a:pt x="9979" y="12548"/>
                  <a:pt x="10650" y="12757"/>
                  <a:pt x="11327" y="12757"/>
                </a:cubicBezTo>
                <a:cubicBezTo>
                  <a:pt x="11447" y="12757"/>
                  <a:pt x="11567" y="12750"/>
                  <a:pt x="11687" y="12737"/>
                </a:cubicBezTo>
                <a:cubicBezTo>
                  <a:pt x="11299" y="12348"/>
                  <a:pt x="10911" y="11915"/>
                  <a:pt x="10660" y="11435"/>
                </a:cubicBezTo>
                <a:cubicBezTo>
                  <a:pt x="10409" y="10933"/>
                  <a:pt x="10294" y="10363"/>
                  <a:pt x="10409" y="9838"/>
                </a:cubicBezTo>
                <a:cubicBezTo>
                  <a:pt x="10500" y="9427"/>
                  <a:pt x="10705" y="9062"/>
                  <a:pt x="10888" y="8696"/>
                </a:cubicBezTo>
                <a:cubicBezTo>
                  <a:pt x="11344" y="8719"/>
                  <a:pt x="11824" y="8788"/>
                  <a:pt x="12257" y="8902"/>
                </a:cubicBezTo>
                <a:cubicBezTo>
                  <a:pt x="12394" y="8948"/>
                  <a:pt x="12531" y="8993"/>
                  <a:pt x="12668" y="9062"/>
                </a:cubicBezTo>
                <a:cubicBezTo>
                  <a:pt x="12897" y="9153"/>
                  <a:pt x="13102" y="9267"/>
                  <a:pt x="13307" y="9404"/>
                </a:cubicBezTo>
                <a:cubicBezTo>
                  <a:pt x="13345" y="9431"/>
                  <a:pt x="13384" y="9442"/>
                  <a:pt x="13423" y="9442"/>
                </a:cubicBezTo>
                <a:cubicBezTo>
                  <a:pt x="13548" y="9442"/>
                  <a:pt x="13657" y="9316"/>
                  <a:pt x="13604" y="9176"/>
                </a:cubicBezTo>
                <a:cubicBezTo>
                  <a:pt x="13467" y="8788"/>
                  <a:pt x="13376" y="8377"/>
                  <a:pt x="13376" y="7966"/>
                </a:cubicBezTo>
                <a:cubicBezTo>
                  <a:pt x="13376" y="7715"/>
                  <a:pt x="13422" y="7464"/>
                  <a:pt x="13467" y="7236"/>
                </a:cubicBezTo>
                <a:cubicBezTo>
                  <a:pt x="13650" y="6482"/>
                  <a:pt x="14015" y="5752"/>
                  <a:pt x="14517" y="5159"/>
                </a:cubicBezTo>
                <a:cubicBezTo>
                  <a:pt x="14648" y="5028"/>
                  <a:pt x="14529" y="4815"/>
                  <a:pt x="14360" y="4815"/>
                </a:cubicBezTo>
                <a:cubicBezTo>
                  <a:pt x="14352" y="4815"/>
                  <a:pt x="14343" y="4815"/>
                  <a:pt x="14335" y="4816"/>
                </a:cubicBezTo>
                <a:cubicBezTo>
                  <a:pt x="13650" y="4953"/>
                  <a:pt x="12988" y="5273"/>
                  <a:pt x="12394" y="5638"/>
                </a:cubicBezTo>
                <a:cubicBezTo>
                  <a:pt x="11847" y="5957"/>
                  <a:pt x="11322" y="6300"/>
                  <a:pt x="10751" y="6551"/>
                </a:cubicBezTo>
                <a:cubicBezTo>
                  <a:pt x="10682" y="6460"/>
                  <a:pt x="10614" y="6345"/>
                  <a:pt x="10568" y="6254"/>
                </a:cubicBezTo>
                <a:cubicBezTo>
                  <a:pt x="10249" y="5706"/>
                  <a:pt x="10089" y="5067"/>
                  <a:pt x="10203" y="4451"/>
                </a:cubicBezTo>
                <a:cubicBezTo>
                  <a:pt x="10272" y="4063"/>
                  <a:pt x="10409" y="3698"/>
                  <a:pt x="10591" y="3378"/>
                </a:cubicBezTo>
                <a:cubicBezTo>
                  <a:pt x="10865" y="2899"/>
                  <a:pt x="11185" y="2442"/>
                  <a:pt x="11618" y="2123"/>
                </a:cubicBezTo>
                <a:cubicBezTo>
                  <a:pt x="11961" y="1872"/>
                  <a:pt x="12349" y="1689"/>
                  <a:pt x="12714" y="1506"/>
                </a:cubicBezTo>
                <a:cubicBezTo>
                  <a:pt x="13810" y="1004"/>
                  <a:pt x="14928" y="434"/>
                  <a:pt x="16092" y="137"/>
                </a:cubicBezTo>
                <a:cubicBezTo>
                  <a:pt x="16161" y="114"/>
                  <a:pt x="16161" y="0"/>
                  <a:pt x="160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45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1561" name="Google Shape;1561;p45"/>
          <p:cNvSpPr txBox="1"/>
          <p:nvPr/>
        </p:nvSpPr>
        <p:spPr>
          <a:xfrm>
            <a:off x="1288250" y="1265100"/>
            <a:ext cx="2786400" cy="33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Inv</a:t>
            </a: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ertebrates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2" name="Google Shape;1562;p45"/>
          <p:cNvSpPr/>
          <p:nvPr/>
        </p:nvSpPr>
        <p:spPr>
          <a:xfrm>
            <a:off x="1288250" y="1856195"/>
            <a:ext cx="2662500" cy="2662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45"/>
          <p:cNvSpPr/>
          <p:nvPr/>
        </p:nvSpPr>
        <p:spPr>
          <a:xfrm>
            <a:off x="1288250" y="1856200"/>
            <a:ext cx="2662500" cy="2655300"/>
          </a:xfrm>
          <a:prstGeom prst="pie">
            <a:avLst>
              <a:gd fmla="val 14979498" name="adj1"/>
              <a:gd fmla="val 16217901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p45"/>
          <p:cNvSpPr/>
          <p:nvPr/>
        </p:nvSpPr>
        <p:spPr>
          <a:xfrm>
            <a:off x="1934566" y="2502518"/>
            <a:ext cx="1369800" cy="136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45"/>
          <p:cNvSpPr txBox="1"/>
          <p:nvPr/>
        </p:nvSpPr>
        <p:spPr>
          <a:xfrm>
            <a:off x="2044332" y="2901757"/>
            <a:ext cx="11505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95</a:t>
            </a:r>
            <a:r>
              <a:rPr lang="en" sz="4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%</a:t>
            </a:r>
            <a:endParaRPr sz="40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6" name="Google Shape;1566;p45"/>
          <p:cNvSpPr/>
          <p:nvPr/>
        </p:nvSpPr>
        <p:spPr>
          <a:xfrm>
            <a:off x="5014442" y="3438133"/>
            <a:ext cx="1407600" cy="36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Echinoderms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7" name="Google Shape;1567;p45"/>
          <p:cNvSpPr/>
          <p:nvPr/>
        </p:nvSpPr>
        <p:spPr>
          <a:xfrm>
            <a:off x="5014442" y="2762770"/>
            <a:ext cx="1407600" cy="36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Mollusks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8" name="Google Shape;1568;p45"/>
          <p:cNvSpPr/>
          <p:nvPr/>
        </p:nvSpPr>
        <p:spPr>
          <a:xfrm>
            <a:off x="5014442" y="2087385"/>
            <a:ext cx="1407600" cy="36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Crustaceans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69" name="Google Shape;1569;p45"/>
          <p:cNvSpPr/>
          <p:nvPr/>
        </p:nvSpPr>
        <p:spPr>
          <a:xfrm>
            <a:off x="5014436" y="1412020"/>
            <a:ext cx="1407600" cy="36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</a:t>
            </a:r>
            <a:r>
              <a:rPr b="1" lang="en" sz="1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rthropods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70" name="Google Shape;1570;p45"/>
          <p:cNvSpPr/>
          <p:nvPr/>
        </p:nvSpPr>
        <p:spPr>
          <a:xfrm>
            <a:off x="5014442" y="4113575"/>
            <a:ext cx="1407600" cy="36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Porifera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71" name="Google Shape;1571;p45"/>
          <p:cNvSpPr/>
          <p:nvPr/>
        </p:nvSpPr>
        <p:spPr>
          <a:xfrm>
            <a:off x="6490550" y="3438106"/>
            <a:ext cx="1804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72" name="Google Shape;1572;p45"/>
          <p:cNvSpPr/>
          <p:nvPr/>
        </p:nvSpPr>
        <p:spPr>
          <a:xfrm>
            <a:off x="6490550" y="2762741"/>
            <a:ext cx="1804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73" name="Google Shape;1573;p45"/>
          <p:cNvSpPr/>
          <p:nvPr/>
        </p:nvSpPr>
        <p:spPr>
          <a:xfrm>
            <a:off x="6490550" y="2087356"/>
            <a:ext cx="1804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74" name="Google Shape;1574;p45"/>
          <p:cNvSpPr/>
          <p:nvPr/>
        </p:nvSpPr>
        <p:spPr>
          <a:xfrm>
            <a:off x="6490551" y="1411967"/>
            <a:ext cx="1804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75" name="Google Shape;1575;p45"/>
          <p:cNvSpPr/>
          <p:nvPr/>
        </p:nvSpPr>
        <p:spPr>
          <a:xfrm>
            <a:off x="6490550" y="4113549"/>
            <a:ext cx="18042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576" name="Google Shape;1576;p45"/>
          <p:cNvGrpSpPr/>
          <p:nvPr/>
        </p:nvGrpSpPr>
        <p:grpSpPr>
          <a:xfrm>
            <a:off x="2899654" y="3459823"/>
            <a:ext cx="1298553" cy="992210"/>
            <a:chOff x="-1920925" y="2336563"/>
            <a:chExt cx="1688625" cy="1289925"/>
          </a:xfrm>
        </p:grpSpPr>
        <p:sp>
          <p:nvSpPr>
            <p:cNvPr id="1577" name="Google Shape;1577;p45"/>
            <p:cNvSpPr/>
            <p:nvPr/>
          </p:nvSpPr>
          <p:spPr>
            <a:xfrm>
              <a:off x="-630050" y="3119463"/>
              <a:ext cx="146500" cy="49725"/>
            </a:xfrm>
            <a:custGeom>
              <a:rect b="b" l="l" r="r" t="t"/>
              <a:pathLst>
                <a:path extrusionOk="0" h="1989" w="5860">
                  <a:moveTo>
                    <a:pt x="2720" y="0"/>
                  </a:moveTo>
                  <a:cubicBezTo>
                    <a:pt x="1512" y="0"/>
                    <a:pt x="1" y="259"/>
                    <a:pt x="221" y="1053"/>
                  </a:cubicBezTo>
                  <a:lnTo>
                    <a:pt x="221" y="1830"/>
                  </a:lnTo>
                  <a:cubicBezTo>
                    <a:pt x="1089" y="1830"/>
                    <a:pt x="2018" y="1989"/>
                    <a:pt x="2953" y="1989"/>
                  </a:cubicBezTo>
                  <a:cubicBezTo>
                    <a:pt x="3069" y="1989"/>
                    <a:pt x="3186" y="1986"/>
                    <a:pt x="3303" y="1980"/>
                  </a:cubicBezTo>
                  <a:cubicBezTo>
                    <a:pt x="4732" y="1830"/>
                    <a:pt x="5860" y="803"/>
                    <a:pt x="4030" y="151"/>
                  </a:cubicBezTo>
                  <a:cubicBezTo>
                    <a:pt x="3818" y="61"/>
                    <a:pt x="3304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-722300" y="2346788"/>
              <a:ext cx="490000" cy="509775"/>
            </a:xfrm>
            <a:custGeom>
              <a:rect b="b" l="l" r="r" t="t"/>
              <a:pathLst>
                <a:path extrusionOk="0" h="20391" w="19600">
                  <a:moveTo>
                    <a:pt x="4493" y="1"/>
                  </a:moveTo>
                  <a:cubicBezTo>
                    <a:pt x="3995" y="1"/>
                    <a:pt x="3532" y="73"/>
                    <a:pt x="3384" y="381"/>
                  </a:cubicBezTo>
                  <a:cubicBezTo>
                    <a:pt x="3209" y="857"/>
                    <a:pt x="3860" y="1960"/>
                    <a:pt x="4061" y="2411"/>
                  </a:cubicBezTo>
                  <a:cubicBezTo>
                    <a:pt x="4763" y="4191"/>
                    <a:pt x="5214" y="6145"/>
                    <a:pt x="6066" y="7900"/>
                  </a:cubicBezTo>
                  <a:cubicBezTo>
                    <a:pt x="6718" y="9354"/>
                    <a:pt x="8171" y="11760"/>
                    <a:pt x="7770" y="13389"/>
                  </a:cubicBezTo>
                  <a:cubicBezTo>
                    <a:pt x="6467" y="12737"/>
                    <a:pt x="5214" y="11709"/>
                    <a:pt x="4111" y="10782"/>
                  </a:cubicBezTo>
                  <a:cubicBezTo>
                    <a:pt x="3134" y="10005"/>
                    <a:pt x="1429" y="7724"/>
                    <a:pt x="201" y="7724"/>
                  </a:cubicBezTo>
                  <a:cubicBezTo>
                    <a:pt x="1" y="11058"/>
                    <a:pt x="1505" y="15419"/>
                    <a:pt x="3785" y="17900"/>
                  </a:cubicBezTo>
                  <a:cubicBezTo>
                    <a:pt x="5038" y="19228"/>
                    <a:pt x="6216" y="19354"/>
                    <a:pt x="7845" y="19880"/>
                  </a:cubicBezTo>
                  <a:cubicBezTo>
                    <a:pt x="8403" y="20024"/>
                    <a:pt x="8936" y="20258"/>
                    <a:pt x="9451" y="20258"/>
                  </a:cubicBezTo>
                  <a:cubicBezTo>
                    <a:pt x="9654" y="20258"/>
                    <a:pt x="9853" y="20222"/>
                    <a:pt x="10051" y="20131"/>
                  </a:cubicBezTo>
                  <a:lnTo>
                    <a:pt x="11755" y="20331"/>
                  </a:lnTo>
                  <a:cubicBezTo>
                    <a:pt x="12158" y="20366"/>
                    <a:pt x="12575" y="20391"/>
                    <a:pt x="12992" y="20391"/>
                  </a:cubicBezTo>
                  <a:cubicBezTo>
                    <a:pt x="14081" y="20391"/>
                    <a:pt x="15178" y="20220"/>
                    <a:pt x="16066" y="19604"/>
                  </a:cubicBezTo>
                  <a:cubicBezTo>
                    <a:pt x="19074" y="17574"/>
                    <a:pt x="19600" y="13790"/>
                    <a:pt x="18748" y="10531"/>
                  </a:cubicBezTo>
                  <a:cubicBezTo>
                    <a:pt x="17645" y="6396"/>
                    <a:pt x="15089" y="3138"/>
                    <a:pt x="11229" y="1384"/>
                  </a:cubicBezTo>
                  <a:cubicBezTo>
                    <a:pt x="9480" y="569"/>
                    <a:pt x="7914" y="52"/>
                    <a:pt x="5961" y="52"/>
                  </a:cubicBezTo>
                  <a:cubicBezTo>
                    <a:pt x="5872" y="52"/>
                    <a:pt x="5781" y="53"/>
                    <a:pt x="5690" y="55"/>
                  </a:cubicBezTo>
                  <a:cubicBezTo>
                    <a:pt x="5387" y="55"/>
                    <a:pt x="4927" y="1"/>
                    <a:pt x="4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-554150" y="2831813"/>
              <a:ext cx="263225" cy="154550"/>
            </a:xfrm>
            <a:custGeom>
              <a:rect b="b" l="l" r="r" t="t"/>
              <a:pathLst>
                <a:path extrusionOk="0" h="6182" w="10529">
                  <a:moveTo>
                    <a:pt x="6276" y="0"/>
                  </a:moveTo>
                  <a:cubicBezTo>
                    <a:pt x="5006" y="0"/>
                    <a:pt x="3682" y="266"/>
                    <a:pt x="2749" y="604"/>
                  </a:cubicBezTo>
                  <a:cubicBezTo>
                    <a:pt x="0" y="1638"/>
                    <a:pt x="1167" y="6181"/>
                    <a:pt x="3001" y="6181"/>
                  </a:cubicBezTo>
                  <a:cubicBezTo>
                    <a:pt x="3258" y="6181"/>
                    <a:pt x="3527" y="6092"/>
                    <a:pt x="3801" y="5892"/>
                  </a:cubicBezTo>
                  <a:lnTo>
                    <a:pt x="7586" y="5642"/>
                  </a:lnTo>
                  <a:cubicBezTo>
                    <a:pt x="7671" y="5655"/>
                    <a:pt x="7756" y="5662"/>
                    <a:pt x="7839" y="5662"/>
                  </a:cubicBezTo>
                  <a:cubicBezTo>
                    <a:pt x="8975" y="5662"/>
                    <a:pt x="9880" y="4439"/>
                    <a:pt x="10067" y="3411"/>
                  </a:cubicBezTo>
                  <a:cubicBezTo>
                    <a:pt x="10528" y="802"/>
                    <a:pt x="8485" y="0"/>
                    <a:pt x="6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45"/>
            <p:cNvSpPr/>
            <p:nvPr/>
          </p:nvSpPr>
          <p:spPr>
            <a:xfrm>
              <a:off x="-544350" y="2953563"/>
              <a:ext cx="209500" cy="192250"/>
            </a:xfrm>
            <a:custGeom>
              <a:rect b="b" l="l" r="r" t="t"/>
              <a:pathLst>
                <a:path extrusionOk="0" h="7690" w="8380">
                  <a:moveTo>
                    <a:pt x="6676" y="0"/>
                  </a:moveTo>
                  <a:cubicBezTo>
                    <a:pt x="6208" y="0"/>
                    <a:pt x="5698" y="70"/>
                    <a:pt x="5239" y="120"/>
                  </a:cubicBezTo>
                  <a:cubicBezTo>
                    <a:pt x="3534" y="245"/>
                    <a:pt x="2682" y="371"/>
                    <a:pt x="2231" y="2075"/>
                  </a:cubicBezTo>
                  <a:cubicBezTo>
                    <a:pt x="1955" y="3178"/>
                    <a:pt x="1" y="7363"/>
                    <a:pt x="1780" y="7689"/>
                  </a:cubicBezTo>
                  <a:lnTo>
                    <a:pt x="2482" y="7689"/>
                  </a:lnTo>
                  <a:cubicBezTo>
                    <a:pt x="4913" y="6912"/>
                    <a:pt x="7971" y="4481"/>
                    <a:pt x="8246" y="1549"/>
                  </a:cubicBezTo>
                  <a:cubicBezTo>
                    <a:pt x="8380" y="279"/>
                    <a:pt x="7611" y="0"/>
                    <a:pt x="6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45"/>
            <p:cNvSpPr/>
            <p:nvPr/>
          </p:nvSpPr>
          <p:spPr>
            <a:xfrm>
              <a:off x="-749850" y="3104788"/>
              <a:ext cx="158525" cy="148775"/>
            </a:xfrm>
            <a:custGeom>
              <a:rect b="b" l="l" r="r" t="t"/>
              <a:pathLst>
                <a:path extrusionOk="0" h="5951" w="6341">
                  <a:moveTo>
                    <a:pt x="4118" y="1"/>
                  </a:moveTo>
                  <a:cubicBezTo>
                    <a:pt x="3697" y="1"/>
                    <a:pt x="3308" y="244"/>
                    <a:pt x="2657" y="387"/>
                  </a:cubicBezTo>
                  <a:cubicBezTo>
                    <a:pt x="1805" y="638"/>
                    <a:pt x="927" y="638"/>
                    <a:pt x="0" y="638"/>
                  </a:cubicBezTo>
                  <a:lnTo>
                    <a:pt x="1328" y="5951"/>
                  </a:lnTo>
                  <a:cubicBezTo>
                    <a:pt x="1880" y="5324"/>
                    <a:pt x="2431" y="4923"/>
                    <a:pt x="3283" y="4623"/>
                  </a:cubicBezTo>
                  <a:cubicBezTo>
                    <a:pt x="3835" y="4372"/>
                    <a:pt x="5013" y="4447"/>
                    <a:pt x="5464" y="4071"/>
                  </a:cubicBezTo>
                  <a:cubicBezTo>
                    <a:pt x="6341" y="3219"/>
                    <a:pt x="5865" y="938"/>
                    <a:pt x="4937" y="312"/>
                  </a:cubicBezTo>
                  <a:cubicBezTo>
                    <a:pt x="4616" y="82"/>
                    <a:pt x="4362" y="1"/>
                    <a:pt x="4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45"/>
            <p:cNvSpPr/>
            <p:nvPr/>
          </p:nvSpPr>
          <p:spPr>
            <a:xfrm>
              <a:off x="-1669675" y="3109238"/>
              <a:ext cx="146575" cy="49525"/>
            </a:xfrm>
            <a:custGeom>
              <a:rect b="b" l="l" r="r" t="t"/>
              <a:pathLst>
                <a:path extrusionOk="0" h="1981" w="5863">
                  <a:moveTo>
                    <a:pt x="3096" y="1"/>
                  </a:moveTo>
                  <a:cubicBezTo>
                    <a:pt x="2535" y="1"/>
                    <a:pt x="2044" y="55"/>
                    <a:pt x="1830" y="134"/>
                  </a:cubicBezTo>
                  <a:cubicBezTo>
                    <a:pt x="1" y="785"/>
                    <a:pt x="1129" y="1838"/>
                    <a:pt x="2557" y="1963"/>
                  </a:cubicBezTo>
                  <a:cubicBezTo>
                    <a:pt x="2723" y="1975"/>
                    <a:pt x="2890" y="1980"/>
                    <a:pt x="3056" y="1980"/>
                  </a:cubicBezTo>
                  <a:cubicBezTo>
                    <a:pt x="3940" y="1980"/>
                    <a:pt x="4817" y="1838"/>
                    <a:pt x="5640" y="1838"/>
                  </a:cubicBezTo>
                  <a:lnTo>
                    <a:pt x="5640" y="1061"/>
                  </a:lnTo>
                  <a:cubicBezTo>
                    <a:pt x="5863" y="255"/>
                    <a:pt x="4314" y="1"/>
                    <a:pt x="3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45"/>
            <p:cNvSpPr/>
            <p:nvPr/>
          </p:nvSpPr>
          <p:spPr>
            <a:xfrm>
              <a:off x="-1920925" y="2336563"/>
              <a:ext cx="490000" cy="509375"/>
            </a:xfrm>
            <a:custGeom>
              <a:rect b="b" l="l" r="r" t="t"/>
              <a:pathLst>
                <a:path extrusionOk="0" h="20375" w="19600">
                  <a:moveTo>
                    <a:pt x="15144" y="0"/>
                  </a:moveTo>
                  <a:cubicBezTo>
                    <a:pt x="14700" y="0"/>
                    <a:pt x="14222" y="63"/>
                    <a:pt x="13910" y="63"/>
                  </a:cubicBezTo>
                  <a:cubicBezTo>
                    <a:pt x="13779" y="58"/>
                    <a:pt x="13648" y="56"/>
                    <a:pt x="13520" y="56"/>
                  </a:cubicBezTo>
                  <a:cubicBezTo>
                    <a:pt x="11623" y="56"/>
                    <a:pt x="10085" y="568"/>
                    <a:pt x="8372" y="1366"/>
                  </a:cubicBezTo>
                  <a:cubicBezTo>
                    <a:pt x="4512" y="3121"/>
                    <a:pt x="1956" y="6404"/>
                    <a:pt x="853" y="10514"/>
                  </a:cubicBezTo>
                  <a:cubicBezTo>
                    <a:pt x="1" y="13773"/>
                    <a:pt x="527" y="17582"/>
                    <a:pt x="3535" y="19612"/>
                  </a:cubicBezTo>
                  <a:cubicBezTo>
                    <a:pt x="4418" y="20208"/>
                    <a:pt x="5510" y="20374"/>
                    <a:pt x="6595" y="20374"/>
                  </a:cubicBezTo>
                  <a:cubicBezTo>
                    <a:pt x="7017" y="20374"/>
                    <a:pt x="7438" y="20349"/>
                    <a:pt x="7845" y="20314"/>
                  </a:cubicBezTo>
                  <a:lnTo>
                    <a:pt x="9550" y="20113"/>
                  </a:lnTo>
                  <a:cubicBezTo>
                    <a:pt x="9747" y="20205"/>
                    <a:pt x="9947" y="20241"/>
                    <a:pt x="10149" y="20241"/>
                  </a:cubicBezTo>
                  <a:cubicBezTo>
                    <a:pt x="10665" y="20241"/>
                    <a:pt x="11197" y="20007"/>
                    <a:pt x="11755" y="19863"/>
                  </a:cubicBezTo>
                  <a:cubicBezTo>
                    <a:pt x="13384" y="19336"/>
                    <a:pt x="14562" y="19211"/>
                    <a:pt x="15815" y="17908"/>
                  </a:cubicBezTo>
                  <a:cubicBezTo>
                    <a:pt x="18096" y="15427"/>
                    <a:pt x="19600" y="11041"/>
                    <a:pt x="19399" y="7707"/>
                  </a:cubicBezTo>
                  <a:cubicBezTo>
                    <a:pt x="18171" y="7707"/>
                    <a:pt x="16467" y="9988"/>
                    <a:pt x="15489" y="10765"/>
                  </a:cubicBezTo>
                  <a:cubicBezTo>
                    <a:pt x="14387" y="11692"/>
                    <a:pt x="13134" y="12745"/>
                    <a:pt x="11830" y="13397"/>
                  </a:cubicBezTo>
                  <a:cubicBezTo>
                    <a:pt x="11429" y="11768"/>
                    <a:pt x="12883" y="9336"/>
                    <a:pt x="13535" y="7908"/>
                  </a:cubicBezTo>
                  <a:cubicBezTo>
                    <a:pt x="14387" y="6128"/>
                    <a:pt x="14838" y="4173"/>
                    <a:pt x="15565" y="2419"/>
                  </a:cubicBezTo>
                  <a:cubicBezTo>
                    <a:pt x="15740" y="1943"/>
                    <a:pt x="16392" y="840"/>
                    <a:pt x="16216" y="389"/>
                  </a:cubicBezTo>
                  <a:cubicBezTo>
                    <a:pt x="16072" y="75"/>
                    <a:pt x="15628" y="0"/>
                    <a:pt x="15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45"/>
            <p:cNvSpPr/>
            <p:nvPr/>
          </p:nvSpPr>
          <p:spPr>
            <a:xfrm>
              <a:off x="-1862275" y="2821438"/>
              <a:ext cx="263125" cy="154450"/>
            </a:xfrm>
            <a:custGeom>
              <a:rect b="b" l="l" r="r" t="t"/>
              <a:pathLst>
                <a:path extrusionOk="0" h="6178" w="10525">
                  <a:moveTo>
                    <a:pt x="4248" y="0"/>
                  </a:moveTo>
                  <a:cubicBezTo>
                    <a:pt x="2041" y="0"/>
                    <a:pt x="1" y="792"/>
                    <a:pt x="462" y="3400"/>
                  </a:cubicBezTo>
                  <a:cubicBezTo>
                    <a:pt x="648" y="4450"/>
                    <a:pt x="1551" y="5651"/>
                    <a:pt x="2686" y="5651"/>
                  </a:cubicBezTo>
                  <a:cubicBezTo>
                    <a:pt x="2770" y="5651"/>
                    <a:pt x="2856" y="5645"/>
                    <a:pt x="2943" y="5631"/>
                  </a:cubicBezTo>
                  <a:lnTo>
                    <a:pt x="6727" y="5881"/>
                  </a:lnTo>
                  <a:cubicBezTo>
                    <a:pt x="7004" y="6086"/>
                    <a:pt x="7276" y="6177"/>
                    <a:pt x="7535" y="6177"/>
                  </a:cubicBezTo>
                  <a:cubicBezTo>
                    <a:pt x="9364" y="6177"/>
                    <a:pt x="10525" y="1625"/>
                    <a:pt x="7780" y="593"/>
                  </a:cubicBezTo>
                  <a:cubicBezTo>
                    <a:pt x="6846" y="263"/>
                    <a:pt x="5519" y="0"/>
                    <a:pt x="4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45"/>
            <p:cNvSpPr/>
            <p:nvPr/>
          </p:nvSpPr>
          <p:spPr>
            <a:xfrm>
              <a:off x="-1818400" y="2943313"/>
              <a:ext cx="209525" cy="192475"/>
            </a:xfrm>
            <a:custGeom>
              <a:rect b="b" l="l" r="r" t="t"/>
              <a:pathLst>
                <a:path extrusionOk="0" h="7699" w="8381">
                  <a:moveTo>
                    <a:pt x="1747" y="1"/>
                  </a:moveTo>
                  <a:cubicBezTo>
                    <a:pt x="798" y="1"/>
                    <a:pt x="0" y="266"/>
                    <a:pt x="135" y="1533"/>
                  </a:cubicBezTo>
                  <a:cubicBezTo>
                    <a:pt x="411" y="4490"/>
                    <a:pt x="3469" y="6896"/>
                    <a:pt x="5900" y="7698"/>
                  </a:cubicBezTo>
                  <a:lnTo>
                    <a:pt x="6627" y="7698"/>
                  </a:lnTo>
                  <a:cubicBezTo>
                    <a:pt x="8381" y="7347"/>
                    <a:pt x="6426" y="3187"/>
                    <a:pt x="6150" y="2059"/>
                  </a:cubicBezTo>
                  <a:cubicBezTo>
                    <a:pt x="5699" y="355"/>
                    <a:pt x="4847" y="229"/>
                    <a:pt x="3143" y="104"/>
                  </a:cubicBezTo>
                  <a:cubicBezTo>
                    <a:pt x="2701" y="63"/>
                    <a:pt x="2206" y="1"/>
                    <a:pt x="1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45"/>
            <p:cNvSpPr/>
            <p:nvPr/>
          </p:nvSpPr>
          <p:spPr>
            <a:xfrm>
              <a:off x="-1561900" y="3094163"/>
              <a:ext cx="158550" cy="148750"/>
            </a:xfrm>
            <a:custGeom>
              <a:rect b="b" l="l" r="r" t="t"/>
              <a:pathLst>
                <a:path extrusionOk="0" h="5950" w="6342">
                  <a:moveTo>
                    <a:pt x="2218" y="1"/>
                  </a:moveTo>
                  <a:cubicBezTo>
                    <a:pt x="1976" y="1"/>
                    <a:pt x="1723" y="83"/>
                    <a:pt x="1404" y="311"/>
                  </a:cubicBezTo>
                  <a:cubicBezTo>
                    <a:pt x="477" y="937"/>
                    <a:pt x="1" y="3218"/>
                    <a:pt x="878" y="4070"/>
                  </a:cubicBezTo>
                  <a:cubicBezTo>
                    <a:pt x="1329" y="4471"/>
                    <a:pt x="2507" y="4396"/>
                    <a:pt x="3058" y="4622"/>
                  </a:cubicBezTo>
                  <a:cubicBezTo>
                    <a:pt x="3910" y="4947"/>
                    <a:pt x="4462" y="5323"/>
                    <a:pt x="5013" y="5950"/>
                  </a:cubicBezTo>
                  <a:lnTo>
                    <a:pt x="6342" y="637"/>
                  </a:lnTo>
                  <a:cubicBezTo>
                    <a:pt x="5414" y="637"/>
                    <a:pt x="4537" y="637"/>
                    <a:pt x="3685" y="411"/>
                  </a:cubicBezTo>
                  <a:cubicBezTo>
                    <a:pt x="3031" y="252"/>
                    <a:pt x="2641" y="1"/>
                    <a:pt x="2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45"/>
            <p:cNvSpPr/>
            <p:nvPr/>
          </p:nvSpPr>
          <p:spPr>
            <a:xfrm>
              <a:off x="-740475" y="3304063"/>
              <a:ext cx="115950" cy="231375"/>
            </a:xfrm>
            <a:custGeom>
              <a:rect b="b" l="l" r="r" t="t"/>
              <a:pathLst>
                <a:path extrusionOk="0" h="9255" w="4638">
                  <a:moveTo>
                    <a:pt x="2094" y="1"/>
                  </a:moveTo>
                  <a:cubicBezTo>
                    <a:pt x="1384" y="1"/>
                    <a:pt x="638" y="364"/>
                    <a:pt x="76" y="937"/>
                  </a:cubicBezTo>
                  <a:lnTo>
                    <a:pt x="1" y="1263"/>
                  </a:lnTo>
                  <a:cubicBezTo>
                    <a:pt x="653" y="2040"/>
                    <a:pt x="653" y="3293"/>
                    <a:pt x="728" y="4271"/>
                  </a:cubicBezTo>
                  <a:cubicBezTo>
                    <a:pt x="778" y="5173"/>
                    <a:pt x="778" y="6025"/>
                    <a:pt x="653" y="6877"/>
                  </a:cubicBezTo>
                  <a:cubicBezTo>
                    <a:pt x="577" y="7404"/>
                    <a:pt x="126" y="8632"/>
                    <a:pt x="327" y="9033"/>
                  </a:cubicBezTo>
                  <a:cubicBezTo>
                    <a:pt x="400" y="9187"/>
                    <a:pt x="506" y="9254"/>
                    <a:pt x="634" y="9254"/>
                  </a:cubicBezTo>
                  <a:cubicBezTo>
                    <a:pt x="1422" y="9254"/>
                    <a:pt x="3065" y="6704"/>
                    <a:pt x="3409" y="6100"/>
                  </a:cubicBezTo>
                  <a:cubicBezTo>
                    <a:pt x="4061" y="4797"/>
                    <a:pt x="4638" y="3143"/>
                    <a:pt x="4111" y="1789"/>
                  </a:cubicBezTo>
                  <a:cubicBezTo>
                    <a:pt x="3731" y="511"/>
                    <a:pt x="2937" y="1"/>
                    <a:pt x="20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45"/>
            <p:cNvSpPr/>
            <p:nvPr/>
          </p:nvSpPr>
          <p:spPr>
            <a:xfrm>
              <a:off x="-714150" y="3239738"/>
              <a:ext cx="238125" cy="242525"/>
            </a:xfrm>
            <a:custGeom>
              <a:rect b="b" l="l" r="r" t="t"/>
              <a:pathLst>
                <a:path extrusionOk="0" h="9701" w="9525">
                  <a:moveTo>
                    <a:pt x="2061" y="0"/>
                  </a:moveTo>
                  <a:cubicBezTo>
                    <a:pt x="1005" y="0"/>
                    <a:pt x="179" y="227"/>
                    <a:pt x="1" y="829"/>
                  </a:cubicBezTo>
                  <a:lnTo>
                    <a:pt x="1" y="3235"/>
                  </a:lnTo>
                  <a:cubicBezTo>
                    <a:pt x="2933" y="4287"/>
                    <a:pt x="6392" y="6317"/>
                    <a:pt x="6717" y="9701"/>
                  </a:cubicBezTo>
                  <a:cubicBezTo>
                    <a:pt x="8096" y="8272"/>
                    <a:pt x="9524" y="2984"/>
                    <a:pt x="7770" y="1480"/>
                  </a:cubicBezTo>
                  <a:cubicBezTo>
                    <a:pt x="7073" y="867"/>
                    <a:pt x="4127" y="0"/>
                    <a:pt x="2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45"/>
            <p:cNvSpPr/>
            <p:nvPr/>
          </p:nvSpPr>
          <p:spPr>
            <a:xfrm>
              <a:off x="-750500" y="3311888"/>
              <a:ext cx="232500" cy="314600"/>
            </a:xfrm>
            <a:custGeom>
              <a:rect b="b" l="l" r="r" t="t"/>
              <a:pathLst>
                <a:path extrusionOk="0" h="12584" w="9300">
                  <a:moveTo>
                    <a:pt x="1559" y="1"/>
                  </a:moveTo>
                  <a:cubicBezTo>
                    <a:pt x="1151" y="1"/>
                    <a:pt x="728" y="23"/>
                    <a:pt x="327" y="23"/>
                  </a:cubicBezTo>
                  <a:lnTo>
                    <a:pt x="1" y="674"/>
                  </a:lnTo>
                  <a:cubicBezTo>
                    <a:pt x="1129" y="2304"/>
                    <a:pt x="3209" y="3030"/>
                    <a:pt x="4312" y="4935"/>
                  </a:cubicBezTo>
                  <a:cubicBezTo>
                    <a:pt x="5765" y="7542"/>
                    <a:pt x="5314" y="9772"/>
                    <a:pt x="5164" y="12579"/>
                  </a:cubicBezTo>
                  <a:cubicBezTo>
                    <a:pt x="5196" y="12582"/>
                    <a:pt x="5228" y="12584"/>
                    <a:pt x="5261" y="12584"/>
                  </a:cubicBezTo>
                  <a:cubicBezTo>
                    <a:pt x="6609" y="12584"/>
                    <a:pt x="7982" y="10073"/>
                    <a:pt x="8447" y="9045"/>
                  </a:cubicBezTo>
                  <a:cubicBezTo>
                    <a:pt x="9099" y="7742"/>
                    <a:pt x="9299" y="6238"/>
                    <a:pt x="9149" y="4810"/>
                  </a:cubicBezTo>
                  <a:cubicBezTo>
                    <a:pt x="8898" y="1602"/>
                    <a:pt x="4963" y="148"/>
                    <a:pt x="2156" y="23"/>
                  </a:cubicBezTo>
                  <a:cubicBezTo>
                    <a:pt x="1964" y="6"/>
                    <a:pt x="1764" y="1"/>
                    <a:pt x="1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45"/>
            <p:cNvSpPr/>
            <p:nvPr/>
          </p:nvSpPr>
          <p:spPr>
            <a:xfrm>
              <a:off x="-1544350" y="3304063"/>
              <a:ext cx="115925" cy="231375"/>
            </a:xfrm>
            <a:custGeom>
              <a:rect b="b" l="l" r="r" t="t"/>
              <a:pathLst>
                <a:path extrusionOk="0" h="9255" w="4637">
                  <a:moveTo>
                    <a:pt x="2556" y="1"/>
                  </a:moveTo>
                  <a:cubicBezTo>
                    <a:pt x="1714" y="1"/>
                    <a:pt x="921" y="511"/>
                    <a:pt x="527" y="1789"/>
                  </a:cubicBezTo>
                  <a:cubicBezTo>
                    <a:pt x="0" y="3143"/>
                    <a:pt x="602" y="4797"/>
                    <a:pt x="1254" y="6100"/>
                  </a:cubicBezTo>
                  <a:cubicBezTo>
                    <a:pt x="1577" y="6704"/>
                    <a:pt x="3217" y="9254"/>
                    <a:pt x="4004" y="9254"/>
                  </a:cubicBezTo>
                  <a:cubicBezTo>
                    <a:pt x="4132" y="9254"/>
                    <a:pt x="4238" y="9187"/>
                    <a:pt x="4311" y="9033"/>
                  </a:cubicBezTo>
                  <a:cubicBezTo>
                    <a:pt x="4512" y="8632"/>
                    <a:pt x="4061" y="7404"/>
                    <a:pt x="3985" y="6877"/>
                  </a:cubicBezTo>
                  <a:cubicBezTo>
                    <a:pt x="3860" y="6025"/>
                    <a:pt x="3860" y="5173"/>
                    <a:pt x="3935" y="4271"/>
                  </a:cubicBezTo>
                  <a:cubicBezTo>
                    <a:pt x="3985" y="3293"/>
                    <a:pt x="3985" y="2040"/>
                    <a:pt x="4637" y="1263"/>
                  </a:cubicBezTo>
                  <a:lnTo>
                    <a:pt x="4587" y="937"/>
                  </a:lnTo>
                  <a:cubicBezTo>
                    <a:pt x="4014" y="364"/>
                    <a:pt x="3267" y="1"/>
                    <a:pt x="25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45"/>
            <p:cNvSpPr/>
            <p:nvPr/>
          </p:nvSpPr>
          <p:spPr>
            <a:xfrm>
              <a:off x="-1692850" y="3239738"/>
              <a:ext cx="238750" cy="242525"/>
            </a:xfrm>
            <a:custGeom>
              <a:rect b="b" l="l" r="r" t="t"/>
              <a:pathLst>
                <a:path extrusionOk="0" h="9701" w="9550">
                  <a:moveTo>
                    <a:pt x="7483" y="0"/>
                  </a:moveTo>
                  <a:cubicBezTo>
                    <a:pt x="5409" y="0"/>
                    <a:pt x="2451" y="867"/>
                    <a:pt x="1755" y="1480"/>
                  </a:cubicBezTo>
                  <a:cubicBezTo>
                    <a:pt x="1" y="2984"/>
                    <a:pt x="1429" y="8272"/>
                    <a:pt x="2808" y="9701"/>
                  </a:cubicBezTo>
                  <a:cubicBezTo>
                    <a:pt x="3133" y="6317"/>
                    <a:pt x="6592" y="4287"/>
                    <a:pt x="9549" y="3235"/>
                  </a:cubicBezTo>
                  <a:lnTo>
                    <a:pt x="9549" y="829"/>
                  </a:lnTo>
                  <a:cubicBezTo>
                    <a:pt x="9371" y="227"/>
                    <a:pt x="8543" y="0"/>
                    <a:pt x="7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45"/>
            <p:cNvSpPr/>
            <p:nvPr/>
          </p:nvSpPr>
          <p:spPr>
            <a:xfrm>
              <a:off x="-1650250" y="3311888"/>
              <a:ext cx="231850" cy="314600"/>
            </a:xfrm>
            <a:custGeom>
              <a:rect b="b" l="l" r="r" t="t"/>
              <a:pathLst>
                <a:path extrusionOk="0" h="12584" w="9274">
                  <a:moveTo>
                    <a:pt x="7715" y="1"/>
                  </a:moveTo>
                  <a:cubicBezTo>
                    <a:pt x="7511" y="1"/>
                    <a:pt x="7311" y="6"/>
                    <a:pt x="7119" y="23"/>
                  </a:cubicBezTo>
                  <a:cubicBezTo>
                    <a:pt x="4312" y="148"/>
                    <a:pt x="377" y="1602"/>
                    <a:pt x="126" y="4810"/>
                  </a:cubicBezTo>
                  <a:cubicBezTo>
                    <a:pt x="1" y="6238"/>
                    <a:pt x="176" y="7742"/>
                    <a:pt x="853" y="9045"/>
                  </a:cubicBezTo>
                  <a:cubicBezTo>
                    <a:pt x="1293" y="10073"/>
                    <a:pt x="2666" y="12584"/>
                    <a:pt x="4014" y="12584"/>
                  </a:cubicBezTo>
                  <a:cubicBezTo>
                    <a:pt x="4047" y="12584"/>
                    <a:pt x="4079" y="12582"/>
                    <a:pt x="4111" y="12579"/>
                  </a:cubicBezTo>
                  <a:cubicBezTo>
                    <a:pt x="3986" y="9772"/>
                    <a:pt x="3510" y="7542"/>
                    <a:pt x="4963" y="4935"/>
                  </a:cubicBezTo>
                  <a:cubicBezTo>
                    <a:pt x="6066" y="3030"/>
                    <a:pt x="8171" y="2304"/>
                    <a:pt x="9274" y="674"/>
                  </a:cubicBezTo>
                  <a:lnTo>
                    <a:pt x="8948" y="23"/>
                  </a:lnTo>
                  <a:cubicBezTo>
                    <a:pt x="8547" y="23"/>
                    <a:pt x="8124" y="1"/>
                    <a:pt x="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45"/>
            <p:cNvSpPr/>
            <p:nvPr/>
          </p:nvSpPr>
          <p:spPr>
            <a:xfrm>
              <a:off x="-1533700" y="3016713"/>
              <a:ext cx="864075" cy="410575"/>
            </a:xfrm>
            <a:custGeom>
              <a:rect b="b" l="l" r="r" t="t"/>
              <a:pathLst>
                <a:path extrusionOk="0" h="16423" w="34563">
                  <a:moveTo>
                    <a:pt x="16717" y="0"/>
                  </a:moveTo>
                  <a:cubicBezTo>
                    <a:pt x="10552" y="0"/>
                    <a:pt x="0" y="2732"/>
                    <a:pt x="2657" y="11178"/>
                  </a:cubicBezTo>
                  <a:cubicBezTo>
                    <a:pt x="2657" y="11253"/>
                    <a:pt x="2682" y="11304"/>
                    <a:pt x="2707" y="11354"/>
                  </a:cubicBezTo>
                  <a:cubicBezTo>
                    <a:pt x="6070" y="14868"/>
                    <a:pt x="12023" y="16423"/>
                    <a:pt x="17928" y="16423"/>
                  </a:cubicBezTo>
                  <a:cubicBezTo>
                    <a:pt x="21794" y="16423"/>
                    <a:pt x="25639" y="15756"/>
                    <a:pt x="28722" y="14537"/>
                  </a:cubicBezTo>
                  <a:cubicBezTo>
                    <a:pt x="29900" y="14085"/>
                    <a:pt x="31229" y="13459"/>
                    <a:pt x="32482" y="12707"/>
                  </a:cubicBezTo>
                  <a:cubicBezTo>
                    <a:pt x="32582" y="12582"/>
                    <a:pt x="32682" y="12431"/>
                    <a:pt x="32758" y="12281"/>
                  </a:cubicBezTo>
                  <a:cubicBezTo>
                    <a:pt x="34562" y="9223"/>
                    <a:pt x="33534" y="4537"/>
                    <a:pt x="30727" y="2431"/>
                  </a:cubicBezTo>
                  <a:cubicBezTo>
                    <a:pt x="28655" y="844"/>
                    <a:pt x="24778" y="110"/>
                    <a:pt x="21913" y="110"/>
                  </a:cubicBezTo>
                  <a:cubicBezTo>
                    <a:pt x="21522" y="110"/>
                    <a:pt x="21149" y="123"/>
                    <a:pt x="20803" y="151"/>
                  </a:cubicBezTo>
                  <a:lnTo>
                    <a:pt x="167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45"/>
            <p:cNvSpPr/>
            <p:nvPr/>
          </p:nvSpPr>
          <p:spPr>
            <a:xfrm>
              <a:off x="-1466025" y="3300538"/>
              <a:ext cx="744375" cy="213025"/>
            </a:xfrm>
            <a:custGeom>
              <a:rect b="b" l="l" r="r" t="t"/>
              <a:pathLst>
                <a:path extrusionOk="0" h="8521" w="29775">
                  <a:moveTo>
                    <a:pt x="0" y="1"/>
                  </a:moveTo>
                  <a:cubicBezTo>
                    <a:pt x="1948" y="5863"/>
                    <a:pt x="9179" y="8521"/>
                    <a:pt x="15527" y="8521"/>
                  </a:cubicBezTo>
                  <a:cubicBezTo>
                    <a:pt x="17428" y="8521"/>
                    <a:pt x="19250" y="8282"/>
                    <a:pt x="20827" y="7820"/>
                  </a:cubicBezTo>
                  <a:cubicBezTo>
                    <a:pt x="24487" y="6768"/>
                    <a:pt x="27745" y="4562"/>
                    <a:pt x="29775" y="1354"/>
                  </a:cubicBezTo>
                  <a:lnTo>
                    <a:pt x="29775" y="1354"/>
                  </a:lnTo>
                  <a:cubicBezTo>
                    <a:pt x="28522" y="2106"/>
                    <a:pt x="27193" y="2732"/>
                    <a:pt x="26015" y="3184"/>
                  </a:cubicBezTo>
                  <a:cubicBezTo>
                    <a:pt x="22932" y="4403"/>
                    <a:pt x="19087" y="5070"/>
                    <a:pt x="15221" y="5070"/>
                  </a:cubicBezTo>
                  <a:cubicBezTo>
                    <a:pt x="9316" y="5070"/>
                    <a:pt x="3363" y="351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45"/>
            <p:cNvSpPr/>
            <p:nvPr/>
          </p:nvSpPr>
          <p:spPr>
            <a:xfrm>
              <a:off x="-1311275" y="2968438"/>
              <a:ext cx="156675" cy="147925"/>
            </a:xfrm>
            <a:custGeom>
              <a:rect b="b" l="l" r="r" t="t"/>
              <a:pathLst>
                <a:path extrusionOk="0" h="5917" w="6267">
                  <a:moveTo>
                    <a:pt x="2677" y="1"/>
                  </a:moveTo>
                  <a:cubicBezTo>
                    <a:pt x="2450" y="1"/>
                    <a:pt x="2210" y="40"/>
                    <a:pt x="1956" y="127"/>
                  </a:cubicBezTo>
                  <a:cubicBezTo>
                    <a:pt x="1" y="828"/>
                    <a:pt x="1" y="4212"/>
                    <a:pt x="327" y="5916"/>
                  </a:cubicBezTo>
                  <a:lnTo>
                    <a:pt x="6266" y="4663"/>
                  </a:lnTo>
                  <a:cubicBezTo>
                    <a:pt x="5703" y="3131"/>
                    <a:pt x="4695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45"/>
            <p:cNvSpPr/>
            <p:nvPr/>
          </p:nvSpPr>
          <p:spPr>
            <a:xfrm>
              <a:off x="-1311900" y="2963238"/>
              <a:ext cx="157300" cy="153125"/>
            </a:xfrm>
            <a:custGeom>
              <a:rect b="b" l="l" r="r" t="t"/>
              <a:pathLst>
                <a:path extrusionOk="0" h="6125" w="6292">
                  <a:moveTo>
                    <a:pt x="2664" y="1"/>
                  </a:moveTo>
                  <a:cubicBezTo>
                    <a:pt x="2501" y="1"/>
                    <a:pt x="2338" y="20"/>
                    <a:pt x="2181" y="59"/>
                  </a:cubicBezTo>
                  <a:cubicBezTo>
                    <a:pt x="1580" y="209"/>
                    <a:pt x="1053" y="610"/>
                    <a:pt x="753" y="1112"/>
                  </a:cubicBezTo>
                  <a:cubicBezTo>
                    <a:pt x="427" y="1638"/>
                    <a:pt x="251" y="2189"/>
                    <a:pt x="176" y="2766"/>
                  </a:cubicBezTo>
                  <a:cubicBezTo>
                    <a:pt x="1" y="3894"/>
                    <a:pt x="76" y="5046"/>
                    <a:pt x="352" y="6124"/>
                  </a:cubicBezTo>
                  <a:cubicBezTo>
                    <a:pt x="301" y="5573"/>
                    <a:pt x="276" y="5021"/>
                    <a:pt x="301" y="4470"/>
                  </a:cubicBezTo>
                  <a:cubicBezTo>
                    <a:pt x="326" y="3919"/>
                    <a:pt x="377" y="3367"/>
                    <a:pt x="477" y="2816"/>
                  </a:cubicBezTo>
                  <a:cubicBezTo>
                    <a:pt x="602" y="2290"/>
                    <a:pt x="778" y="1763"/>
                    <a:pt x="1078" y="1337"/>
                  </a:cubicBezTo>
                  <a:cubicBezTo>
                    <a:pt x="1354" y="911"/>
                    <a:pt x="1780" y="585"/>
                    <a:pt x="2281" y="485"/>
                  </a:cubicBezTo>
                  <a:cubicBezTo>
                    <a:pt x="2425" y="449"/>
                    <a:pt x="2571" y="432"/>
                    <a:pt x="2716" y="432"/>
                  </a:cubicBezTo>
                  <a:cubicBezTo>
                    <a:pt x="3076" y="432"/>
                    <a:pt x="3431" y="539"/>
                    <a:pt x="3735" y="736"/>
                  </a:cubicBezTo>
                  <a:cubicBezTo>
                    <a:pt x="4161" y="1011"/>
                    <a:pt x="4512" y="1437"/>
                    <a:pt x="4813" y="1889"/>
                  </a:cubicBezTo>
                  <a:cubicBezTo>
                    <a:pt x="5113" y="2340"/>
                    <a:pt x="5364" y="2841"/>
                    <a:pt x="5615" y="3342"/>
                  </a:cubicBezTo>
                  <a:cubicBezTo>
                    <a:pt x="5865" y="3843"/>
                    <a:pt x="6066" y="4370"/>
                    <a:pt x="6291" y="4871"/>
                  </a:cubicBezTo>
                  <a:cubicBezTo>
                    <a:pt x="5991" y="3793"/>
                    <a:pt x="5665" y="2716"/>
                    <a:pt x="5088" y="1738"/>
                  </a:cubicBezTo>
                  <a:cubicBezTo>
                    <a:pt x="4813" y="1237"/>
                    <a:pt x="4437" y="761"/>
                    <a:pt x="3961" y="410"/>
                  </a:cubicBezTo>
                  <a:cubicBezTo>
                    <a:pt x="3590" y="151"/>
                    <a:pt x="3124" y="1"/>
                    <a:pt x="2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45"/>
            <p:cNvSpPr/>
            <p:nvPr/>
          </p:nvSpPr>
          <p:spPr>
            <a:xfrm>
              <a:off x="-993600" y="2968438"/>
              <a:ext cx="156050" cy="147925"/>
            </a:xfrm>
            <a:custGeom>
              <a:rect b="b" l="l" r="r" t="t"/>
              <a:pathLst>
                <a:path extrusionOk="0" h="5917" w="6242">
                  <a:moveTo>
                    <a:pt x="3566" y="1"/>
                  </a:moveTo>
                  <a:cubicBezTo>
                    <a:pt x="1552" y="1"/>
                    <a:pt x="564" y="3131"/>
                    <a:pt x="1" y="4663"/>
                  </a:cubicBezTo>
                  <a:lnTo>
                    <a:pt x="5940" y="5916"/>
                  </a:lnTo>
                  <a:cubicBezTo>
                    <a:pt x="6241" y="4212"/>
                    <a:pt x="6241" y="828"/>
                    <a:pt x="4286" y="127"/>
                  </a:cubicBezTo>
                  <a:cubicBezTo>
                    <a:pt x="4032" y="40"/>
                    <a:pt x="3792" y="1"/>
                    <a:pt x="3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45"/>
            <p:cNvSpPr/>
            <p:nvPr/>
          </p:nvSpPr>
          <p:spPr>
            <a:xfrm>
              <a:off x="-993600" y="2963238"/>
              <a:ext cx="157300" cy="153125"/>
            </a:xfrm>
            <a:custGeom>
              <a:rect b="b" l="l" r="r" t="t"/>
              <a:pathLst>
                <a:path extrusionOk="0" h="6125" w="6292">
                  <a:moveTo>
                    <a:pt x="3618" y="1"/>
                  </a:moveTo>
                  <a:cubicBezTo>
                    <a:pt x="3168" y="1"/>
                    <a:pt x="2702" y="151"/>
                    <a:pt x="2331" y="410"/>
                  </a:cubicBezTo>
                  <a:cubicBezTo>
                    <a:pt x="1855" y="761"/>
                    <a:pt x="1479" y="1237"/>
                    <a:pt x="1204" y="1738"/>
                  </a:cubicBezTo>
                  <a:cubicBezTo>
                    <a:pt x="627" y="2716"/>
                    <a:pt x="276" y="3793"/>
                    <a:pt x="1" y="4871"/>
                  </a:cubicBezTo>
                  <a:cubicBezTo>
                    <a:pt x="226" y="4370"/>
                    <a:pt x="427" y="3843"/>
                    <a:pt x="677" y="3342"/>
                  </a:cubicBezTo>
                  <a:cubicBezTo>
                    <a:pt x="903" y="2841"/>
                    <a:pt x="1153" y="2340"/>
                    <a:pt x="1479" y="1889"/>
                  </a:cubicBezTo>
                  <a:cubicBezTo>
                    <a:pt x="1780" y="1437"/>
                    <a:pt x="2131" y="1011"/>
                    <a:pt x="2557" y="736"/>
                  </a:cubicBezTo>
                  <a:cubicBezTo>
                    <a:pt x="2861" y="539"/>
                    <a:pt x="3216" y="432"/>
                    <a:pt x="3576" y="432"/>
                  </a:cubicBezTo>
                  <a:cubicBezTo>
                    <a:pt x="3721" y="432"/>
                    <a:pt x="3867" y="449"/>
                    <a:pt x="4011" y="485"/>
                  </a:cubicBezTo>
                  <a:cubicBezTo>
                    <a:pt x="4512" y="585"/>
                    <a:pt x="4913" y="911"/>
                    <a:pt x="5214" y="1337"/>
                  </a:cubicBezTo>
                  <a:cubicBezTo>
                    <a:pt x="5514" y="1763"/>
                    <a:pt x="5665" y="2290"/>
                    <a:pt x="5790" y="2816"/>
                  </a:cubicBezTo>
                  <a:cubicBezTo>
                    <a:pt x="5915" y="3367"/>
                    <a:pt x="5966" y="3919"/>
                    <a:pt x="5991" y="4470"/>
                  </a:cubicBezTo>
                  <a:cubicBezTo>
                    <a:pt x="6016" y="5021"/>
                    <a:pt x="5991" y="5573"/>
                    <a:pt x="5940" y="6124"/>
                  </a:cubicBezTo>
                  <a:cubicBezTo>
                    <a:pt x="6216" y="5046"/>
                    <a:pt x="6291" y="3894"/>
                    <a:pt x="6116" y="2766"/>
                  </a:cubicBezTo>
                  <a:cubicBezTo>
                    <a:pt x="6016" y="2189"/>
                    <a:pt x="5865" y="1638"/>
                    <a:pt x="5539" y="1112"/>
                  </a:cubicBezTo>
                  <a:cubicBezTo>
                    <a:pt x="5214" y="610"/>
                    <a:pt x="4687" y="209"/>
                    <a:pt x="4086" y="59"/>
                  </a:cubicBezTo>
                  <a:cubicBezTo>
                    <a:pt x="3935" y="20"/>
                    <a:pt x="3778" y="1"/>
                    <a:pt x="3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45"/>
            <p:cNvSpPr/>
            <p:nvPr/>
          </p:nvSpPr>
          <p:spPr>
            <a:xfrm>
              <a:off x="-1256125" y="3106938"/>
              <a:ext cx="78350" cy="78350"/>
            </a:xfrm>
            <a:custGeom>
              <a:rect b="b" l="l" r="r" t="t"/>
              <a:pathLst>
                <a:path extrusionOk="0" h="3134" w="3134">
                  <a:moveTo>
                    <a:pt x="1554" y="0"/>
                  </a:moveTo>
                  <a:cubicBezTo>
                    <a:pt x="702" y="0"/>
                    <a:pt x="0" y="702"/>
                    <a:pt x="0" y="1554"/>
                  </a:cubicBezTo>
                  <a:cubicBezTo>
                    <a:pt x="0" y="2431"/>
                    <a:pt x="702" y="3133"/>
                    <a:pt x="1554" y="3133"/>
                  </a:cubicBezTo>
                  <a:cubicBezTo>
                    <a:pt x="2431" y="3133"/>
                    <a:pt x="3133" y="2431"/>
                    <a:pt x="3133" y="1554"/>
                  </a:cubicBezTo>
                  <a:cubicBezTo>
                    <a:pt x="3133" y="702"/>
                    <a:pt x="2431" y="0"/>
                    <a:pt x="15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5"/>
            <p:cNvSpPr/>
            <p:nvPr/>
          </p:nvSpPr>
          <p:spPr>
            <a:xfrm>
              <a:off x="-953500" y="3106938"/>
              <a:ext cx="78350" cy="78350"/>
            </a:xfrm>
            <a:custGeom>
              <a:rect b="b" l="l" r="r" t="t"/>
              <a:pathLst>
                <a:path extrusionOk="0" h="3134" w="3134">
                  <a:moveTo>
                    <a:pt x="1580" y="0"/>
                  </a:moveTo>
                  <a:cubicBezTo>
                    <a:pt x="702" y="0"/>
                    <a:pt x="1" y="702"/>
                    <a:pt x="1" y="1554"/>
                  </a:cubicBezTo>
                  <a:cubicBezTo>
                    <a:pt x="1" y="2431"/>
                    <a:pt x="702" y="3133"/>
                    <a:pt x="1580" y="3133"/>
                  </a:cubicBezTo>
                  <a:cubicBezTo>
                    <a:pt x="2432" y="3133"/>
                    <a:pt x="3133" y="2431"/>
                    <a:pt x="3133" y="1554"/>
                  </a:cubicBezTo>
                  <a:cubicBezTo>
                    <a:pt x="3133" y="702"/>
                    <a:pt x="2432" y="0"/>
                    <a:pt x="1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46"/>
          <p:cNvSpPr txBox="1"/>
          <p:nvPr/>
        </p:nvSpPr>
        <p:spPr>
          <a:xfrm>
            <a:off x="1048350" y="3238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Instructions for use (premium users)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606" name="Google Shape;1606;p46"/>
          <p:cNvSpPr txBox="1"/>
          <p:nvPr/>
        </p:nvSpPr>
        <p:spPr>
          <a:xfrm>
            <a:off x="1048350" y="902900"/>
            <a:ext cx="7047300" cy="3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As a Premium user, you can use this template without attributing </a:t>
            </a:r>
            <a:r>
              <a:rPr b="1" lang="en" sz="1000" u="sng">
                <a:solidFill>
                  <a:schemeClr val="hlink"/>
                </a:solidFill>
              </a:rPr>
              <a:t>S</a:t>
            </a:r>
            <a:r>
              <a:rPr b="1" lang="en" sz="1100" u="sng">
                <a:solidFill>
                  <a:schemeClr val="hlink"/>
                </a:solidFill>
                <a:hlinkClick r:id="rId3"/>
              </a:rPr>
              <a:t>lidesgo</a:t>
            </a:r>
            <a:r>
              <a:rPr lang="en" sz="1100">
                <a:solidFill>
                  <a:schemeClr val="lt1"/>
                </a:solidFill>
              </a:rPr>
              <a:t> or keeping the "Thanks" slide.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Modify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it for both personal and commercial purposes.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not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607" name="Google Shape;1607;p46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</a:rPr>
              <a:t>read </a:t>
            </a:r>
            <a:r>
              <a:rPr lang="en" sz="1000">
                <a:solidFill>
                  <a:srgbClr val="FFFFFF"/>
                </a:solidFill>
              </a:rPr>
              <a:t>our FAQs or visit Slidesgo School: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47"/>
          <p:cNvSpPr txBox="1"/>
          <p:nvPr>
            <p:ph idx="4294967295" type="title"/>
          </p:nvPr>
        </p:nvSpPr>
        <p:spPr>
          <a:xfrm>
            <a:off x="1048350" y="32004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47"/>
          <p:cNvSpPr txBox="1"/>
          <p:nvPr>
            <p:ph idx="4294967295" type="body"/>
          </p:nvPr>
        </p:nvSpPr>
        <p:spPr>
          <a:xfrm>
            <a:off x="943675" y="1084204"/>
            <a:ext cx="7079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47"/>
          <p:cNvSpPr txBox="1"/>
          <p:nvPr/>
        </p:nvSpPr>
        <p:spPr>
          <a:xfrm>
            <a:off x="943675" y="14879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1615" name="Google Shape;1615;p47"/>
          <p:cNvGrpSpPr/>
          <p:nvPr/>
        </p:nvGrpSpPr>
        <p:grpSpPr>
          <a:xfrm>
            <a:off x="6874322" y="1571957"/>
            <a:ext cx="1446116" cy="2863897"/>
            <a:chOff x="6529419" y="1724307"/>
            <a:chExt cx="1480463" cy="2931917"/>
          </a:xfrm>
        </p:grpSpPr>
        <p:grpSp>
          <p:nvGrpSpPr>
            <p:cNvPr id="1616" name="Google Shape;1616;p47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617" name="Google Shape;1617;p47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618" name="Google Shape;1618;p47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9" name="Google Shape;1619;p47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20" name="Google Shape;1620;p47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1" name="Google Shape;1621;p47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622" name="Google Shape;1622;p47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623" name="Google Shape;1623;p47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4" name="Google Shape;1624;p47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25" name="Google Shape;1625;p47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626" name="Google Shape;1626;p47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7" name="Google Shape;1627;p47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8" name="Google Shape;1628;p47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9" name="Google Shape;1629;p47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30" name="Google Shape;1630;p47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631" name="Google Shape;1631;p47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632" name="Google Shape;1632;p47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3" name="Google Shape;1633;p47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34" name="Google Shape;1634;p47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635" name="Google Shape;1635;p47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6" name="Google Shape;1636;p47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7" name="Google Shape;1637;p47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8" name="Google Shape;1638;p47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39" name="Google Shape;1639;p47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640" name="Google Shape;1640;p47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641" name="Google Shape;1641;p47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2" name="Google Shape;1642;p47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43" name="Google Shape;1643;p47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644" name="Google Shape;1644;p47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5" name="Google Shape;1645;p47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46" name="Google Shape;1646;p47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647" name="Google Shape;1647;p47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648" name="Google Shape;1648;p47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9" name="Google Shape;1649;p47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50" name="Google Shape;1650;p47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651" name="Google Shape;1651;p47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2" name="Google Shape;1652;p47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3" name="Google Shape;1653;p47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4" name="Google Shape;1654;p47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5" name="Google Shape;1655;p47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8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9101" y="1221275"/>
            <a:ext cx="5085774" cy="31447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8"/>
          <p:cNvSpPr txBox="1"/>
          <p:nvPr/>
        </p:nvSpPr>
        <p:spPr>
          <a:xfrm>
            <a:off x="533850" y="1134588"/>
            <a:ext cx="1990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1.7%</a:t>
            </a:r>
            <a:endParaRPr sz="25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6702925" y="1944438"/>
            <a:ext cx="19902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6700125" y="1596925"/>
            <a:ext cx="1990200" cy="350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Crust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8" name="Google Shape;208;p18"/>
          <p:cNvSpPr txBox="1"/>
          <p:nvPr/>
        </p:nvSpPr>
        <p:spPr>
          <a:xfrm>
            <a:off x="6702925" y="3752225"/>
            <a:ext cx="19902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6705738" y="3401537"/>
            <a:ext cx="1990200" cy="350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Mantle 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536663" y="3752225"/>
            <a:ext cx="19902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539500" y="3401537"/>
            <a:ext cx="1990200" cy="350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Outer core 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536663" y="1944438"/>
            <a:ext cx="19902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533850" y="1596925"/>
            <a:ext cx="1990200" cy="35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Inner core 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214" name="Google Shape;214;p18"/>
          <p:cNvCxnSpPr>
            <a:stCxn id="213" idx="3"/>
          </p:cNvCxnSpPr>
          <p:nvPr/>
        </p:nvCxnSpPr>
        <p:spPr>
          <a:xfrm flipH="1" rot="10800000">
            <a:off x="2524050" y="1525675"/>
            <a:ext cx="1965300" cy="2466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15" name="Google Shape;215;p18"/>
          <p:cNvCxnSpPr>
            <a:stCxn id="211" idx="3"/>
          </p:cNvCxnSpPr>
          <p:nvPr/>
        </p:nvCxnSpPr>
        <p:spPr>
          <a:xfrm flipH="1" rot="10800000">
            <a:off x="2529700" y="2981987"/>
            <a:ext cx="1008300" cy="5949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16" name="Google Shape;216;p18"/>
          <p:cNvCxnSpPr>
            <a:stCxn id="209" idx="1"/>
          </p:cNvCxnSpPr>
          <p:nvPr/>
        </p:nvCxnSpPr>
        <p:spPr>
          <a:xfrm rot="10800000">
            <a:off x="5729538" y="3368987"/>
            <a:ext cx="976200" cy="2079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17" name="Google Shape;217;p18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cxnSp>
        <p:nvCxnSpPr>
          <p:cNvPr id="218" name="Google Shape;218;p18"/>
          <p:cNvCxnSpPr/>
          <p:nvPr/>
        </p:nvCxnSpPr>
        <p:spPr>
          <a:xfrm rot="10800000">
            <a:off x="4572000" y="1699375"/>
            <a:ext cx="2102100" cy="729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19" name="Google Shape;219;p18"/>
          <p:cNvSpPr txBox="1"/>
          <p:nvPr/>
        </p:nvSpPr>
        <p:spPr>
          <a:xfrm>
            <a:off x="6700125" y="1134588"/>
            <a:ext cx="19935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0.473%</a:t>
            </a:r>
            <a:endParaRPr sz="25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6705762" y="2933150"/>
            <a:ext cx="19935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67.3%</a:t>
            </a:r>
            <a:endParaRPr sz="25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539500" y="2933150"/>
            <a:ext cx="19902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30.8%</a:t>
            </a:r>
            <a:endParaRPr sz="25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713225" y="4475075"/>
            <a:ext cx="7717500" cy="1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</a:t>
            </a:r>
            <a:r>
              <a:rPr lang="en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en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then paste the new one here. </a:t>
            </a:r>
            <a:r>
              <a:rPr b="1" lang="en" sz="100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 more info, click here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3" name="Google Shape;223;p18"/>
          <p:cNvGrpSpPr/>
          <p:nvPr/>
        </p:nvGrpSpPr>
        <p:grpSpPr>
          <a:xfrm>
            <a:off x="3211080" y="2359453"/>
            <a:ext cx="3432873" cy="1707148"/>
            <a:chOff x="4501144" y="1361293"/>
            <a:chExt cx="1631206" cy="811189"/>
          </a:xfrm>
        </p:grpSpPr>
        <p:sp>
          <p:nvSpPr>
            <p:cNvPr id="224" name="Google Shape;224;p18"/>
            <p:cNvSpPr/>
            <p:nvPr/>
          </p:nvSpPr>
          <p:spPr>
            <a:xfrm>
              <a:off x="4501144" y="1954583"/>
              <a:ext cx="607400" cy="217900"/>
            </a:xfrm>
            <a:custGeom>
              <a:rect b="b" l="l" r="r" t="t"/>
              <a:pathLst>
                <a:path extrusionOk="0" h="8716" w="24296">
                  <a:moveTo>
                    <a:pt x="9578" y="1"/>
                  </a:moveTo>
                  <a:cubicBezTo>
                    <a:pt x="8575" y="1"/>
                    <a:pt x="7759" y="659"/>
                    <a:pt x="7759" y="1443"/>
                  </a:cubicBezTo>
                  <a:cubicBezTo>
                    <a:pt x="7759" y="2226"/>
                    <a:pt x="6929" y="2885"/>
                    <a:pt x="5926" y="2885"/>
                  </a:cubicBezTo>
                  <a:lnTo>
                    <a:pt x="4013" y="2885"/>
                  </a:lnTo>
                  <a:cubicBezTo>
                    <a:pt x="3010" y="2885"/>
                    <a:pt x="2179" y="3512"/>
                    <a:pt x="2179" y="4280"/>
                  </a:cubicBezTo>
                  <a:cubicBezTo>
                    <a:pt x="2179" y="5032"/>
                    <a:pt x="1694" y="5659"/>
                    <a:pt x="1098" y="5659"/>
                  </a:cubicBezTo>
                  <a:cubicBezTo>
                    <a:pt x="487" y="5659"/>
                    <a:pt x="1" y="6349"/>
                    <a:pt x="1" y="7195"/>
                  </a:cubicBezTo>
                  <a:cubicBezTo>
                    <a:pt x="1" y="8026"/>
                    <a:pt x="831" y="8716"/>
                    <a:pt x="1835" y="8716"/>
                  </a:cubicBezTo>
                  <a:lnTo>
                    <a:pt x="22478" y="8716"/>
                  </a:lnTo>
                  <a:cubicBezTo>
                    <a:pt x="23481" y="8716"/>
                    <a:pt x="24296" y="8026"/>
                    <a:pt x="24296" y="7195"/>
                  </a:cubicBezTo>
                  <a:cubicBezTo>
                    <a:pt x="24296" y="6349"/>
                    <a:pt x="23481" y="5659"/>
                    <a:pt x="22478" y="5659"/>
                  </a:cubicBezTo>
                  <a:lnTo>
                    <a:pt x="19076" y="5659"/>
                  </a:lnTo>
                  <a:cubicBezTo>
                    <a:pt x="18073" y="5659"/>
                    <a:pt x="17242" y="5079"/>
                    <a:pt x="17242" y="4358"/>
                  </a:cubicBezTo>
                  <a:cubicBezTo>
                    <a:pt x="17242" y="3637"/>
                    <a:pt x="18073" y="3057"/>
                    <a:pt x="19076" y="3057"/>
                  </a:cubicBezTo>
                  <a:lnTo>
                    <a:pt x="20989" y="3057"/>
                  </a:lnTo>
                  <a:cubicBezTo>
                    <a:pt x="21992" y="3057"/>
                    <a:pt x="22822" y="2367"/>
                    <a:pt x="22822" y="1537"/>
                  </a:cubicBezTo>
                  <a:cubicBezTo>
                    <a:pt x="22822" y="690"/>
                    <a:pt x="21992" y="1"/>
                    <a:pt x="20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5322375" y="1361293"/>
              <a:ext cx="809975" cy="281000"/>
            </a:xfrm>
            <a:custGeom>
              <a:rect b="b" l="l" r="r" t="t"/>
              <a:pathLst>
                <a:path extrusionOk="0" h="11240" w="32399">
                  <a:moveTo>
                    <a:pt x="9765" y="1"/>
                  </a:moveTo>
                  <a:cubicBezTo>
                    <a:pt x="8746" y="1"/>
                    <a:pt x="7931" y="690"/>
                    <a:pt x="7931" y="1521"/>
                  </a:cubicBezTo>
                  <a:cubicBezTo>
                    <a:pt x="7931" y="2368"/>
                    <a:pt x="8746" y="3042"/>
                    <a:pt x="9765" y="3042"/>
                  </a:cubicBezTo>
                  <a:lnTo>
                    <a:pt x="14467" y="3042"/>
                  </a:lnTo>
                  <a:cubicBezTo>
                    <a:pt x="15471" y="3042"/>
                    <a:pt x="16286" y="3590"/>
                    <a:pt x="16286" y="4264"/>
                  </a:cubicBezTo>
                  <a:cubicBezTo>
                    <a:pt x="16286" y="4938"/>
                    <a:pt x="15471" y="5487"/>
                    <a:pt x="14467" y="5487"/>
                  </a:cubicBezTo>
                  <a:lnTo>
                    <a:pt x="5314" y="5487"/>
                  </a:lnTo>
                  <a:cubicBezTo>
                    <a:pt x="4310" y="5487"/>
                    <a:pt x="3495" y="6098"/>
                    <a:pt x="3495" y="6835"/>
                  </a:cubicBezTo>
                  <a:cubicBezTo>
                    <a:pt x="3495" y="7571"/>
                    <a:pt x="2712" y="8183"/>
                    <a:pt x="1756" y="8183"/>
                  </a:cubicBezTo>
                  <a:cubicBezTo>
                    <a:pt x="784" y="8183"/>
                    <a:pt x="0" y="8872"/>
                    <a:pt x="0" y="9703"/>
                  </a:cubicBezTo>
                  <a:cubicBezTo>
                    <a:pt x="0" y="10550"/>
                    <a:pt x="831" y="11239"/>
                    <a:pt x="1834" y="11239"/>
                  </a:cubicBezTo>
                  <a:lnTo>
                    <a:pt x="11066" y="11239"/>
                  </a:lnTo>
                  <a:cubicBezTo>
                    <a:pt x="12069" y="11239"/>
                    <a:pt x="12900" y="10628"/>
                    <a:pt x="12900" y="9876"/>
                  </a:cubicBezTo>
                  <a:cubicBezTo>
                    <a:pt x="12900" y="9139"/>
                    <a:pt x="13715" y="8528"/>
                    <a:pt x="14718" y="8528"/>
                  </a:cubicBezTo>
                  <a:lnTo>
                    <a:pt x="30565" y="8528"/>
                  </a:lnTo>
                  <a:cubicBezTo>
                    <a:pt x="31584" y="8528"/>
                    <a:pt x="32399" y="7854"/>
                    <a:pt x="32399" y="7007"/>
                  </a:cubicBezTo>
                  <a:cubicBezTo>
                    <a:pt x="32399" y="6176"/>
                    <a:pt x="31584" y="5487"/>
                    <a:pt x="30565" y="5487"/>
                  </a:cubicBezTo>
                  <a:lnTo>
                    <a:pt x="24562" y="5487"/>
                  </a:lnTo>
                  <a:cubicBezTo>
                    <a:pt x="23559" y="5487"/>
                    <a:pt x="22728" y="4938"/>
                    <a:pt x="22728" y="4264"/>
                  </a:cubicBezTo>
                  <a:cubicBezTo>
                    <a:pt x="22728" y="3590"/>
                    <a:pt x="23543" y="3042"/>
                    <a:pt x="24515" y="3042"/>
                  </a:cubicBezTo>
                  <a:cubicBezTo>
                    <a:pt x="25502" y="3042"/>
                    <a:pt x="26302" y="2368"/>
                    <a:pt x="26302" y="1521"/>
                  </a:cubicBezTo>
                  <a:cubicBezTo>
                    <a:pt x="26302" y="690"/>
                    <a:pt x="25486" y="1"/>
                    <a:pt x="24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9"/>
          <p:cNvGrpSpPr/>
          <p:nvPr/>
        </p:nvGrpSpPr>
        <p:grpSpPr>
          <a:xfrm>
            <a:off x="1199421" y="1916622"/>
            <a:ext cx="1031277" cy="1031104"/>
            <a:chOff x="713225" y="2134550"/>
            <a:chExt cx="895050" cy="894900"/>
          </a:xfrm>
        </p:grpSpPr>
        <p:grpSp>
          <p:nvGrpSpPr>
            <p:cNvPr id="231" name="Google Shape;231;p19"/>
            <p:cNvGrpSpPr/>
            <p:nvPr/>
          </p:nvGrpSpPr>
          <p:grpSpPr>
            <a:xfrm>
              <a:off x="713225" y="2134550"/>
              <a:ext cx="895050" cy="894900"/>
              <a:chOff x="-1100075" y="1434525"/>
              <a:chExt cx="895050" cy="894900"/>
            </a:xfrm>
          </p:grpSpPr>
          <p:sp>
            <p:nvSpPr>
              <p:cNvPr id="232" name="Google Shape;232;p19"/>
              <p:cNvSpPr/>
              <p:nvPr/>
            </p:nvSpPr>
            <p:spPr>
              <a:xfrm>
                <a:off x="-1099925" y="1434525"/>
                <a:ext cx="894900" cy="894900"/>
              </a:xfrm>
              <a:prstGeom prst="ellipse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>
                <a:off x="-1100075" y="1434525"/>
                <a:ext cx="894900" cy="894900"/>
              </a:xfrm>
              <a:prstGeom prst="pie">
                <a:avLst>
                  <a:gd fmla="val 16263967" name="adj1"/>
                  <a:gd fmla="val 941510" name="adj2"/>
                </a:avLst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4" name="Google Shape;234;p19"/>
            <p:cNvSpPr/>
            <p:nvPr/>
          </p:nvSpPr>
          <p:spPr>
            <a:xfrm>
              <a:off x="874400" y="2295650"/>
              <a:ext cx="572700" cy="572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19"/>
          <p:cNvGrpSpPr/>
          <p:nvPr/>
        </p:nvGrpSpPr>
        <p:grpSpPr>
          <a:xfrm>
            <a:off x="4089588" y="1916622"/>
            <a:ext cx="1031277" cy="1031104"/>
            <a:chOff x="713225" y="2134550"/>
            <a:chExt cx="895050" cy="894900"/>
          </a:xfrm>
        </p:grpSpPr>
        <p:grpSp>
          <p:nvGrpSpPr>
            <p:cNvPr id="236" name="Google Shape;236;p19"/>
            <p:cNvGrpSpPr/>
            <p:nvPr/>
          </p:nvGrpSpPr>
          <p:grpSpPr>
            <a:xfrm>
              <a:off x="713225" y="2134550"/>
              <a:ext cx="895050" cy="894900"/>
              <a:chOff x="-1100075" y="1434525"/>
              <a:chExt cx="895050" cy="894900"/>
            </a:xfrm>
          </p:grpSpPr>
          <p:sp>
            <p:nvSpPr>
              <p:cNvPr id="237" name="Google Shape;237;p19"/>
              <p:cNvSpPr/>
              <p:nvPr/>
            </p:nvSpPr>
            <p:spPr>
              <a:xfrm>
                <a:off x="-1099925" y="1434525"/>
                <a:ext cx="894900" cy="894900"/>
              </a:xfrm>
              <a:prstGeom prst="ellipse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9"/>
              <p:cNvSpPr/>
              <p:nvPr/>
            </p:nvSpPr>
            <p:spPr>
              <a:xfrm>
                <a:off x="-1100075" y="1434525"/>
                <a:ext cx="894900" cy="894900"/>
              </a:xfrm>
              <a:prstGeom prst="pie">
                <a:avLst>
                  <a:gd fmla="val 16263967" name="adj1"/>
                  <a:gd fmla="val 15986051" name="adj2"/>
                </a:avLst>
              </a:prstGeom>
              <a:solidFill>
                <a:schemeClr val="accent4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9" name="Google Shape;239;p19"/>
            <p:cNvSpPr/>
            <p:nvPr/>
          </p:nvSpPr>
          <p:spPr>
            <a:xfrm>
              <a:off x="874400" y="2295650"/>
              <a:ext cx="572700" cy="572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19"/>
          <p:cNvGrpSpPr/>
          <p:nvPr/>
        </p:nvGrpSpPr>
        <p:grpSpPr>
          <a:xfrm>
            <a:off x="6979756" y="1925667"/>
            <a:ext cx="1031277" cy="1031104"/>
            <a:chOff x="713225" y="2134550"/>
            <a:chExt cx="895050" cy="894900"/>
          </a:xfrm>
        </p:grpSpPr>
        <p:grpSp>
          <p:nvGrpSpPr>
            <p:cNvPr id="241" name="Google Shape;241;p19"/>
            <p:cNvGrpSpPr/>
            <p:nvPr/>
          </p:nvGrpSpPr>
          <p:grpSpPr>
            <a:xfrm>
              <a:off x="713225" y="2134550"/>
              <a:ext cx="895050" cy="894900"/>
              <a:chOff x="-1100075" y="1434525"/>
              <a:chExt cx="895050" cy="894900"/>
            </a:xfrm>
          </p:grpSpPr>
          <p:sp>
            <p:nvSpPr>
              <p:cNvPr id="242" name="Google Shape;242;p19"/>
              <p:cNvSpPr/>
              <p:nvPr/>
            </p:nvSpPr>
            <p:spPr>
              <a:xfrm>
                <a:off x="-1099925" y="1434525"/>
                <a:ext cx="894900" cy="894900"/>
              </a:xfrm>
              <a:prstGeom prst="ellipse">
                <a:avLst/>
              </a:prstGeom>
              <a:noFill/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9"/>
              <p:cNvSpPr/>
              <p:nvPr/>
            </p:nvSpPr>
            <p:spPr>
              <a:xfrm>
                <a:off x="-1100075" y="1434525"/>
                <a:ext cx="894900" cy="894900"/>
              </a:xfrm>
              <a:prstGeom prst="pie">
                <a:avLst>
                  <a:gd fmla="val 16263967" name="adj1"/>
                  <a:gd fmla="val 9670589" name="adj2"/>
                </a:avLst>
              </a:pr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4" name="Google Shape;244;p19"/>
            <p:cNvSpPr/>
            <p:nvPr/>
          </p:nvSpPr>
          <p:spPr>
            <a:xfrm>
              <a:off x="874400" y="2295650"/>
              <a:ext cx="572700" cy="572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19"/>
          <p:cNvSpPr/>
          <p:nvPr/>
        </p:nvSpPr>
        <p:spPr>
          <a:xfrm>
            <a:off x="7600690" y="3078373"/>
            <a:ext cx="81786" cy="65434"/>
          </a:xfrm>
          <a:custGeom>
            <a:rect b="b" l="l" r="r" t="t"/>
            <a:pathLst>
              <a:path extrusionOk="0" h="1143" w="1485">
                <a:moveTo>
                  <a:pt x="731" y="1142"/>
                </a:moveTo>
                <a:cubicBezTo>
                  <a:pt x="1485" y="1142"/>
                  <a:pt x="1485" y="1"/>
                  <a:pt x="731" y="1"/>
                </a:cubicBezTo>
                <a:cubicBezTo>
                  <a:pt x="1" y="1"/>
                  <a:pt x="1" y="1142"/>
                  <a:pt x="731" y="11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8655536" y="3426722"/>
            <a:ext cx="40315" cy="32746"/>
          </a:xfrm>
          <a:custGeom>
            <a:rect b="b" l="l" r="r" t="t"/>
            <a:pathLst>
              <a:path extrusionOk="0" h="572" w="732">
                <a:moveTo>
                  <a:pt x="366" y="572"/>
                </a:moveTo>
                <a:cubicBezTo>
                  <a:pt x="731" y="572"/>
                  <a:pt x="731" y="1"/>
                  <a:pt x="366" y="1"/>
                </a:cubicBezTo>
                <a:cubicBezTo>
                  <a:pt x="1" y="1"/>
                  <a:pt x="1" y="572"/>
                  <a:pt x="366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9"/>
          <p:cNvSpPr/>
          <p:nvPr/>
        </p:nvSpPr>
        <p:spPr>
          <a:xfrm>
            <a:off x="7036316" y="3949449"/>
            <a:ext cx="20157" cy="17060"/>
          </a:xfrm>
          <a:custGeom>
            <a:rect b="b" l="l" r="r" t="t"/>
            <a:pathLst>
              <a:path extrusionOk="0" h="298" w="366">
                <a:moveTo>
                  <a:pt x="183" y="297"/>
                </a:moveTo>
                <a:cubicBezTo>
                  <a:pt x="366" y="297"/>
                  <a:pt x="366" y="0"/>
                  <a:pt x="183" y="0"/>
                </a:cubicBezTo>
                <a:cubicBezTo>
                  <a:pt x="0" y="0"/>
                  <a:pt x="0" y="297"/>
                  <a:pt x="183" y="2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9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249" name="Google Shape;249;p19"/>
          <p:cNvSpPr txBox="1"/>
          <p:nvPr/>
        </p:nvSpPr>
        <p:spPr>
          <a:xfrm>
            <a:off x="6560296" y="3855825"/>
            <a:ext cx="187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6572775" y="3513900"/>
            <a:ext cx="1870200" cy="336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Water 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3670123" y="3855825"/>
            <a:ext cx="187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19"/>
          <p:cNvSpPr txBox="1"/>
          <p:nvPr/>
        </p:nvSpPr>
        <p:spPr>
          <a:xfrm>
            <a:off x="3682600" y="3516300"/>
            <a:ext cx="1870200" cy="336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Minerals 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779950" y="3855825"/>
            <a:ext cx="187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792425" y="3516300"/>
            <a:ext cx="1870200" cy="33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Forest 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3259750" y="1197150"/>
            <a:ext cx="2715900" cy="33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Surface</a:t>
            </a: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c</a:t>
            </a: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omponents</a:t>
            </a:r>
            <a:endParaRPr sz="18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4436932" y="2263958"/>
            <a:ext cx="336900" cy="336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9"/>
          <p:cNvSpPr/>
          <p:nvPr/>
        </p:nvSpPr>
        <p:spPr>
          <a:xfrm>
            <a:off x="7327111" y="2229243"/>
            <a:ext cx="336686" cy="424210"/>
          </a:xfrm>
          <a:custGeom>
            <a:rect b="b" l="l" r="r" t="t"/>
            <a:pathLst>
              <a:path extrusionOk="0" h="9965" w="7909">
                <a:moveTo>
                  <a:pt x="3927" y="1"/>
                </a:moveTo>
                <a:cubicBezTo>
                  <a:pt x="3797" y="1"/>
                  <a:pt x="3671" y="56"/>
                  <a:pt x="3624" y="166"/>
                </a:cubicBezTo>
                <a:lnTo>
                  <a:pt x="1103" y="5302"/>
                </a:lnTo>
                <a:cubicBezTo>
                  <a:pt x="1" y="7412"/>
                  <a:pt x="1607" y="9964"/>
                  <a:pt x="3970" y="9964"/>
                </a:cubicBezTo>
                <a:cubicBezTo>
                  <a:pt x="6333" y="9964"/>
                  <a:pt x="7908" y="7412"/>
                  <a:pt x="6837" y="5302"/>
                </a:cubicBezTo>
                <a:lnTo>
                  <a:pt x="4254" y="166"/>
                </a:lnTo>
                <a:cubicBezTo>
                  <a:pt x="4191" y="56"/>
                  <a:pt x="4057" y="1"/>
                  <a:pt x="39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9"/>
          <p:cNvSpPr txBox="1"/>
          <p:nvPr/>
        </p:nvSpPr>
        <p:spPr>
          <a:xfrm>
            <a:off x="779966" y="3026223"/>
            <a:ext cx="18702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30%</a:t>
            </a:r>
            <a:endParaRPr sz="25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3670133" y="3026223"/>
            <a:ext cx="18702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98%</a:t>
            </a:r>
            <a:endParaRPr sz="25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0" name="Google Shape;260;p19"/>
          <p:cNvSpPr txBox="1"/>
          <p:nvPr/>
        </p:nvSpPr>
        <p:spPr>
          <a:xfrm>
            <a:off x="6560300" y="3026223"/>
            <a:ext cx="18702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70%</a:t>
            </a:r>
            <a:endParaRPr sz="25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1" name="Google Shape;261;p19"/>
          <p:cNvSpPr/>
          <p:nvPr/>
        </p:nvSpPr>
        <p:spPr>
          <a:xfrm>
            <a:off x="1546754" y="2213166"/>
            <a:ext cx="336688" cy="438256"/>
          </a:xfrm>
          <a:custGeom>
            <a:rect b="b" l="l" r="r" t="t"/>
            <a:pathLst>
              <a:path extrusionOk="0" h="12099" w="9295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7342954" y="988375"/>
            <a:ext cx="158667" cy="158010"/>
          </a:xfrm>
          <a:custGeom>
            <a:rect b="b" l="l" r="r" t="t"/>
            <a:pathLst>
              <a:path extrusionOk="0" h="6016" w="6041">
                <a:moveTo>
                  <a:pt x="3033" y="1"/>
                </a:moveTo>
                <a:cubicBezTo>
                  <a:pt x="2857" y="2707"/>
                  <a:pt x="2707" y="2833"/>
                  <a:pt x="0" y="3008"/>
                </a:cubicBezTo>
                <a:cubicBezTo>
                  <a:pt x="2707" y="3184"/>
                  <a:pt x="2857" y="3334"/>
                  <a:pt x="3033" y="6016"/>
                </a:cubicBezTo>
                <a:cubicBezTo>
                  <a:pt x="3208" y="3334"/>
                  <a:pt x="3334" y="3184"/>
                  <a:pt x="6040" y="3008"/>
                </a:cubicBezTo>
                <a:cubicBezTo>
                  <a:pt x="3334" y="2833"/>
                  <a:pt x="3208" y="2707"/>
                  <a:pt x="30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9"/>
          <p:cNvSpPr/>
          <p:nvPr/>
        </p:nvSpPr>
        <p:spPr>
          <a:xfrm>
            <a:off x="7813598" y="676421"/>
            <a:ext cx="158667" cy="158010"/>
          </a:xfrm>
          <a:custGeom>
            <a:rect b="b" l="l" r="r" t="t"/>
            <a:pathLst>
              <a:path extrusionOk="0" h="6016" w="6041">
                <a:moveTo>
                  <a:pt x="3008" y="1"/>
                </a:moveTo>
                <a:cubicBezTo>
                  <a:pt x="2832" y="2683"/>
                  <a:pt x="2707" y="2833"/>
                  <a:pt x="0" y="3008"/>
                </a:cubicBezTo>
                <a:cubicBezTo>
                  <a:pt x="2707" y="3184"/>
                  <a:pt x="2832" y="3334"/>
                  <a:pt x="3008" y="6016"/>
                </a:cubicBezTo>
                <a:cubicBezTo>
                  <a:pt x="3183" y="3334"/>
                  <a:pt x="3334" y="3184"/>
                  <a:pt x="6040" y="3008"/>
                </a:cubicBezTo>
                <a:cubicBezTo>
                  <a:pt x="3334" y="2833"/>
                  <a:pt x="3183" y="2683"/>
                  <a:pt x="30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9"/>
          <p:cNvSpPr/>
          <p:nvPr/>
        </p:nvSpPr>
        <p:spPr>
          <a:xfrm>
            <a:off x="1589563" y="643176"/>
            <a:ext cx="365372" cy="365346"/>
          </a:xfrm>
          <a:custGeom>
            <a:rect b="b" l="l" r="r" t="t"/>
            <a:pathLst>
              <a:path extrusionOk="0" h="13910" w="13911">
                <a:moveTo>
                  <a:pt x="6943" y="0"/>
                </a:moveTo>
                <a:cubicBezTo>
                  <a:pt x="6542" y="6241"/>
                  <a:pt x="6216" y="6566"/>
                  <a:pt x="1" y="6967"/>
                </a:cubicBezTo>
                <a:cubicBezTo>
                  <a:pt x="6216" y="7368"/>
                  <a:pt x="6542" y="7694"/>
                  <a:pt x="6943" y="13910"/>
                </a:cubicBezTo>
                <a:cubicBezTo>
                  <a:pt x="7344" y="7694"/>
                  <a:pt x="7695" y="7368"/>
                  <a:pt x="13911" y="6967"/>
                </a:cubicBezTo>
                <a:cubicBezTo>
                  <a:pt x="7695" y="6566"/>
                  <a:pt x="7344" y="6241"/>
                  <a:pt x="69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7764611" y="1041533"/>
            <a:ext cx="365372" cy="365372"/>
          </a:xfrm>
          <a:custGeom>
            <a:rect b="b" l="l" r="r" t="t"/>
            <a:pathLst>
              <a:path extrusionOk="0" h="13911" w="13911">
                <a:moveTo>
                  <a:pt x="6968" y="1"/>
                </a:moveTo>
                <a:cubicBezTo>
                  <a:pt x="6567" y="6216"/>
                  <a:pt x="6241" y="6542"/>
                  <a:pt x="0" y="6943"/>
                </a:cubicBezTo>
                <a:cubicBezTo>
                  <a:pt x="6241" y="7344"/>
                  <a:pt x="6567" y="7670"/>
                  <a:pt x="6968" y="13911"/>
                </a:cubicBezTo>
                <a:cubicBezTo>
                  <a:pt x="7369" y="7670"/>
                  <a:pt x="7695" y="7344"/>
                  <a:pt x="13910" y="6943"/>
                </a:cubicBezTo>
                <a:cubicBezTo>
                  <a:pt x="7695" y="6542"/>
                  <a:pt x="7369" y="6216"/>
                  <a:pt x="69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1029954" y="1135650"/>
            <a:ext cx="158667" cy="158010"/>
          </a:xfrm>
          <a:custGeom>
            <a:rect b="b" l="l" r="r" t="t"/>
            <a:pathLst>
              <a:path extrusionOk="0" h="6016" w="6041">
                <a:moveTo>
                  <a:pt x="3033" y="1"/>
                </a:moveTo>
                <a:cubicBezTo>
                  <a:pt x="2857" y="2707"/>
                  <a:pt x="2707" y="2833"/>
                  <a:pt x="0" y="3008"/>
                </a:cubicBezTo>
                <a:cubicBezTo>
                  <a:pt x="2707" y="3184"/>
                  <a:pt x="2857" y="3334"/>
                  <a:pt x="3033" y="6016"/>
                </a:cubicBezTo>
                <a:cubicBezTo>
                  <a:pt x="3208" y="3334"/>
                  <a:pt x="3334" y="3184"/>
                  <a:pt x="6040" y="3008"/>
                </a:cubicBezTo>
                <a:cubicBezTo>
                  <a:pt x="3334" y="2833"/>
                  <a:pt x="3208" y="2707"/>
                  <a:pt x="30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1230423" y="676421"/>
            <a:ext cx="158667" cy="158010"/>
          </a:xfrm>
          <a:custGeom>
            <a:rect b="b" l="l" r="r" t="t"/>
            <a:pathLst>
              <a:path extrusionOk="0" h="6016" w="6041">
                <a:moveTo>
                  <a:pt x="3008" y="1"/>
                </a:moveTo>
                <a:cubicBezTo>
                  <a:pt x="2832" y="2683"/>
                  <a:pt x="2707" y="2833"/>
                  <a:pt x="0" y="3008"/>
                </a:cubicBezTo>
                <a:cubicBezTo>
                  <a:pt x="2707" y="3184"/>
                  <a:pt x="2832" y="3334"/>
                  <a:pt x="3008" y="6016"/>
                </a:cubicBezTo>
                <a:cubicBezTo>
                  <a:pt x="3183" y="3334"/>
                  <a:pt x="3334" y="3184"/>
                  <a:pt x="6040" y="3008"/>
                </a:cubicBezTo>
                <a:cubicBezTo>
                  <a:pt x="3334" y="2833"/>
                  <a:pt x="3183" y="2683"/>
                  <a:pt x="30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664588" y="469076"/>
            <a:ext cx="365372" cy="365346"/>
          </a:xfrm>
          <a:custGeom>
            <a:rect b="b" l="l" r="r" t="t"/>
            <a:pathLst>
              <a:path extrusionOk="0" h="13910" w="13911">
                <a:moveTo>
                  <a:pt x="6943" y="0"/>
                </a:moveTo>
                <a:cubicBezTo>
                  <a:pt x="6542" y="6241"/>
                  <a:pt x="6216" y="6566"/>
                  <a:pt x="1" y="6967"/>
                </a:cubicBezTo>
                <a:cubicBezTo>
                  <a:pt x="6216" y="7368"/>
                  <a:pt x="6542" y="7694"/>
                  <a:pt x="6943" y="13910"/>
                </a:cubicBezTo>
                <a:cubicBezTo>
                  <a:pt x="7344" y="7694"/>
                  <a:pt x="7695" y="7368"/>
                  <a:pt x="13911" y="6967"/>
                </a:cubicBezTo>
                <a:cubicBezTo>
                  <a:pt x="7695" y="6566"/>
                  <a:pt x="7344" y="6241"/>
                  <a:pt x="69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8188111" y="572746"/>
            <a:ext cx="365372" cy="365372"/>
          </a:xfrm>
          <a:custGeom>
            <a:rect b="b" l="l" r="r" t="t"/>
            <a:pathLst>
              <a:path extrusionOk="0" h="13911" w="13911">
                <a:moveTo>
                  <a:pt x="6968" y="1"/>
                </a:moveTo>
                <a:cubicBezTo>
                  <a:pt x="6567" y="6216"/>
                  <a:pt x="6241" y="6542"/>
                  <a:pt x="0" y="6943"/>
                </a:cubicBezTo>
                <a:cubicBezTo>
                  <a:pt x="6241" y="7344"/>
                  <a:pt x="6567" y="7670"/>
                  <a:pt x="6968" y="13911"/>
                </a:cubicBezTo>
                <a:cubicBezTo>
                  <a:pt x="7369" y="7670"/>
                  <a:pt x="7695" y="7344"/>
                  <a:pt x="13910" y="6943"/>
                </a:cubicBezTo>
                <a:cubicBezTo>
                  <a:pt x="7695" y="6542"/>
                  <a:pt x="7369" y="6216"/>
                  <a:pt x="69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275" name="Google Shape;275;p20"/>
          <p:cNvSpPr/>
          <p:nvPr/>
        </p:nvSpPr>
        <p:spPr>
          <a:xfrm>
            <a:off x="1054057" y="1603650"/>
            <a:ext cx="887655" cy="877650"/>
          </a:xfrm>
          <a:custGeom>
            <a:rect b="b" l="l" r="r" t="t"/>
            <a:pathLst>
              <a:path extrusionOk="0" h="35106" w="35106">
                <a:moveTo>
                  <a:pt x="17553" y="0"/>
                </a:moveTo>
                <a:cubicBezTo>
                  <a:pt x="7852" y="0"/>
                  <a:pt x="1" y="7852"/>
                  <a:pt x="1" y="17553"/>
                </a:cubicBezTo>
                <a:cubicBezTo>
                  <a:pt x="1" y="27254"/>
                  <a:pt x="7852" y="35105"/>
                  <a:pt x="17553" y="35105"/>
                </a:cubicBezTo>
                <a:cubicBezTo>
                  <a:pt x="27254" y="35105"/>
                  <a:pt x="35106" y="27254"/>
                  <a:pt x="35106" y="17553"/>
                </a:cubicBezTo>
                <a:cubicBezTo>
                  <a:pt x="35106" y="7852"/>
                  <a:pt x="27254" y="0"/>
                  <a:pt x="17553" y="0"/>
                </a:cubicBezTo>
                <a:close/>
              </a:path>
            </a:pathLst>
          </a:custGeom>
          <a:solidFill>
            <a:srgbClr val="FFB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0"/>
          <p:cNvSpPr/>
          <p:nvPr/>
        </p:nvSpPr>
        <p:spPr>
          <a:xfrm>
            <a:off x="1102818" y="1652150"/>
            <a:ext cx="790131" cy="780650"/>
          </a:xfrm>
          <a:custGeom>
            <a:rect b="b" l="l" r="r" t="t"/>
            <a:pathLst>
              <a:path extrusionOk="0" h="31226" w="31249">
                <a:moveTo>
                  <a:pt x="15636" y="0"/>
                </a:moveTo>
                <a:cubicBezTo>
                  <a:pt x="7008" y="0"/>
                  <a:pt x="1" y="6985"/>
                  <a:pt x="1" y="15613"/>
                </a:cubicBezTo>
                <a:cubicBezTo>
                  <a:pt x="1" y="24241"/>
                  <a:pt x="7008" y="31225"/>
                  <a:pt x="15636" y="31225"/>
                </a:cubicBezTo>
                <a:cubicBezTo>
                  <a:pt x="24264" y="31225"/>
                  <a:pt x="31249" y="24241"/>
                  <a:pt x="31249" y="15613"/>
                </a:cubicBezTo>
                <a:cubicBezTo>
                  <a:pt x="31249" y="6985"/>
                  <a:pt x="24264" y="0"/>
                  <a:pt x="156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0"/>
          <p:cNvSpPr/>
          <p:nvPr/>
        </p:nvSpPr>
        <p:spPr>
          <a:xfrm>
            <a:off x="392358" y="2027024"/>
            <a:ext cx="1279522" cy="271650"/>
          </a:xfrm>
          <a:custGeom>
            <a:rect b="b" l="l" r="r" t="t"/>
            <a:pathLst>
              <a:path extrusionOk="0" h="10866" w="50604">
                <a:moveTo>
                  <a:pt x="30267" y="1"/>
                </a:moveTo>
                <a:cubicBezTo>
                  <a:pt x="24903" y="1"/>
                  <a:pt x="22574" y="4657"/>
                  <a:pt x="22574" y="4657"/>
                </a:cubicBezTo>
                <a:cubicBezTo>
                  <a:pt x="21640" y="4350"/>
                  <a:pt x="20794" y="4222"/>
                  <a:pt x="20034" y="4222"/>
                </a:cubicBezTo>
                <a:cubicBezTo>
                  <a:pt x="16341" y="4222"/>
                  <a:pt x="14677" y="7236"/>
                  <a:pt x="14677" y="7236"/>
                </a:cubicBezTo>
                <a:cubicBezTo>
                  <a:pt x="14300" y="7146"/>
                  <a:pt x="13955" y="7106"/>
                  <a:pt x="13639" y="7106"/>
                </a:cubicBezTo>
                <a:cubicBezTo>
                  <a:pt x="11657" y="7106"/>
                  <a:pt x="10842" y="8652"/>
                  <a:pt x="10842" y="8652"/>
                </a:cubicBezTo>
                <a:cubicBezTo>
                  <a:pt x="9625" y="8065"/>
                  <a:pt x="8427" y="7835"/>
                  <a:pt x="7298" y="7835"/>
                </a:cubicBezTo>
                <a:cubicBezTo>
                  <a:pt x="3199" y="7835"/>
                  <a:pt x="0" y="10866"/>
                  <a:pt x="0" y="10866"/>
                </a:cubicBezTo>
                <a:lnTo>
                  <a:pt x="50604" y="10866"/>
                </a:lnTo>
                <a:cubicBezTo>
                  <a:pt x="49557" y="7841"/>
                  <a:pt x="46018" y="7430"/>
                  <a:pt x="44171" y="7430"/>
                </a:cubicBezTo>
                <a:cubicBezTo>
                  <a:pt x="43480" y="7430"/>
                  <a:pt x="43026" y="7488"/>
                  <a:pt x="43026" y="7488"/>
                </a:cubicBezTo>
                <a:cubicBezTo>
                  <a:pt x="41941" y="5376"/>
                  <a:pt x="39945" y="5008"/>
                  <a:pt x="38685" y="5008"/>
                </a:cubicBezTo>
                <a:cubicBezTo>
                  <a:pt x="38011" y="5008"/>
                  <a:pt x="37548" y="5114"/>
                  <a:pt x="37548" y="5114"/>
                </a:cubicBezTo>
                <a:cubicBezTo>
                  <a:pt x="37548" y="5114"/>
                  <a:pt x="35790" y="1"/>
                  <a:pt x="302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6996100" y="2598525"/>
            <a:ext cx="1699800" cy="360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Coastal relief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5088188" y="1596150"/>
            <a:ext cx="1699800" cy="36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Continental relief</a:t>
            </a:r>
            <a:endParaRPr sz="16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6996100" y="2958821"/>
            <a:ext cx="1699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5088288" y="1956450"/>
            <a:ext cx="16998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second planet from the Sun</a:t>
            </a:r>
            <a:endParaRPr sz="12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2" name="Google Shape;282;p20"/>
          <p:cNvSpPr/>
          <p:nvPr/>
        </p:nvSpPr>
        <p:spPr>
          <a:xfrm>
            <a:off x="3166708" y="2027024"/>
            <a:ext cx="1279522" cy="271650"/>
          </a:xfrm>
          <a:custGeom>
            <a:rect b="b" l="l" r="r" t="t"/>
            <a:pathLst>
              <a:path extrusionOk="0" h="10866" w="50604">
                <a:moveTo>
                  <a:pt x="30267" y="1"/>
                </a:moveTo>
                <a:cubicBezTo>
                  <a:pt x="24903" y="1"/>
                  <a:pt x="22574" y="4657"/>
                  <a:pt x="22574" y="4657"/>
                </a:cubicBezTo>
                <a:cubicBezTo>
                  <a:pt x="21640" y="4350"/>
                  <a:pt x="20794" y="4222"/>
                  <a:pt x="20034" y="4222"/>
                </a:cubicBezTo>
                <a:cubicBezTo>
                  <a:pt x="16341" y="4222"/>
                  <a:pt x="14677" y="7236"/>
                  <a:pt x="14677" y="7236"/>
                </a:cubicBezTo>
                <a:cubicBezTo>
                  <a:pt x="14300" y="7146"/>
                  <a:pt x="13955" y="7106"/>
                  <a:pt x="13639" y="7106"/>
                </a:cubicBezTo>
                <a:cubicBezTo>
                  <a:pt x="11657" y="7106"/>
                  <a:pt x="10842" y="8652"/>
                  <a:pt x="10842" y="8652"/>
                </a:cubicBezTo>
                <a:cubicBezTo>
                  <a:pt x="9625" y="8065"/>
                  <a:pt x="8427" y="7835"/>
                  <a:pt x="7298" y="7835"/>
                </a:cubicBezTo>
                <a:cubicBezTo>
                  <a:pt x="3199" y="7835"/>
                  <a:pt x="0" y="10866"/>
                  <a:pt x="0" y="10866"/>
                </a:cubicBezTo>
                <a:lnTo>
                  <a:pt x="50604" y="10866"/>
                </a:lnTo>
                <a:cubicBezTo>
                  <a:pt x="49557" y="7841"/>
                  <a:pt x="46018" y="7430"/>
                  <a:pt x="44171" y="7430"/>
                </a:cubicBezTo>
                <a:cubicBezTo>
                  <a:pt x="43480" y="7430"/>
                  <a:pt x="43026" y="7488"/>
                  <a:pt x="43026" y="7488"/>
                </a:cubicBezTo>
                <a:cubicBezTo>
                  <a:pt x="41941" y="5376"/>
                  <a:pt x="39945" y="5008"/>
                  <a:pt x="38685" y="5008"/>
                </a:cubicBezTo>
                <a:cubicBezTo>
                  <a:pt x="38011" y="5008"/>
                  <a:pt x="37548" y="5114"/>
                  <a:pt x="37548" y="5114"/>
                </a:cubicBezTo>
                <a:cubicBezTo>
                  <a:pt x="37548" y="5114"/>
                  <a:pt x="35790" y="1"/>
                  <a:pt x="302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3" name="Google Shape;283;p20"/>
          <p:cNvCxnSpPr>
            <a:stCxn id="279" idx="1"/>
          </p:cNvCxnSpPr>
          <p:nvPr/>
        </p:nvCxnSpPr>
        <p:spPr>
          <a:xfrm flipH="1">
            <a:off x="2858288" y="1776300"/>
            <a:ext cx="2229900" cy="1005000"/>
          </a:xfrm>
          <a:prstGeom prst="bentConnector3">
            <a:avLst>
              <a:gd fmla="val 10031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84" name="Google Shape;284;p20"/>
          <p:cNvCxnSpPr>
            <a:stCxn id="278" idx="1"/>
          </p:cNvCxnSpPr>
          <p:nvPr/>
        </p:nvCxnSpPr>
        <p:spPr>
          <a:xfrm flipH="1">
            <a:off x="5423200" y="2778675"/>
            <a:ext cx="1572900" cy="1204800"/>
          </a:xfrm>
          <a:prstGeom prst="bentConnector3">
            <a:avLst>
              <a:gd fmla="val 99566" name="adj1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grpSp>
        <p:nvGrpSpPr>
          <p:cNvPr id="285" name="Google Shape;285;p20"/>
          <p:cNvGrpSpPr/>
          <p:nvPr/>
        </p:nvGrpSpPr>
        <p:grpSpPr>
          <a:xfrm>
            <a:off x="-813350" y="2298673"/>
            <a:ext cx="9957338" cy="3643645"/>
            <a:chOff x="-813275" y="2298673"/>
            <a:chExt cx="9957338" cy="3643645"/>
          </a:xfrm>
        </p:grpSpPr>
        <p:sp>
          <p:nvSpPr>
            <p:cNvPr id="286" name="Google Shape;286;p20"/>
            <p:cNvSpPr/>
            <p:nvPr/>
          </p:nvSpPr>
          <p:spPr>
            <a:xfrm>
              <a:off x="2539275" y="2979796"/>
              <a:ext cx="1869371" cy="1007750"/>
            </a:xfrm>
            <a:custGeom>
              <a:rect b="b" l="l" r="r" t="t"/>
              <a:pathLst>
                <a:path extrusionOk="0" h="40310" w="73932">
                  <a:moveTo>
                    <a:pt x="36978" y="0"/>
                  </a:moveTo>
                  <a:lnTo>
                    <a:pt x="18489" y="20155"/>
                  </a:lnTo>
                  <a:lnTo>
                    <a:pt x="1" y="40310"/>
                  </a:lnTo>
                  <a:lnTo>
                    <a:pt x="73932" y="40310"/>
                  </a:lnTo>
                  <a:lnTo>
                    <a:pt x="55466" y="20155"/>
                  </a:lnTo>
                  <a:lnTo>
                    <a:pt x="369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184001" y="2298673"/>
              <a:ext cx="4185426" cy="2256875"/>
            </a:xfrm>
            <a:custGeom>
              <a:rect b="b" l="l" r="r" t="t"/>
              <a:pathLst>
                <a:path extrusionOk="0" h="90275" w="165530">
                  <a:moveTo>
                    <a:pt x="82765" y="1"/>
                  </a:moveTo>
                  <a:lnTo>
                    <a:pt x="41383" y="45149"/>
                  </a:lnTo>
                  <a:lnTo>
                    <a:pt x="1" y="90275"/>
                  </a:lnTo>
                  <a:lnTo>
                    <a:pt x="165530" y="90275"/>
                  </a:lnTo>
                  <a:lnTo>
                    <a:pt x="124148" y="45149"/>
                  </a:lnTo>
                  <a:lnTo>
                    <a:pt x="827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-813275" y="2846909"/>
              <a:ext cx="3366470" cy="1815200"/>
            </a:xfrm>
            <a:custGeom>
              <a:rect b="b" l="l" r="r" t="t"/>
              <a:pathLst>
                <a:path extrusionOk="0" h="72608" w="133141">
                  <a:moveTo>
                    <a:pt x="66559" y="1"/>
                  </a:moveTo>
                  <a:lnTo>
                    <a:pt x="33280" y="36316"/>
                  </a:lnTo>
                  <a:lnTo>
                    <a:pt x="0" y="72608"/>
                  </a:lnTo>
                  <a:lnTo>
                    <a:pt x="133140" y="72608"/>
                  </a:lnTo>
                  <a:lnTo>
                    <a:pt x="99861" y="36316"/>
                  </a:lnTo>
                  <a:lnTo>
                    <a:pt x="665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2288793" y="3660345"/>
              <a:ext cx="231459" cy="447950"/>
            </a:xfrm>
            <a:custGeom>
              <a:rect b="b" l="l" r="r" t="t"/>
              <a:pathLst>
                <a:path extrusionOk="0" h="17918" w="9154">
                  <a:moveTo>
                    <a:pt x="4566" y="0"/>
                  </a:moveTo>
                  <a:lnTo>
                    <a:pt x="2283" y="8948"/>
                  </a:lnTo>
                  <a:lnTo>
                    <a:pt x="1" y="17918"/>
                  </a:lnTo>
                  <a:lnTo>
                    <a:pt x="9154" y="17918"/>
                  </a:lnTo>
                  <a:lnTo>
                    <a:pt x="6848" y="8948"/>
                  </a:lnTo>
                  <a:lnTo>
                    <a:pt x="45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2146820" y="3549070"/>
              <a:ext cx="277629" cy="538125"/>
            </a:xfrm>
            <a:custGeom>
              <a:rect b="b" l="l" r="r" t="t"/>
              <a:pathLst>
                <a:path extrusionOk="0" h="21525" w="10980">
                  <a:moveTo>
                    <a:pt x="5479" y="0"/>
                  </a:moveTo>
                  <a:lnTo>
                    <a:pt x="2740" y="10774"/>
                  </a:lnTo>
                  <a:lnTo>
                    <a:pt x="1" y="21524"/>
                  </a:lnTo>
                  <a:lnTo>
                    <a:pt x="10980" y="21524"/>
                  </a:lnTo>
                  <a:lnTo>
                    <a:pt x="8218" y="10774"/>
                  </a:lnTo>
                  <a:lnTo>
                    <a:pt x="54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2906319" y="3636370"/>
              <a:ext cx="190497" cy="369800"/>
            </a:xfrm>
            <a:custGeom>
              <a:rect b="b" l="l" r="r" t="t"/>
              <a:pathLst>
                <a:path extrusionOk="0" h="14792" w="7534">
                  <a:moveTo>
                    <a:pt x="3767" y="0"/>
                  </a:moveTo>
                  <a:lnTo>
                    <a:pt x="1872" y="7396"/>
                  </a:lnTo>
                  <a:lnTo>
                    <a:pt x="1" y="14791"/>
                  </a:lnTo>
                  <a:lnTo>
                    <a:pt x="7533" y="14791"/>
                  </a:lnTo>
                  <a:lnTo>
                    <a:pt x="5661" y="7396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3120429" y="3590145"/>
              <a:ext cx="190497" cy="369800"/>
            </a:xfrm>
            <a:custGeom>
              <a:rect b="b" l="l" r="r" t="t"/>
              <a:pathLst>
                <a:path extrusionOk="0" h="14792" w="7534">
                  <a:moveTo>
                    <a:pt x="3767" y="1"/>
                  </a:moveTo>
                  <a:lnTo>
                    <a:pt x="1895" y="7396"/>
                  </a:lnTo>
                  <a:lnTo>
                    <a:pt x="1" y="14791"/>
                  </a:lnTo>
                  <a:lnTo>
                    <a:pt x="7533" y="14791"/>
                  </a:lnTo>
                  <a:lnTo>
                    <a:pt x="5662" y="7396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3470191" y="3549070"/>
              <a:ext cx="211812" cy="410875"/>
            </a:xfrm>
            <a:custGeom>
              <a:rect b="b" l="l" r="r" t="t"/>
              <a:pathLst>
                <a:path extrusionOk="0" h="16435" w="8377">
                  <a:moveTo>
                    <a:pt x="4177" y="0"/>
                  </a:moveTo>
                  <a:lnTo>
                    <a:pt x="2077" y="8217"/>
                  </a:lnTo>
                  <a:lnTo>
                    <a:pt x="0" y="16434"/>
                  </a:lnTo>
                  <a:lnTo>
                    <a:pt x="8377" y="16434"/>
                  </a:lnTo>
                  <a:lnTo>
                    <a:pt x="6277" y="8217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3623112" y="3689445"/>
              <a:ext cx="139700" cy="270500"/>
            </a:xfrm>
            <a:custGeom>
              <a:rect b="b" l="l" r="r" t="t"/>
              <a:pathLst>
                <a:path extrusionOk="0" h="10820" w="5525">
                  <a:moveTo>
                    <a:pt x="2763" y="0"/>
                  </a:moveTo>
                  <a:lnTo>
                    <a:pt x="1393" y="5410"/>
                  </a:lnTo>
                  <a:lnTo>
                    <a:pt x="1" y="10819"/>
                  </a:lnTo>
                  <a:lnTo>
                    <a:pt x="5525" y="10819"/>
                  </a:lnTo>
                  <a:lnTo>
                    <a:pt x="4132" y="5410"/>
                  </a:lnTo>
                  <a:lnTo>
                    <a:pt x="2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4156390" y="3708270"/>
              <a:ext cx="135072" cy="261950"/>
            </a:xfrm>
            <a:custGeom>
              <a:rect b="b" l="l" r="r" t="t"/>
              <a:pathLst>
                <a:path extrusionOk="0" h="10478" w="5342">
                  <a:moveTo>
                    <a:pt x="2671" y="0"/>
                  </a:moveTo>
                  <a:lnTo>
                    <a:pt x="1324" y="5250"/>
                  </a:lnTo>
                  <a:lnTo>
                    <a:pt x="0" y="10477"/>
                  </a:lnTo>
                  <a:lnTo>
                    <a:pt x="5342" y="10477"/>
                  </a:lnTo>
                  <a:lnTo>
                    <a:pt x="4018" y="5250"/>
                  </a:lnTo>
                  <a:lnTo>
                    <a:pt x="26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4102711" y="3797844"/>
              <a:ext cx="89484" cy="172375"/>
            </a:xfrm>
            <a:custGeom>
              <a:rect b="b" l="l" r="r" t="t"/>
              <a:pathLst>
                <a:path extrusionOk="0" h="6895" w="3539">
                  <a:moveTo>
                    <a:pt x="1781" y="1"/>
                  </a:moveTo>
                  <a:lnTo>
                    <a:pt x="891" y="3448"/>
                  </a:lnTo>
                  <a:lnTo>
                    <a:pt x="1" y="6894"/>
                  </a:lnTo>
                  <a:lnTo>
                    <a:pt x="3539" y="6894"/>
                  </a:lnTo>
                  <a:lnTo>
                    <a:pt x="2648" y="3448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3808954" y="3689445"/>
              <a:ext cx="139700" cy="270500"/>
            </a:xfrm>
            <a:custGeom>
              <a:rect b="b" l="l" r="r" t="t"/>
              <a:pathLst>
                <a:path extrusionOk="0" h="10820" w="5525">
                  <a:moveTo>
                    <a:pt x="2762" y="0"/>
                  </a:moveTo>
                  <a:lnTo>
                    <a:pt x="1393" y="5410"/>
                  </a:lnTo>
                  <a:lnTo>
                    <a:pt x="1" y="10819"/>
                  </a:lnTo>
                  <a:lnTo>
                    <a:pt x="5524" y="10819"/>
                  </a:lnTo>
                  <a:lnTo>
                    <a:pt x="4132" y="5410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3913405" y="3767619"/>
              <a:ext cx="99876" cy="192325"/>
            </a:xfrm>
            <a:custGeom>
              <a:rect b="b" l="l" r="r" t="t"/>
              <a:pathLst>
                <a:path extrusionOk="0" h="7693" w="3950">
                  <a:moveTo>
                    <a:pt x="1987" y="0"/>
                  </a:moveTo>
                  <a:lnTo>
                    <a:pt x="1005" y="3835"/>
                  </a:lnTo>
                  <a:lnTo>
                    <a:pt x="1" y="7692"/>
                  </a:lnTo>
                  <a:lnTo>
                    <a:pt x="3950" y="7692"/>
                  </a:lnTo>
                  <a:lnTo>
                    <a:pt x="2968" y="3835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4427643" y="3728245"/>
              <a:ext cx="139674" cy="270500"/>
            </a:xfrm>
            <a:custGeom>
              <a:rect b="b" l="l" r="r" t="t"/>
              <a:pathLst>
                <a:path extrusionOk="0" h="10820" w="5524">
                  <a:moveTo>
                    <a:pt x="2762" y="0"/>
                  </a:moveTo>
                  <a:lnTo>
                    <a:pt x="1393" y="5410"/>
                  </a:lnTo>
                  <a:lnTo>
                    <a:pt x="0" y="10819"/>
                  </a:lnTo>
                  <a:lnTo>
                    <a:pt x="5524" y="10819"/>
                  </a:lnTo>
                  <a:lnTo>
                    <a:pt x="4154" y="5410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4532676" y="3806419"/>
              <a:ext cx="99294" cy="192325"/>
            </a:xfrm>
            <a:custGeom>
              <a:rect b="b" l="l" r="r" t="t"/>
              <a:pathLst>
                <a:path extrusionOk="0" h="7693" w="3927">
                  <a:moveTo>
                    <a:pt x="1963" y="0"/>
                  </a:moveTo>
                  <a:lnTo>
                    <a:pt x="982" y="3858"/>
                  </a:lnTo>
                  <a:lnTo>
                    <a:pt x="0" y="7692"/>
                  </a:lnTo>
                  <a:lnTo>
                    <a:pt x="3926" y="7692"/>
                  </a:lnTo>
                  <a:lnTo>
                    <a:pt x="2945" y="3858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4309893" y="3787594"/>
              <a:ext cx="99294" cy="192900"/>
            </a:xfrm>
            <a:custGeom>
              <a:rect b="b" l="l" r="r" t="t"/>
              <a:pathLst>
                <a:path extrusionOk="0" h="7716" w="3927">
                  <a:moveTo>
                    <a:pt x="1964" y="0"/>
                  </a:moveTo>
                  <a:lnTo>
                    <a:pt x="982" y="3858"/>
                  </a:lnTo>
                  <a:lnTo>
                    <a:pt x="1" y="7715"/>
                  </a:lnTo>
                  <a:lnTo>
                    <a:pt x="3927" y="7715"/>
                  </a:lnTo>
                  <a:lnTo>
                    <a:pt x="2945" y="3858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2535242" y="3565620"/>
              <a:ext cx="231459" cy="447950"/>
            </a:xfrm>
            <a:custGeom>
              <a:rect b="b" l="l" r="r" t="t"/>
              <a:pathLst>
                <a:path extrusionOk="0" h="17918" w="9154">
                  <a:moveTo>
                    <a:pt x="4588" y="0"/>
                  </a:moveTo>
                  <a:lnTo>
                    <a:pt x="2283" y="8970"/>
                  </a:lnTo>
                  <a:lnTo>
                    <a:pt x="0" y="17918"/>
                  </a:lnTo>
                  <a:lnTo>
                    <a:pt x="9153" y="17918"/>
                  </a:lnTo>
                  <a:lnTo>
                    <a:pt x="6871" y="8970"/>
                  </a:lnTo>
                  <a:lnTo>
                    <a:pt x="45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2697974" y="3468020"/>
              <a:ext cx="277629" cy="538150"/>
            </a:xfrm>
            <a:custGeom>
              <a:rect b="b" l="l" r="r" t="t"/>
              <a:pathLst>
                <a:path extrusionOk="0" h="21526" w="10980">
                  <a:moveTo>
                    <a:pt x="5479" y="1"/>
                  </a:moveTo>
                  <a:lnTo>
                    <a:pt x="2740" y="10752"/>
                  </a:lnTo>
                  <a:lnTo>
                    <a:pt x="1" y="21525"/>
                  </a:lnTo>
                  <a:lnTo>
                    <a:pt x="10980" y="21525"/>
                  </a:lnTo>
                  <a:lnTo>
                    <a:pt x="8241" y="10752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3252035" y="3421820"/>
              <a:ext cx="278186" cy="538125"/>
            </a:xfrm>
            <a:custGeom>
              <a:rect b="b" l="l" r="r" t="t"/>
              <a:pathLst>
                <a:path extrusionOk="0" h="21525" w="11002">
                  <a:moveTo>
                    <a:pt x="5501" y="0"/>
                  </a:moveTo>
                  <a:lnTo>
                    <a:pt x="2762" y="10774"/>
                  </a:lnTo>
                  <a:lnTo>
                    <a:pt x="0" y="21524"/>
                  </a:lnTo>
                  <a:lnTo>
                    <a:pt x="11002" y="21524"/>
                  </a:lnTo>
                  <a:lnTo>
                    <a:pt x="8240" y="10774"/>
                  </a:lnTo>
                  <a:lnTo>
                    <a:pt x="55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135530" y="3824669"/>
              <a:ext cx="426533" cy="825725"/>
            </a:xfrm>
            <a:custGeom>
              <a:rect b="b" l="l" r="r" t="t"/>
              <a:pathLst>
                <a:path extrusionOk="0" h="33029" w="16869">
                  <a:moveTo>
                    <a:pt x="8446" y="1"/>
                  </a:moveTo>
                  <a:lnTo>
                    <a:pt x="4223" y="16503"/>
                  </a:lnTo>
                  <a:lnTo>
                    <a:pt x="0" y="33029"/>
                  </a:lnTo>
                  <a:lnTo>
                    <a:pt x="16868" y="33029"/>
                  </a:lnTo>
                  <a:lnTo>
                    <a:pt x="12646" y="16503"/>
                  </a:lnTo>
                  <a:lnTo>
                    <a:pt x="84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667645" y="3957069"/>
              <a:ext cx="258590" cy="501025"/>
            </a:xfrm>
            <a:custGeom>
              <a:rect b="b" l="l" r="r" t="t"/>
              <a:pathLst>
                <a:path extrusionOk="0" h="20041" w="10227">
                  <a:moveTo>
                    <a:pt x="5113" y="0"/>
                  </a:moveTo>
                  <a:lnTo>
                    <a:pt x="2557" y="10021"/>
                  </a:lnTo>
                  <a:lnTo>
                    <a:pt x="0" y="20041"/>
                  </a:lnTo>
                  <a:lnTo>
                    <a:pt x="10226" y="20041"/>
                  </a:lnTo>
                  <a:lnTo>
                    <a:pt x="7670" y="10021"/>
                  </a:lnTo>
                  <a:lnTo>
                    <a:pt x="5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961401" y="4087744"/>
              <a:ext cx="141419" cy="274500"/>
            </a:xfrm>
            <a:custGeom>
              <a:rect b="b" l="l" r="r" t="t"/>
              <a:pathLst>
                <a:path extrusionOk="0" h="10980" w="5593">
                  <a:moveTo>
                    <a:pt x="2785" y="0"/>
                  </a:moveTo>
                  <a:lnTo>
                    <a:pt x="1393" y="5501"/>
                  </a:lnTo>
                  <a:lnTo>
                    <a:pt x="0" y="10979"/>
                  </a:lnTo>
                  <a:lnTo>
                    <a:pt x="5593" y="10979"/>
                  </a:lnTo>
                  <a:lnTo>
                    <a:pt x="4200" y="5501"/>
                  </a:lnTo>
                  <a:lnTo>
                    <a:pt x="27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842090" y="3883444"/>
              <a:ext cx="141444" cy="273925"/>
            </a:xfrm>
            <a:custGeom>
              <a:rect b="b" l="l" r="r" t="t"/>
              <a:pathLst>
                <a:path extrusionOk="0" h="10957" w="5594">
                  <a:moveTo>
                    <a:pt x="2786" y="1"/>
                  </a:moveTo>
                  <a:lnTo>
                    <a:pt x="1393" y="5479"/>
                  </a:lnTo>
                  <a:lnTo>
                    <a:pt x="1" y="10957"/>
                  </a:lnTo>
                  <a:lnTo>
                    <a:pt x="5593" y="10957"/>
                  </a:lnTo>
                  <a:lnTo>
                    <a:pt x="4201" y="5479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205524" y="4074044"/>
              <a:ext cx="112569" cy="217425"/>
            </a:xfrm>
            <a:custGeom>
              <a:rect b="b" l="l" r="r" t="t"/>
              <a:pathLst>
                <a:path extrusionOk="0" h="8697" w="4452">
                  <a:moveTo>
                    <a:pt x="2215" y="0"/>
                  </a:moveTo>
                  <a:lnTo>
                    <a:pt x="1119" y="4360"/>
                  </a:lnTo>
                  <a:lnTo>
                    <a:pt x="1" y="8697"/>
                  </a:lnTo>
                  <a:lnTo>
                    <a:pt x="4452" y="8697"/>
                  </a:lnTo>
                  <a:lnTo>
                    <a:pt x="3333" y="4360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2045833" y="3936519"/>
              <a:ext cx="79673" cy="154100"/>
            </a:xfrm>
            <a:custGeom>
              <a:rect b="b" l="l" r="r" t="t"/>
              <a:pathLst>
                <a:path extrusionOk="0" h="6164" w="3151">
                  <a:moveTo>
                    <a:pt x="1575" y="1"/>
                  </a:moveTo>
                  <a:lnTo>
                    <a:pt x="799" y="3082"/>
                  </a:lnTo>
                  <a:lnTo>
                    <a:pt x="0" y="6163"/>
                  </a:lnTo>
                  <a:lnTo>
                    <a:pt x="3150" y="6163"/>
                  </a:lnTo>
                  <a:lnTo>
                    <a:pt x="2351" y="3082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2195290" y="3909694"/>
              <a:ext cx="79673" cy="153525"/>
            </a:xfrm>
            <a:custGeom>
              <a:rect b="b" l="l" r="r" t="t"/>
              <a:pathLst>
                <a:path extrusionOk="0" h="6141" w="3151">
                  <a:moveTo>
                    <a:pt x="1576" y="1"/>
                  </a:moveTo>
                  <a:lnTo>
                    <a:pt x="800" y="3059"/>
                  </a:lnTo>
                  <a:lnTo>
                    <a:pt x="1" y="6141"/>
                  </a:lnTo>
                  <a:lnTo>
                    <a:pt x="3151" y="6141"/>
                  </a:lnTo>
                  <a:lnTo>
                    <a:pt x="2352" y="3059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2105277" y="3877744"/>
              <a:ext cx="112569" cy="217425"/>
            </a:xfrm>
            <a:custGeom>
              <a:rect b="b" l="l" r="r" t="t"/>
              <a:pathLst>
                <a:path extrusionOk="0" h="8697" w="4452">
                  <a:moveTo>
                    <a:pt x="2237" y="1"/>
                  </a:moveTo>
                  <a:lnTo>
                    <a:pt x="1119" y="4337"/>
                  </a:lnTo>
                  <a:lnTo>
                    <a:pt x="0" y="8697"/>
                  </a:lnTo>
                  <a:lnTo>
                    <a:pt x="4451" y="8697"/>
                  </a:lnTo>
                  <a:lnTo>
                    <a:pt x="3333" y="4337"/>
                  </a:lnTo>
                  <a:lnTo>
                    <a:pt x="22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1056623" y="4002144"/>
              <a:ext cx="177779" cy="344125"/>
            </a:xfrm>
            <a:custGeom>
              <a:rect b="b" l="l" r="r" t="t"/>
              <a:pathLst>
                <a:path extrusionOk="0" h="13765" w="7031">
                  <a:moveTo>
                    <a:pt x="3516" y="0"/>
                  </a:moveTo>
                  <a:lnTo>
                    <a:pt x="1758" y="6871"/>
                  </a:lnTo>
                  <a:lnTo>
                    <a:pt x="1" y="13764"/>
                  </a:lnTo>
                  <a:lnTo>
                    <a:pt x="7031" y="13764"/>
                  </a:lnTo>
                  <a:lnTo>
                    <a:pt x="5273" y="6871"/>
                  </a:lnTo>
                  <a:lnTo>
                    <a:pt x="35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4824131" y="3570170"/>
              <a:ext cx="278211" cy="538125"/>
            </a:xfrm>
            <a:custGeom>
              <a:rect b="b" l="l" r="r" t="t"/>
              <a:pathLst>
                <a:path extrusionOk="0" h="21525" w="11003">
                  <a:moveTo>
                    <a:pt x="5501" y="1"/>
                  </a:moveTo>
                  <a:lnTo>
                    <a:pt x="2762" y="10774"/>
                  </a:lnTo>
                  <a:lnTo>
                    <a:pt x="0" y="21525"/>
                  </a:lnTo>
                  <a:lnTo>
                    <a:pt x="11002" y="21525"/>
                  </a:lnTo>
                  <a:lnTo>
                    <a:pt x="8240" y="10774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4625596" y="3663195"/>
              <a:ext cx="204910" cy="396600"/>
            </a:xfrm>
            <a:custGeom>
              <a:rect b="b" l="l" r="r" t="t"/>
              <a:pathLst>
                <a:path extrusionOk="0" h="15864" w="8104">
                  <a:moveTo>
                    <a:pt x="4040" y="0"/>
                  </a:moveTo>
                  <a:lnTo>
                    <a:pt x="2032" y="7921"/>
                  </a:lnTo>
                  <a:lnTo>
                    <a:pt x="0" y="15864"/>
                  </a:lnTo>
                  <a:lnTo>
                    <a:pt x="8103" y="15864"/>
                  </a:lnTo>
                  <a:lnTo>
                    <a:pt x="6072" y="7921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4863702" y="4560742"/>
              <a:ext cx="364104" cy="175850"/>
            </a:xfrm>
            <a:custGeom>
              <a:rect b="b" l="l" r="r" t="t"/>
              <a:pathLst>
                <a:path extrusionOk="0" h="7034" w="14400">
                  <a:moveTo>
                    <a:pt x="7169" y="1"/>
                  </a:moveTo>
                  <a:cubicBezTo>
                    <a:pt x="6982" y="1"/>
                    <a:pt x="6035" y="132"/>
                    <a:pt x="6903" y="2901"/>
                  </a:cubicBezTo>
                  <a:lnTo>
                    <a:pt x="6858" y="2901"/>
                  </a:lnTo>
                  <a:cubicBezTo>
                    <a:pt x="5160" y="718"/>
                    <a:pt x="4212" y="455"/>
                    <a:pt x="3853" y="455"/>
                  </a:cubicBezTo>
                  <a:cubicBezTo>
                    <a:pt x="3739" y="455"/>
                    <a:pt x="3685" y="482"/>
                    <a:pt x="3685" y="482"/>
                  </a:cubicBezTo>
                  <a:cubicBezTo>
                    <a:pt x="3685" y="482"/>
                    <a:pt x="2430" y="664"/>
                    <a:pt x="6333" y="3061"/>
                  </a:cubicBezTo>
                  <a:cubicBezTo>
                    <a:pt x="6333" y="3061"/>
                    <a:pt x="6310" y="3061"/>
                    <a:pt x="6310" y="3084"/>
                  </a:cubicBezTo>
                  <a:lnTo>
                    <a:pt x="6287" y="3084"/>
                  </a:lnTo>
                  <a:cubicBezTo>
                    <a:pt x="3370" y="1895"/>
                    <a:pt x="2094" y="1661"/>
                    <a:pt x="1542" y="1661"/>
                  </a:cubicBezTo>
                  <a:cubicBezTo>
                    <a:pt x="1182" y="1661"/>
                    <a:pt x="1129" y="1760"/>
                    <a:pt x="1129" y="1760"/>
                  </a:cubicBezTo>
                  <a:cubicBezTo>
                    <a:pt x="1129" y="1760"/>
                    <a:pt x="193" y="2239"/>
                    <a:pt x="6013" y="3335"/>
                  </a:cubicBezTo>
                  <a:cubicBezTo>
                    <a:pt x="6013" y="3358"/>
                    <a:pt x="6013" y="3358"/>
                    <a:pt x="6013" y="3358"/>
                  </a:cubicBezTo>
                  <a:lnTo>
                    <a:pt x="5990" y="3358"/>
                  </a:lnTo>
                  <a:cubicBezTo>
                    <a:pt x="4316" y="3227"/>
                    <a:pt x="3122" y="3179"/>
                    <a:pt x="2271" y="3179"/>
                  </a:cubicBezTo>
                  <a:cubicBezTo>
                    <a:pt x="1" y="3179"/>
                    <a:pt x="170" y="3517"/>
                    <a:pt x="170" y="3517"/>
                  </a:cubicBezTo>
                  <a:cubicBezTo>
                    <a:pt x="170" y="3517"/>
                    <a:pt x="5" y="3847"/>
                    <a:pt x="2193" y="3847"/>
                  </a:cubicBezTo>
                  <a:cubicBezTo>
                    <a:pt x="3052" y="3847"/>
                    <a:pt x="4275" y="3796"/>
                    <a:pt x="6013" y="3654"/>
                  </a:cubicBezTo>
                  <a:cubicBezTo>
                    <a:pt x="6036" y="3677"/>
                    <a:pt x="6036" y="3677"/>
                    <a:pt x="6036" y="3677"/>
                  </a:cubicBezTo>
                  <a:cubicBezTo>
                    <a:pt x="193" y="4796"/>
                    <a:pt x="1129" y="5275"/>
                    <a:pt x="1129" y="5275"/>
                  </a:cubicBezTo>
                  <a:cubicBezTo>
                    <a:pt x="1129" y="5275"/>
                    <a:pt x="1181" y="5373"/>
                    <a:pt x="1537" y="5373"/>
                  </a:cubicBezTo>
                  <a:cubicBezTo>
                    <a:pt x="2090" y="5373"/>
                    <a:pt x="3375" y="5136"/>
                    <a:pt x="6333" y="3928"/>
                  </a:cubicBezTo>
                  <a:cubicBezTo>
                    <a:pt x="6356" y="3928"/>
                    <a:pt x="6356" y="3951"/>
                    <a:pt x="6378" y="3951"/>
                  </a:cubicBezTo>
                  <a:cubicBezTo>
                    <a:pt x="2430" y="6371"/>
                    <a:pt x="3685" y="6553"/>
                    <a:pt x="3685" y="6553"/>
                  </a:cubicBezTo>
                  <a:cubicBezTo>
                    <a:pt x="3685" y="6553"/>
                    <a:pt x="3739" y="6579"/>
                    <a:pt x="3852" y="6579"/>
                  </a:cubicBezTo>
                  <a:cubicBezTo>
                    <a:pt x="4214" y="6579"/>
                    <a:pt x="5176" y="6314"/>
                    <a:pt x="6881" y="4088"/>
                  </a:cubicBezTo>
                  <a:lnTo>
                    <a:pt x="6926" y="4088"/>
                  </a:lnTo>
                  <a:cubicBezTo>
                    <a:pt x="6016" y="6903"/>
                    <a:pt x="6981" y="7034"/>
                    <a:pt x="7170" y="7034"/>
                  </a:cubicBezTo>
                  <a:cubicBezTo>
                    <a:pt x="7189" y="7034"/>
                    <a:pt x="7200" y="7033"/>
                    <a:pt x="7200" y="7033"/>
                  </a:cubicBezTo>
                  <a:cubicBezTo>
                    <a:pt x="7200" y="7033"/>
                    <a:pt x="7211" y="7034"/>
                    <a:pt x="7231" y="7034"/>
                  </a:cubicBezTo>
                  <a:cubicBezTo>
                    <a:pt x="7419" y="7034"/>
                    <a:pt x="8387" y="6903"/>
                    <a:pt x="7497" y="4088"/>
                  </a:cubicBezTo>
                  <a:lnTo>
                    <a:pt x="7543" y="4088"/>
                  </a:lnTo>
                  <a:cubicBezTo>
                    <a:pt x="9247" y="6314"/>
                    <a:pt x="10196" y="6579"/>
                    <a:pt x="10551" y="6579"/>
                  </a:cubicBezTo>
                  <a:cubicBezTo>
                    <a:pt x="10662" y="6579"/>
                    <a:pt x="10715" y="6553"/>
                    <a:pt x="10715" y="6553"/>
                  </a:cubicBezTo>
                  <a:cubicBezTo>
                    <a:pt x="10715" y="6553"/>
                    <a:pt x="11993" y="6371"/>
                    <a:pt x="8045" y="3951"/>
                  </a:cubicBezTo>
                  <a:cubicBezTo>
                    <a:pt x="8068" y="3951"/>
                    <a:pt x="8068" y="3928"/>
                    <a:pt x="8068" y="3928"/>
                  </a:cubicBezTo>
                  <a:cubicBezTo>
                    <a:pt x="11025" y="5136"/>
                    <a:pt x="12319" y="5373"/>
                    <a:pt x="12878" y="5373"/>
                  </a:cubicBezTo>
                  <a:cubicBezTo>
                    <a:pt x="13239" y="5373"/>
                    <a:pt x="13295" y="5275"/>
                    <a:pt x="13295" y="5275"/>
                  </a:cubicBezTo>
                  <a:cubicBezTo>
                    <a:pt x="13295" y="5275"/>
                    <a:pt x="14208" y="4796"/>
                    <a:pt x="8387" y="3677"/>
                  </a:cubicBezTo>
                  <a:cubicBezTo>
                    <a:pt x="8387" y="3677"/>
                    <a:pt x="8387" y="3677"/>
                    <a:pt x="8387" y="3654"/>
                  </a:cubicBezTo>
                  <a:cubicBezTo>
                    <a:pt x="10125" y="3796"/>
                    <a:pt x="11348" y="3847"/>
                    <a:pt x="12207" y="3847"/>
                  </a:cubicBezTo>
                  <a:cubicBezTo>
                    <a:pt x="14395" y="3847"/>
                    <a:pt x="14230" y="3517"/>
                    <a:pt x="14230" y="3517"/>
                  </a:cubicBezTo>
                  <a:cubicBezTo>
                    <a:pt x="14230" y="3517"/>
                    <a:pt x="14399" y="3179"/>
                    <a:pt x="12130" y="3179"/>
                  </a:cubicBezTo>
                  <a:cubicBezTo>
                    <a:pt x="11279" y="3179"/>
                    <a:pt x="10084" y="3227"/>
                    <a:pt x="8410" y="3358"/>
                  </a:cubicBezTo>
                  <a:cubicBezTo>
                    <a:pt x="8410" y="3358"/>
                    <a:pt x="8410" y="3358"/>
                    <a:pt x="8410" y="3335"/>
                  </a:cubicBezTo>
                  <a:cubicBezTo>
                    <a:pt x="14208" y="2239"/>
                    <a:pt x="13295" y="1760"/>
                    <a:pt x="13295" y="1760"/>
                  </a:cubicBezTo>
                  <a:cubicBezTo>
                    <a:pt x="13295" y="1760"/>
                    <a:pt x="13238" y="1661"/>
                    <a:pt x="12874" y="1661"/>
                  </a:cubicBezTo>
                  <a:cubicBezTo>
                    <a:pt x="12314" y="1661"/>
                    <a:pt x="11030" y="1895"/>
                    <a:pt x="8113" y="3084"/>
                  </a:cubicBezTo>
                  <a:cubicBezTo>
                    <a:pt x="8113" y="3084"/>
                    <a:pt x="8090" y="3061"/>
                    <a:pt x="8090" y="3061"/>
                  </a:cubicBezTo>
                  <a:cubicBezTo>
                    <a:pt x="11993" y="664"/>
                    <a:pt x="10715" y="482"/>
                    <a:pt x="10715" y="482"/>
                  </a:cubicBezTo>
                  <a:cubicBezTo>
                    <a:pt x="10715" y="482"/>
                    <a:pt x="10661" y="455"/>
                    <a:pt x="10547" y="455"/>
                  </a:cubicBezTo>
                  <a:cubicBezTo>
                    <a:pt x="10190" y="455"/>
                    <a:pt x="9246" y="718"/>
                    <a:pt x="7565" y="2901"/>
                  </a:cubicBezTo>
                  <a:lnTo>
                    <a:pt x="7520" y="2901"/>
                  </a:lnTo>
                  <a:cubicBezTo>
                    <a:pt x="8388" y="132"/>
                    <a:pt x="7422" y="1"/>
                    <a:pt x="7232" y="1"/>
                  </a:cubicBezTo>
                  <a:cubicBezTo>
                    <a:pt x="7212" y="1"/>
                    <a:pt x="7200" y="2"/>
                    <a:pt x="7200" y="2"/>
                  </a:cubicBezTo>
                  <a:cubicBezTo>
                    <a:pt x="7200" y="2"/>
                    <a:pt x="7189" y="1"/>
                    <a:pt x="7169" y="1"/>
                  </a:cubicBezTo>
                  <a:close/>
                </a:path>
              </a:pathLst>
            </a:custGeom>
            <a:solidFill>
              <a:srgbClr val="709B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5012982" y="4544768"/>
              <a:ext cx="32795" cy="87375"/>
            </a:xfrm>
            <a:custGeom>
              <a:rect b="b" l="l" r="r" t="t"/>
              <a:pathLst>
                <a:path extrusionOk="0" h="3495" w="1297">
                  <a:moveTo>
                    <a:pt x="1265" y="1"/>
                  </a:moveTo>
                  <a:cubicBezTo>
                    <a:pt x="1063" y="1"/>
                    <a:pt x="1" y="152"/>
                    <a:pt x="1205" y="3495"/>
                  </a:cubicBezTo>
                  <a:lnTo>
                    <a:pt x="1296" y="3495"/>
                  </a:lnTo>
                  <a:lnTo>
                    <a:pt x="1296" y="2"/>
                  </a:lnTo>
                  <a:cubicBezTo>
                    <a:pt x="1296" y="2"/>
                    <a:pt x="1285" y="1"/>
                    <a:pt x="1265" y="1"/>
                  </a:cubicBezTo>
                  <a:close/>
                </a:path>
              </a:pathLst>
            </a:custGeom>
            <a:solidFill>
              <a:srgbClr val="FEF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5046889" y="4624467"/>
              <a:ext cx="180914" cy="8250"/>
            </a:xfrm>
            <a:custGeom>
              <a:rect b="b" l="l" r="r" t="t"/>
              <a:pathLst>
                <a:path extrusionOk="0" h="330" w="7155">
                  <a:moveTo>
                    <a:pt x="4938" y="1"/>
                  </a:moveTo>
                  <a:cubicBezTo>
                    <a:pt x="3902" y="1"/>
                    <a:pt x="2343" y="73"/>
                    <a:pt x="1" y="284"/>
                  </a:cubicBezTo>
                  <a:lnTo>
                    <a:pt x="1" y="329"/>
                  </a:lnTo>
                  <a:lnTo>
                    <a:pt x="6985" y="329"/>
                  </a:lnTo>
                  <a:cubicBezTo>
                    <a:pt x="6985" y="329"/>
                    <a:pt x="7155" y="1"/>
                    <a:pt x="4938" y="1"/>
                  </a:cubicBezTo>
                  <a:close/>
                </a:path>
              </a:pathLst>
            </a:custGeom>
            <a:solidFill>
              <a:srgbClr val="FEF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4863702" y="4632692"/>
              <a:ext cx="181496" cy="8225"/>
            </a:xfrm>
            <a:custGeom>
              <a:rect b="b" l="l" r="r" t="t"/>
              <a:pathLst>
                <a:path extrusionOk="0" h="329" w="7178">
                  <a:moveTo>
                    <a:pt x="170" y="0"/>
                  </a:moveTo>
                  <a:cubicBezTo>
                    <a:pt x="170" y="0"/>
                    <a:pt x="0" y="329"/>
                    <a:pt x="2224" y="329"/>
                  </a:cubicBezTo>
                  <a:cubicBezTo>
                    <a:pt x="3264" y="329"/>
                    <a:pt x="4828" y="257"/>
                    <a:pt x="7177" y="46"/>
                  </a:cubicBezTo>
                  <a:lnTo>
                    <a:pt x="7177" y="0"/>
                  </a:lnTo>
                  <a:close/>
                </a:path>
              </a:pathLst>
            </a:custGeom>
            <a:solidFill>
              <a:srgbClr val="FEF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4921098" y="4556792"/>
              <a:ext cx="124099" cy="75925"/>
            </a:xfrm>
            <a:custGeom>
              <a:rect b="b" l="l" r="r" t="t"/>
              <a:pathLst>
                <a:path extrusionOk="0" h="3037" w="4908">
                  <a:moveTo>
                    <a:pt x="1415" y="1"/>
                  </a:moveTo>
                  <a:cubicBezTo>
                    <a:pt x="1415" y="1"/>
                    <a:pt x="0" y="206"/>
                    <a:pt x="4839" y="3036"/>
                  </a:cubicBezTo>
                  <a:lnTo>
                    <a:pt x="4907" y="301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EF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5046332" y="4632692"/>
              <a:ext cx="124680" cy="75925"/>
            </a:xfrm>
            <a:custGeom>
              <a:rect b="b" l="l" r="r" t="t"/>
              <a:pathLst>
                <a:path extrusionOk="0" h="3037" w="4931">
                  <a:moveTo>
                    <a:pt x="91" y="0"/>
                  </a:moveTo>
                  <a:lnTo>
                    <a:pt x="0" y="23"/>
                  </a:lnTo>
                  <a:lnTo>
                    <a:pt x="3492" y="3036"/>
                  </a:lnTo>
                  <a:cubicBezTo>
                    <a:pt x="3492" y="3036"/>
                    <a:pt x="4930" y="2831"/>
                    <a:pt x="91" y="0"/>
                  </a:cubicBezTo>
                  <a:close/>
                </a:path>
              </a:pathLst>
            </a:custGeom>
            <a:solidFill>
              <a:srgbClr val="FEF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5045751" y="4586342"/>
              <a:ext cx="154112" cy="46375"/>
            </a:xfrm>
            <a:custGeom>
              <a:rect b="b" l="l" r="r" t="t"/>
              <a:pathLst>
                <a:path extrusionOk="0" h="1855" w="6095">
                  <a:moveTo>
                    <a:pt x="5688" y="0"/>
                  </a:moveTo>
                  <a:cubicBezTo>
                    <a:pt x="5084" y="0"/>
                    <a:pt x="3601" y="282"/>
                    <a:pt x="0" y="1809"/>
                  </a:cubicBezTo>
                  <a:lnTo>
                    <a:pt x="46" y="1854"/>
                  </a:lnTo>
                  <a:lnTo>
                    <a:pt x="6095" y="97"/>
                  </a:lnTo>
                  <a:cubicBezTo>
                    <a:pt x="6095" y="97"/>
                    <a:pt x="6042" y="0"/>
                    <a:pt x="5688" y="0"/>
                  </a:cubicBezTo>
                  <a:close/>
                </a:path>
              </a:pathLst>
            </a:custGeom>
            <a:solidFill>
              <a:srgbClr val="FEF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4892223" y="4632692"/>
              <a:ext cx="154112" cy="46375"/>
            </a:xfrm>
            <a:custGeom>
              <a:rect b="b" l="l" r="r" t="t"/>
              <a:pathLst>
                <a:path extrusionOk="0" h="1855" w="6095">
                  <a:moveTo>
                    <a:pt x="6049" y="0"/>
                  </a:moveTo>
                  <a:lnTo>
                    <a:pt x="1" y="1758"/>
                  </a:lnTo>
                  <a:cubicBezTo>
                    <a:pt x="1" y="1758"/>
                    <a:pt x="54" y="1854"/>
                    <a:pt x="407" y="1854"/>
                  </a:cubicBezTo>
                  <a:cubicBezTo>
                    <a:pt x="1011" y="1854"/>
                    <a:pt x="2495" y="1573"/>
                    <a:pt x="6095" y="46"/>
                  </a:cubicBezTo>
                  <a:lnTo>
                    <a:pt x="6049" y="0"/>
                  </a:lnTo>
                  <a:close/>
                </a:path>
              </a:pathLst>
            </a:custGeom>
            <a:solidFill>
              <a:srgbClr val="FEF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4865699" y="4588742"/>
              <a:ext cx="179498" cy="44550"/>
            </a:xfrm>
            <a:custGeom>
              <a:rect b="b" l="l" r="r" t="t"/>
              <a:pathLst>
                <a:path extrusionOk="0" h="1782" w="7099">
                  <a:moveTo>
                    <a:pt x="1050" y="1"/>
                  </a:moveTo>
                  <a:cubicBezTo>
                    <a:pt x="1050" y="1"/>
                    <a:pt x="0" y="526"/>
                    <a:pt x="7053" y="1781"/>
                  </a:cubicBezTo>
                  <a:lnTo>
                    <a:pt x="7098" y="1758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EF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5046889" y="4632117"/>
              <a:ext cx="178942" cy="44525"/>
            </a:xfrm>
            <a:custGeom>
              <a:rect b="b" l="l" r="r" t="t"/>
              <a:pathLst>
                <a:path extrusionOk="0" h="1781" w="7077">
                  <a:moveTo>
                    <a:pt x="46" y="1"/>
                  </a:moveTo>
                  <a:lnTo>
                    <a:pt x="1" y="23"/>
                  </a:lnTo>
                  <a:lnTo>
                    <a:pt x="6050" y="1781"/>
                  </a:lnTo>
                  <a:cubicBezTo>
                    <a:pt x="6050" y="1781"/>
                    <a:pt x="7077" y="1256"/>
                    <a:pt x="46" y="1"/>
                  </a:cubicBezTo>
                  <a:close/>
                </a:path>
              </a:pathLst>
            </a:custGeom>
            <a:solidFill>
              <a:srgbClr val="FEF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5044006" y="4556092"/>
              <a:ext cx="90647" cy="76050"/>
            </a:xfrm>
            <a:custGeom>
              <a:rect b="b" l="l" r="r" t="t"/>
              <a:pathLst>
                <a:path extrusionOk="0" h="3042" w="3585">
                  <a:moveTo>
                    <a:pt x="3412" y="1"/>
                  </a:moveTo>
                  <a:cubicBezTo>
                    <a:pt x="3023" y="1"/>
                    <a:pt x="1952" y="312"/>
                    <a:pt x="1" y="3019"/>
                  </a:cubicBezTo>
                  <a:lnTo>
                    <a:pt x="92" y="3042"/>
                  </a:lnTo>
                  <a:lnTo>
                    <a:pt x="3584" y="29"/>
                  </a:lnTo>
                  <a:cubicBezTo>
                    <a:pt x="3584" y="29"/>
                    <a:pt x="3529" y="1"/>
                    <a:pt x="3412" y="1"/>
                  </a:cubicBezTo>
                  <a:close/>
                </a:path>
              </a:pathLst>
            </a:custGeom>
            <a:solidFill>
              <a:srgbClr val="FEF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5014575" y="4608717"/>
              <a:ext cx="62353" cy="30850"/>
            </a:xfrm>
            <a:custGeom>
              <a:rect b="b" l="l" r="r" t="t"/>
              <a:pathLst>
                <a:path extrusionOk="0" h="1234" w="2466">
                  <a:moveTo>
                    <a:pt x="1233" y="1"/>
                  </a:moveTo>
                  <a:cubicBezTo>
                    <a:pt x="548" y="1"/>
                    <a:pt x="1" y="275"/>
                    <a:pt x="1" y="617"/>
                  </a:cubicBezTo>
                  <a:cubicBezTo>
                    <a:pt x="1" y="959"/>
                    <a:pt x="548" y="1233"/>
                    <a:pt x="1233" y="1233"/>
                  </a:cubicBezTo>
                  <a:cubicBezTo>
                    <a:pt x="1918" y="1233"/>
                    <a:pt x="2466" y="959"/>
                    <a:pt x="2466" y="617"/>
                  </a:cubicBezTo>
                  <a:cubicBezTo>
                    <a:pt x="2466" y="275"/>
                    <a:pt x="1918" y="1"/>
                    <a:pt x="1233" y="1"/>
                  </a:cubicBezTo>
                  <a:close/>
                </a:path>
              </a:pathLst>
            </a:custGeom>
            <a:solidFill>
              <a:srgbClr val="8E4E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5014575" y="4610992"/>
              <a:ext cx="58307" cy="28575"/>
            </a:xfrm>
            <a:custGeom>
              <a:rect b="b" l="l" r="r" t="t"/>
              <a:pathLst>
                <a:path extrusionOk="0" h="1143" w="2306">
                  <a:moveTo>
                    <a:pt x="640" y="1"/>
                  </a:moveTo>
                  <a:cubicBezTo>
                    <a:pt x="252" y="115"/>
                    <a:pt x="1" y="298"/>
                    <a:pt x="1" y="526"/>
                  </a:cubicBezTo>
                  <a:cubicBezTo>
                    <a:pt x="1" y="868"/>
                    <a:pt x="548" y="1142"/>
                    <a:pt x="1233" y="1142"/>
                  </a:cubicBezTo>
                  <a:cubicBezTo>
                    <a:pt x="1690" y="1142"/>
                    <a:pt x="2101" y="1028"/>
                    <a:pt x="2306" y="846"/>
                  </a:cubicBezTo>
                  <a:lnTo>
                    <a:pt x="2306" y="846"/>
                  </a:lnTo>
                  <a:cubicBezTo>
                    <a:pt x="2123" y="891"/>
                    <a:pt x="1918" y="914"/>
                    <a:pt x="1690" y="914"/>
                  </a:cubicBezTo>
                  <a:cubicBezTo>
                    <a:pt x="1028" y="914"/>
                    <a:pt x="457" y="640"/>
                    <a:pt x="457" y="298"/>
                  </a:cubicBezTo>
                  <a:cubicBezTo>
                    <a:pt x="457" y="184"/>
                    <a:pt x="526" y="92"/>
                    <a:pt x="640" y="1"/>
                  </a:cubicBezTo>
                  <a:close/>
                </a:path>
              </a:pathLst>
            </a:custGeom>
            <a:solidFill>
              <a:srgbClr val="753D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4857456" y="4385593"/>
              <a:ext cx="189309" cy="103900"/>
            </a:xfrm>
            <a:custGeom>
              <a:rect b="b" l="l" r="r" t="t"/>
              <a:pathLst>
                <a:path extrusionOk="0" h="4156" w="7487">
                  <a:moveTo>
                    <a:pt x="3734" y="0"/>
                  </a:moveTo>
                  <a:cubicBezTo>
                    <a:pt x="3638" y="0"/>
                    <a:pt x="3134" y="76"/>
                    <a:pt x="3590" y="1713"/>
                  </a:cubicBezTo>
                  <a:lnTo>
                    <a:pt x="3567" y="1713"/>
                  </a:lnTo>
                  <a:cubicBezTo>
                    <a:pt x="2670" y="411"/>
                    <a:pt x="2179" y="262"/>
                    <a:pt x="2001" y="262"/>
                  </a:cubicBezTo>
                  <a:cubicBezTo>
                    <a:pt x="1949" y="262"/>
                    <a:pt x="1923" y="275"/>
                    <a:pt x="1923" y="275"/>
                  </a:cubicBezTo>
                  <a:cubicBezTo>
                    <a:pt x="1923" y="275"/>
                    <a:pt x="1262" y="389"/>
                    <a:pt x="3293" y="1804"/>
                  </a:cubicBezTo>
                  <a:cubicBezTo>
                    <a:pt x="3293" y="1804"/>
                    <a:pt x="3293" y="1804"/>
                    <a:pt x="3270" y="1827"/>
                  </a:cubicBezTo>
                  <a:cubicBezTo>
                    <a:pt x="1764" y="1129"/>
                    <a:pt x="1095" y="989"/>
                    <a:pt x="802" y="989"/>
                  </a:cubicBezTo>
                  <a:cubicBezTo>
                    <a:pt x="606" y="989"/>
                    <a:pt x="577" y="1051"/>
                    <a:pt x="577" y="1051"/>
                  </a:cubicBezTo>
                  <a:cubicBezTo>
                    <a:pt x="577" y="1051"/>
                    <a:pt x="97" y="1325"/>
                    <a:pt x="3133" y="1987"/>
                  </a:cubicBezTo>
                  <a:lnTo>
                    <a:pt x="3110" y="1987"/>
                  </a:lnTo>
                  <a:cubicBezTo>
                    <a:pt x="2239" y="1912"/>
                    <a:pt x="1619" y="1885"/>
                    <a:pt x="1177" y="1885"/>
                  </a:cubicBezTo>
                  <a:cubicBezTo>
                    <a:pt x="1" y="1885"/>
                    <a:pt x="97" y="2078"/>
                    <a:pt x="97" y="2078"/>
                  </a:cubicBezTo>
                  <a:cubicBezTo>
                    <a:pt x="97" y="2078"/>
                    <a:pt x="1" y="2271"/>
                    <a:pt x="1186" y="2271"/>
                  </a:cubicBezTo>
                  <a:cubicBezTo>
                    <a:pt x="1631" y="2271"/>
                    <a:pt x="2255" y="2244"/>
                    <a:pt x="3133" y="2169"/>
                  </a:cubicBezTo>
                  <a:lnTo>
                    <a:pt x="3133" y="2169"/>
                  </a:lnTo>
                  <a:cubicBezTo>
                    <a:pt x="97" y="2831"/>
                    <a:pt x="577" y="3105"/>
                    <a:pt x="577" y="3105"/>
                  </a:cubicBezTo>
                  <a:cubicBezTo>
                    <a:pt x="577" y="3105"/>
                    <a:pt x="606" y="3167"/>
                    <a:pt x="803" y="3167"/>
                  </a:cubicBezTo>
                  <a:cubicBezTo>
                    <a:pt x="1099" y="3167"/>
                    <a:pt x="1773" y="3028"/>
                    <a:pt x="3293" y="2329"/>
                  </a:cubicBezTo>
                  <a:lnTo>
                    <a:pt x="3316" y="2329"/>
                  </a:lnTo>
                  <a:cubicBezTo>
                    <a:pt x="1262" y="3767"/>
                    <a:pt x="1923" y="3858"/>
                    <a:pt x="1923" y="3858"/>
                  </a:cubicBezTo>
                  <a:cubicBezTo>
                    <a:pt x="1923" y="3858"/>
                    <a:pt x="1952" y="3875"/>
                    <a:pt x="2011" y="3875"/>
                  </a:cubicBezTo>
                  <a:cubicBezTo>
                    <a:pt x="2196" y="3875"/>
                    <a:pt x="2685" y="3717"/>
                    <a:pt x="3567" y="2420"/>
                  </a:cubicBezTo>
                  <a:lnTo>
                    <a:pt x="3590" y="2420"/>
                  </a:lnTo>
                  <a:cubicBezTo>
                    <a:pt x="3133" y="4080"/>
                    <a:pt x="3639" y="4156"/>
                    <a:pt x="3734" y="4156"/>
                  </a:cubicBezTo>
                  <a:cubicBezTo>
                    <a:pt x="3744" y="4156"/>
                    <a:pt x="3749" y="4155"/>
                    <a:pt x="3749" y="4155"/>
                  </a:cubicBezTo>
                  <a:cubicBezTo>
                    <a:pt x="3749" y="4155"/>
                    <a:pt x="3755" y="4156"/>
                    <a:pt x="3765" y="4156"/>
                  </a:cubicBezTo>
                  <a:cubicBezTo>
                    <a:pt x="3860" y="4156"/>
                    <a:pt x="4364" y="4080"/>
                    <a:pt x="3886" y="2420"/>
                  </a:cubicBezTo>
                  <a:lnTo>
                    <a:pt x="3909" y="2420"/>
                  </a:lnTo>
                  <a:cubicBezTo>
                    <a:pt x="4791" y="3717"/>
                    <a:pt x="5293" y="3875"/>
                    <a:pt x="5485" y="3875"/>
                  </a:cubicBezTo>
                  <a:cubicBezTo>
                    <a:pt x="5546" y="3875"/>
                    <a:pt x="5576" y="3858"/>
                    <a:pt x="5576" y="3858"/>
                  </a:cubicBezTo>
                  <a:cubicBezTo>
                    <a:pt x="5576" y="3858"/>
                    <a:pt x="6237" y="3767"/>
                    <a:pt x="4183" y="2329"/>
                  </a:cubicBezTo>
                  <a:lnTo>
                    <a:pt x="4206" y="2329"/>
                  </a:lnTo>
                  <a:cubicBezTo>
                    <a:pt x="5712" y="3028"/>
                    <a:pt x="6381" y="3167"/>
                    <a:pt x="6674" y="3167"/>
                  </a:cubicBezTo>
                  <a:cubicBezTo>
                    <a:pt x="6870" y="3167"/>
                    <a:pt x="6899" y="3105"/>
                    <a:pt x="6899" y="3105"/>
                  </a:cubicBezTo>
                  <a:cubicBezTo>
                    <a:pt x="6899" y="3105"/>
                    <a:pt x="7379" y="2831"/>
                    <a:pt x="4343" y="2169"/>
                  </a:cubicBezTo>
                  <a:lnTo>
                    <a:pt x="4366" y="2169"/>
                  </a:lnTo>
                  <a:cubicBezTo>
                    <a:pt x="5237" y="2244"/>
                    <a:pt x="5859" y="2271"/>
                    <a:pt x="6303" y="2271"/>
                  </a:cubicBezTo>
                  <a:cubicBezTo>
                    <a:pt x="7486" y="2271"/>
                    <a:pt x="7402" y="2078"/>
                    <a:pt x="7402" y="2078"/>
                  </a:cubicBezTo>
                  <a:cubicBezTo>
                    <a:pt x="7402" y="2078"/>
                    <a:pt x="7486" y="1885"/>
                    <a:pt x="6303" y="1885"/>
                  </a:cubicBezTo>
                  <a:cubicBezTo>
                    <a:pt x="5859" y="1885"/>
                    <a:pt x="5237" y="1912"/>
                    <a:pt x="4366" y="1987"/>
                  </a:cubicBezTo>
                  <a:cubicBezTo>
                    <a:pt x="7379" y="1325"/>
                    <a:pt x="6899" y="1051"/>
                    <a:pt x="6899" y="1051"/>
                  </a:cubicBezTo>
                  <a:cubicBezTo>
                    <a:pt x="6899" y="1051"/>
                    <a:pt x="6870" y="989"/>
                    <a:pt x="6674" y="989"/>
                  </a:cubicBezTo>
                  <a:cubicBezTo>
                    <a:pt x="6381" y="989"/>
                    <a:pt x="5712" y="1129"/>
                    <a:pt x="4206" y="1827"/>
                  </a:cubicBezTo>
                  <a:cubicBezTo>
                    <a:pt x="4206" y="1827"/>
                    <a:pt x="4206" y="1804"/>
                    <a:pt x="4206" y="1804"/>
                  </a:cubicBezTo>
                  <a:cubicBezTo>
                    <a:pt x="6237" y="389"/>
                    <a:pt x="5576" y="275"/>
                    <a:pt x="5576" y="275"/>
                  </a:cubicBezTo>
                  <a:cubicBezTo>
                    <a:pt x="5576" y="275"/>
                    <a:pt x="5549" y="262"/>
                    <a:pt x="5495" y="262"/>
                  </a:cubicBezTo>
                  <a:cubicBezTo>
                    <a:pt x="5312" y="262"/>
                    <a:pt x="4812" y="411"/>
                    <a:pt x="3932" y="1713"/>
                  </a:cubicBezTo>
                  <a:lnTo>
                    <a:pt x="3909" y="1713"/>
                  </a:lnTo>
                  <a:cubicBezTo>
                    <a:pt x="4365" y="76"/>
                    <a:pt x="3861" y="0"/>
                    <a:pt x="3765" y="0"/>
                  </a:cubicBezTo>
                  <a:cubicBezTo>
                    <a:pt x="3755" y="0"/>
                    <a:pt x="3749" y="1"/>
                    <a:pt x="3749" y="1"/>
                  </a:cubicBezTo>
                  <a:cubicBezTo>
                    <a:pt x="3749" y="1"/>
                    <a:pt x="3744" y="0"/>
                    <a:pt x="3734" y="0"/>
                  </a:cubicBezTo>
                  <a:close/>
                </a:path>
              </a:pathLst>
            </a:custGeom>
            <a:solidFill>
              <a:srgbClr val="709B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4934903" y="4375318"/>
              <a:ext cx="17371" cy="51400"/>
            </a:xfrm>
            <a:custGeom>
              <a:rect b="b" l="l" r="r" t="t"/>
              <a:pathLst>
                <a:path extrusionOk="0" h="2056" w="687">
                  <a:moveTo>
                    <a:pt x="668" y="0"/>
                  </a:moveTo>
                  <a:cubicBezTo>
                    <a:pt x="556" y="0"/>
                    <a:pt x="1" y="94"/>
                    <a:pt x="641" y="2055"/>
                  </a:cubicBezTo>
                  <a:lnTo>
                    <a:pt x="686" y="2055"/>
                  </a:lnTo>
                  <a:lnTo>
                    <a:pt x="686" y="1"/>
                  </a:lnTo>
                  <a:cubicBezTo>
                    <a:pt x="686" y="1"/>
                    <a:pt x="680" y="0"/>
                    <a:pt x="668" y="0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4952248" y="4375318"/>
              <a:ext cx="16840" cy="51400"/>
            </a:xfrm>
            <a:custGeom>
              <a:rect b="b" l="l" r="r" t="t"/>
              <a:pathLst>
                <a:path extrusionOk="0" h="2056" w="666">
                  <a:moveTo>
                    <a:pt x="19" y="0"/>
                  </a:moveTo>
                  <a:cubicBezTo>
                    <a:pt x="7" y="0"/>
                    <a:pt x="0" y="1"/>
                    <a:pt x="0" y="1"/>
                  </a:cubicBezTo>
                  <a:lnTo>
                    <a:pt x="0" y="2055"/>
                  </a:lnTo>
                  <a:lnTo>
                    <a:pt x="46" y="2055"/>
                  </a:lnTo>
                  <a:cubicBezTo>
                    <a:pt x="666" y="94"/>
                    <a:pt x="127" y="0"/>
                    <a:pt x="19" y="0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4952248" y="4427268"/>
              <a:ext cx="16840" cy="51400"/>
            </a:xfrm>
            <a:custGeom>
              <a:rect b="b" l="l" r="r" t="t"/>
              <a:pathLst>
                <a:path extrusionOk="0" h="2056" w="666">
                  <a:moveTo>
                    <a:pt x="0" y="0"/>
                  </a:moveTo>
                  <a:lnTo>
                    <a:pt x="0" y="2055"/>
                  </a:lnTo>
                  <a:cubicBezTo>
                    <a:pt x="0" y="2055"/>
                    <a:pt x="7" y="2056"/>
                    <a:pt x="19" y="2056"/>
                  </a:cubicBezTo>
                  <a:cubicBezTo>
                    <a:pt x="127" y="2056"/>
                    <a:pt x="666" y="1962"/>
                    <a:pt x="46" y="0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4934903" y="4427268"/>
              <a:ext cx="17371" cy="51400"/>
            </a:xfrm>
            <a:custGeom>
              <a:rect b="b" l="l" r="r" t="t"/>
              <a:pathLst>
                <a:path extrusionOk="0" h="2056" w="687">
                  <a:moveTo>
                    <a:pt x="641" y="0"/>
                  </a:moveTo>
                  <a:cubicBezTo>
                    <a:pt x="1" y="1962"/>
                    <a:pt x="556" y="2056"/>
                    <a:pt x="668" y="2056"/>
                  </a:cubicBezTo>
                  <a:cubicBezTo>
                    <a:pt x="680" y="2056"/>
                    <a:pt x="686" y="2055"/>
                    <a:pt x="686" y="2055"/>
                  </a:cubicBezTo>
                  <a:lnTo>
                    <a:pt x="686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4952830" y="4421943"/>
              <a:ext cx="93908" cy="4775"/>
            </a:xfrm>
            <a:custGeom>
              <a:rect b="b" l="l" r="r" t="t"/>
              <a:pathLst>
                <a:path extrusionOk="0" h="191" w="3714">
                  <a:moveTo>
                    <a:pt x="2573" y="1"/>
                  </a:moveTo>
                  <a:cubicBezTo>
                    <a:pt x="2035" y="1"/>
                    <a:pt x="1223" y="43"/>
                    <a:pt x="0" y="168"/>
                  </a:cubicBezTo>
                  <a:lnTo>
                    <a:pt x="0" y="190"/>
                  </a:lnTo>
                  <a:lnTo>
                    <a:pt x="3630" y="190"/>
                  </a:lnTo>
                  <a:cubicBezTo>
                    <a:pt x="3630" y="190"/>
                    <a:pt x="3714" y="1"/>
                    <a:pt x="2573" y="1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4952830" y="4426693"/>
              <a:ext cx="93984" cy="5200"/>
            </a:xfrm>
            <a:custGeom>
              <a:rect b="b" l="l" r="r" t="t"/>
              <a:pathLst>
                <a:path extrusionOk="0" h="208" w="3717">
                  <a:moveTo>
                    <a:pt x="0" y="0"/>
                  </a:moveTo>
                  <a:lnTo>
                    <a:pt x="0" y="46"/>
                  </a:lnTo>
                  <a:cubicBezTo>
                    <a:pt x="1179" y="166"/>
                    <a:pt x="1975" y="207"/>
                    <a:pt x="2513" y="207"/>
                  </a:cubicBezTo>
                  <a:cubicBezTo>
                    <a:pt x="3717" y="207"/>
                    <a:pt x="3630" y="0"/>
                    <a:pt x="3630" y="0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4857431" y="4426693"/>
              <a:ext cx="94262" cy="5200"/>
            </a:xfrm>
            <a:custGeom>
              <a:rect b="b" l="l" r="r" t="t"/>
              <a:pathLst>
                <a:path extrusionOk="0" h="208" w="3728">
                  <a:moveTo>
                    <a:pt x="98" y="0"/>
                  </a:moveTo>
                  <a:cubicBezTo>
                    <a:pt x="98" y="0"/>
                    <a:pt x="0" y="207"/>
                    <a:pt x="1204" y="207"/>
                  </a:cubicBezTo>
                  <a:cubicBezTo>
                    <a:pt x="1743" y="207"/>
                    <a:pt x="2542" y="166"/>
                    <a:pt x="3728" y="46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4857507" y="4421943"/>
              <a:ext cx="94187" cy="4775"/>
            </a:xfrm>
            <a:custGeom>
              <a:rect b="b" l="l" r="r" t="t"/>
              <a:pathLst>
                <a:path extrusionOk="0" h="191" w="3725">
                  <a:moveTo>
                    <a:pt x="1142" y="1"/>
                  </a:moveTo>
                  <a:cubicBezTo>
                    <a:pt x="1" y="1"/>
                    <a:pt x="95" y="190"/>
                    <a:pt x="95" y="190"/>
                  </a:cubicBezTo>
                  <a:lnTo>
                    <a:pt x="3725" y="190"/>
                  </a:lnTo>
                  <a:lnTo>
                    <a:pt x="3725" y="168"/>
                  </a:lnTo>
                  <a:cubicBezTo>
                    <a:pt x="2495" y="43"/>
                    <a:pt x="1680" y="1"/>
                    <a:pt x="1142" y="1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4887039" y="4382193"/>
              <a:ext cx="64654" cy="45100"/>
            </a:xfrm>
            <a:custGeom>
              <a:rect b="b" l="l" r="r" t="t"/>
              <a:pathLst>
                <a:path extrusionOk="0" h="1804" w="2557">
                  <a:moveTo>
                    <a:pt x="753" y="0"/>
                  </a:moveTo>
                  <a:cubicBezTo>
                    <a:pt x="753" y="0"/>
                    <a:pt x="0" y="114"/>
                    <a:pt x="2511" y="1803"/>
                  </a:cubicBezTo>
                  <a:lnTo>
                    <a:pt x="2557" y="1780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4906079" y="4381818"/>
              <a:ext cx="46777" cy="44900"/>
            </a:xfrm>
            <a:custGeom>
              <a:rect b="b" l="l" r="r" t="t"/>
              <a:pathLst>
                <a:path extrusionOk="0" h="1796" w="1850">
                  <a:moveTo>
                    <a:pt x="85" y="0"/>
                  </a:moveTo>
                  <a:cubicBezTo>
                    <a:pt x="28" y="0"/>
                    <a:pt x="0" y="15"/>
                    <a:pt x="0" y="15"/>
                  </a:cubicBezTo>
                  <a:lnTo>
                    <a:pt x="1804" y="1795"/>
                  </a:lnTo>
                  <a:lnTo>
                    <a:pt x="1849" y="1773"/>
                  </a:lnTo>
                  <a:cubicBezTo>
                    <a:pt x="840" y="179"/>
                    <a:pt x="284" y="0"/>
                    <a:pt x="85" y="0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4952248" y="4426693"/>
              <a:ext cx="64654" cy="45100"/>
            </a:xfrm>
            <a:custGeom>
              <a:rect b="b" l="l" r="r" t="t"/>
              <a:pathLst>
                <a:path extrusionOk="0" h="1804" w="2557">
                  <a:moveTo>
                    <a:pt x="46" y="0"/>
                  </a:moveTo>
                  <a:lnTo>
                    <a:pt x="0" y="23"/>
                  </a:lnTo>
                  <a:lnTo>
                    <a:pt x="1827" y="1804"/>
                  </a:lnTo>
                  <a:cubicBezTo>
                    <a:pt x="1827" y="1804"/>
                    <a:pt x="2557" y="1689"/>
                    <a:pt x="46" y="0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4951085" y="4427268"/>
              <a:ext cx="47359" cy="44900"/>
            </a:xfrm>
            <a:custGeom>
              <a:rect b="b" l="l" r="r" t="t"/>
              <a:pathLst>
                <a:path extrusionOk="0" h="1796" w="1873">
                  <a:moveTo>
                    <a:pt x="46" y="0"/>
                  </a:moveTo>
                  <a:lnTo>
                    <a:pt x="1" y="23"/>
                  </a:lnTo>
                  <a:cubicBezTo>
                    <a:pt x="1028" y="1617"/>
                    <a:pt x="1588" y="1796"/>
                    <a:pt x="1787" y="1796"/>
                  </a:cubicBezTo>
                  <a:cubicBezTo>
                    <a:pt x="1845" y="1796"/>
                    <a:pt x="1873" y="1781"/>
                    <a:pt x="1873" y="1781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4951667" y="4399618"/>
              <a:ext cx="80255" cy="27100"/>
            </a:xfrm>
            <a:custGeom>
              <a:rect b="b" l="l" r="r" t="t"/>
              <a:pathLst>
                <a:path extrusionOk="0" h="1084" w="3174">
                  <a:moveTo>
                    <a:pt x="2963" y="1"/>
                  </a:moveTo>
                  <a:cubicBezTo>
                    <a:pt x="2650" y="1"/>
                    <a:pt x="1878" y="165"/>
                    <a:pt x="1" y="1061"/>
                  </a:cubicBezTo>
                  <a:lnTo>
                    <a:pt x="46" y="1083"/>
                  </a:lnTo>
                  <a:lnTo>
                    <a:pt x="3173" y="56"/>
                  </a:lnTo>
                  <a:cubicBezTo>
                    <a:pt x="3173" y="56"/>
                    <a:pt x="3146" y="1"/>
                    <a:pt x="2963" y="1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4952830" y="4401018"/>
              <a:ext cx="92922" cy="26275"/>
            </a:xfrm>
            <a:custGeom>
              <a:rect b="b" l="l" r="r" t="t"/>
              <a:pathLst>
                <a:path extrusionOk="0" h="1051" w="3675">
                  <a:moveTo>
                    <a:pt x="3127" y="0"/>
                  </a:moveTo>
                  <a:lnTo>
                    <a:pt x="0" y="1027"/>
                  </a:lnTo>
                  <a:lnTo>
                    <a:pt x="23" y="1050"/>
                  </a:lnTo>
                  <a:cubicBezTo>
                    <a:pt x="3675" y="320"/>
                    <a:pt x="3127" y="0"/>
                    <a:pt x="3127" y="0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4872020" y="4427268"/>
              <a:ext cx="80255" cy="27075"/>
            </a:xfrm>
            <a:custGeom>
              <a:rect b="b" l="l" r="r" t="t"/>
              <a:pathLst>
                <a:path extrusionOk="0" h="1083" w="3174">
                  <a:moveTo>
                    <a:pt x="3151" y="0"/>
                  </a:moveTo>
                  <a:lnTo>
                    <a:pt x="1" y="1027"/>
                  </a:lnTo>
                  <a:cubicBezTo>
                    <a:pt x="1" y="1027"/>
                    <a:pt x="28" y="1083"/>
                    <a:pt x="211" y="1083"/>
                  </a:cubicBezTo>
                  <a:cubicBezTo>
                    <a:pt x="524" y="1083"/>
                    <a:pt x="1296" y="918"/>
                    <a:pt x="3173" y="23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4858746" y="4426693"/>
              <a:ext cx="92948" cy="26275"/>
            </a:xfrm>
            <a:custGeom>
              <a:rect b="b" l="l" r="r" t="t"/>
              <a:pathLst>
                <a:path extrusionOk="0" h="1051" w="3676">
                  <a:moveTo>
                    <a:pt x="3653" y="0"/>
                  </a:moveTo>
                  <a:cubicBezTo>
                    <a:pt x="1" y="731"/>
                    <a:pt x="526" y="1050"/>
                    <a:pt x="526" y="1050"/>
                  </a:cubicBezTo>
                  <a:lnTo>
                    <a:pt x="3676" y="23"/>
                  </a:lnTo>
                  <a:lnTo>
                    <a:pt x="3653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4858771" y="4401018"/>
              <a:ext cx="92922" cy="26275"/>
            </a:xfrm>
            <a:custGeom>
              <a:rect b="b" l="l" r="r" t="t"/>
              <a:pathLst>
                <a:path extrusionOk="0" h="1051" w="3675">
                  <a:moveTo>
                    <a:pt x="525" y="0"/>
                  </a:moveTo>
                  <a:cubicBezTo>
                    <a:pt x="525" y="0"/>
                    <a:pt x="0" y="320"/>
                    <a:pt x="3652" y="1050"/>
                  </a:cubicBezTo>
                  <a:lnTo>
                    <a:pt x="3675" y="1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4872020" y="4399618"/>
              <a:ext cx="80255" cy="27100"/>
            </a:xfrm>
            <a:custGeom>
              <a:rect b="b" l="l" r="r" t="t"/>
              <a:pathLst>
                <a:path extrusionOk="0" h="1084" w="3174">
                  <a:moveTo>
                    <a:pt x="211" y="1"/>
                  </a:moveTo>
                  <a:cubicBezTo>
                    <a:pt x="28" y="1"/>
                    <a:pt x="1" y="56"/>
                    <a:pt x="1" y="56"/>
                  </a:cubicBezTo>
                  <a:lnTo>
                    <a:pt x="3151" y="1083"/>
                  </a:lnTo>
                  <a:lnTo>
                    <a:pt x="3173" y="1061"/>
                  </a:lnTo>
                  <a:cubicBezTo>
                    <a:pt x="1296" y="165"/>
                    <a:pt x="524" y="1"/>
                    <a:pt x="211" y="1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4952830" y="4426693"/>
              <a:ext cx="92948" cy="26275"/>
            </a:xfrm>
            <a:custGeom>
              <a:rect b="b" l="l" r="r" t="t"/>
              <a:pathLst>
                <a:path extrusionOk="0" h="1051" w="3676">
                  <a:moveTo>
                    <a:pt x="23" y="0"/>
                  </a:moveTo>
                  <a:lnTo>
                    <a:pt x="0" y="23"/>
                  </a:lnTo>
                  <a:lnTo>
                    <a:pt x="3127" y="1050"/>
                  </a:lnTo>
                  <a:cubicBezTo>
                    <a:pt x="3127" y="1050"/>
                    <a:pt x="3675" y="731"/>
                    <a:pt x="23" y="0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4951667" y="4427268"/>
              <a:ext cx="80255" cy="27075"/>
            </a:xfrm>
            <a:custGeom>
              <a:rect b="b" l="l" r="r" t="t"/>
              <a:pathLst>
                <a:path extrusionOk="0" h="1083" w="3174">
                  <a:moveTo>
                    <a:pt x="46" y="0"/>
                  </a:moveTo>
                  <a:lnTo>
                    <a:pt x="1" y="23"/>
                  </a:lnTo>
                  <a:cubicBezTo>
                    <a:pt x="1878" y="918"/>
                    <a:pt x="2650" y="1083"/>
                    <a:pt x="2963" y="1083"/>
                  </a:cubicBezTo>
                  <a:cubicBezTo>
                    <a:pt x="3146" y="1083"/>
                    <a:pt x="3173" y="1027"/>
                    <a:pt x="3173" y="102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4951085" y="4381818"/>
              <a:ext cx="47359" cy="44900"/>
            </a:xfrm>
            <a:custGeom>
              <a:rect b="b" l="l" r="r" t="t"/>
              <a:pathLst>
                <a:path extrusionOk="0" h="1796" w="1873">
                  <a:moveTo>
                    <a:pt x="1787" y="0"/>
                  </a:moveTo>
                  <a:cubicBezTo>
                    <a:pt x="1588" y="0"/>
                    <a:pt x="1028" y="179"/>
                    <a:pt x="1" y="1773"/>
                  </a:cubicBezTo>
                  <a:lnTo>
                    <a:pt x="46" y="1795"/>
                  </a:lnTo>
                  <a:lnTo>
                    <a:pt x="1873" y="15"/>
                  </a:lnTo>
                  <a:cubicBezTo>
                    <a:pt x="1873" y="15"/>
                    <a:pt x="1845" y="0"/>
                    <a:pt x="1787" y="0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4952248" y="4382193"/>
              <a:ext cx="64654" cy="45100"/>
            </a:xfrm>
            <a:custGeom>
              <a:rect b="b" l="l" r="r" t="t"/>
              <a:pathLst>
                <a:path extrusionOk="0" h="1804" w="2557">
                  <a:moveTo>
                    <a:pt x="1827" y="0"/>
                  </a:moveTo>
                  <a:lnTo>
                    <a:pt x="0" y="1780"/>
                  </a:lnTo>
                  <a:lnTo>
                    <a:pt x="46" y="1803"/>
                  </a:lnTo>
                  <a:cubicBezTo>
                    <a:pt x="2557" y="114"/>
                    <a:pt x="1827" y="0"/>
                    <a:pt x="1827" y="0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4906079" y="4427268"/>
              <a:ext cx="46777" cy="44900"/>
            </a:xfrm>
            <a:custGeom>
              <a:rect b="b" l="l" r="r" t="t"/>
              <a:pathLst>
                <a:path extrusionOk="0" h="1796" w="1850">
                  <a:moveTo>
                    <a:pt x="1804" y="0"/>
                  </a:moveTo>
                  <a:lnTo>
                    <a:pt x="0" y="1781"/>
                  </a:lnTo>
                  <a:cubicBezTo>
                    <a:pt x="0" y="1781"/>
                    <a:pt x="28" y="1796"/>
                    <a:pt x="85" y="1796"/>
                  </a:cubicBezTo>
                  <a:cubicBezTo>
                    <a:pt x="284" y="1796"/>
                    <a:pt x="840" y="1617"/>
                    <a:pt x="1849" y="23"/>
                  </a:cubicBezTo>
                  <a:lnTo>
                    <a:pt x="1804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4887039" y="4426693"/>
              <a:ext cx="64654" cy="45100"/>
            </a:xfrm>
            <a:custGeom>
              <a:rect b="b" l="l" r="r" t="t"/>
              <a:pathLst>
                <a:path extrusionOk="0" h="1804" w="2557">
                  <a:moveTo>
                    <a:pt x="2511" y="0"/>
                  </a:moveTo>
                  <a:cubicBezTo>
                    <a:pt x="0" y="1689"/>
                    <a:pt x="753" y="1804"/>
                    <a:pt x="753" y="1804"/>
                  </a:cubicBezTo>
                  <a:lnTo>
                    <a:pt x="2557" y="23"/>
                  </a:lnTo>
                  <a:lnTo>
                    <a:pt x="2511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4936091" y="4412993"/>
              <a:ext cx="32340" cy="18300"/>
            </a:xfrm>
            <a:custGeom>
              <a:rect b="b" l="l" r="r" t="t"/>
              <a:pathLst>
                <a:path extrusionOk="0" h="732" w="1279">
                  <a:moveTo>
                    <a:pt x="639" y="1"/>
                  </a:moveTo>
                  <a:cubicBezTo>
                    <a:pt x="274" y="1"/>
                    <a:pt x="0" y="160"/>
                    <a:pt x="0" y="366"/>
                  </a:cubicBezTo>
                  <a:cubicBezTo>
                    <a:pt x="0" y="571"/>
                    <a:pt x="274" y="731"/>
                    <a:pt x="639" y="731"/>
                  </a:cubicBezTo>
                  <a:cubicBezTo>
                    <a:pt x="982" y="731"/>
                    <a:pt x="1279" y="571"/>
                    <a:pt x="1279" y="366"/>
                  </a:cubicBezTo>
                  <a:cubicBezTo>
                    <a:pt x="1279" y="160"/>
                    <a:pt x="982" y="1"/>
                    <a:pt x="639" y="1"/>
                  </a:cubicBezTo>
                  <a:close/>
                </a:path>
              </a:pathLst>
            </a:custGeom>
            <a:solidFill>
              <a:srgbClr val="8E4E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4936091" y="4414143"/>
              <a:ext cx="30039" cy="17150"/>
            </a:xfrm>
            <a:custGeom>
              <a:rect b="b" l="l" r="r" t="t"/>
              <a:pathLst>
                <a:path extrusionOk="0" h="686" w="1188">
                  <a:moveTo>
                    <a:pt x="320" y="0"/>
                  </a:moveTo>
                  <a:cubicBezTo>
                    <a:pt x="115" y="69"/>
                    <a:pt x="0" y="183"/>
                    <a:pt x="0" y="320"/>
                  </a:cubicBezTo>
                  <a:cubicBezTo>
                    <a:pt x="0" y="525"/>
                    <a:pt x="274" y="685"/>
                    <a:pt x="639" y="685"/>
                  </a:cubicBezTo>
                  <a:cubicBezTo>
                    <a:pt x="868" y="685"/>
                    <a:pt x="1073" y="594"/>
                    <a:pt x="1187" y="502"/>
                  </a:cubicBezTo>
                  <a:lnTo>
                    <a:pt x="1187" y="502"/>
                  </a:lnTo>
                  <a:cubicBezTo>
                    <a:pt x="1096" y="525"/>
                    <a:pt x="982" y="548"/>
                    <a:pt x="868" y="548"/>
                  </a:cubicBezTo>
                  <a:cubicBezTo>
                    <a:pt x="525" y="548"/>
                    <a:pt x="229" y="388"/>
                    <a:pt x="229" y="183"/>
                  </a:cubicBezTo>
                  <a:cubicBezTo>
                    <a:pt x="229" y="114"/>
                    <a:pt x="251" y="46"/>
                    <a:pt x="320" y="0"/>
                  </a:cubicBezTo>
                  <a:close/>
                </a:path>
              </a:pathLst>
            </a:custGeom>
            <a:solidFill>
              <a:srgbClr val="753D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4605015" y="4498568"/>
              <a:ext cx="189233" cy="103350"/>
            </a:xfrm>
            <a:custGeom>
              <a:rect b="b" l="l" r="r" t="t"/>
              <a:pathLst>
                <a:path extrusionOk="0" h="4134" w="7484">
                  <a:moveTo>
                    <a:pt x="3721" y="1"/>
                  </a:moveTo>
                  <a:cubicBezTo>
                    <a:pt x="3624" y="1"/>
                    <a:pt x="3122" y="76"/>
                    <a:pt x="3599" y="1713"/>
                  </a:cubicBezTo>
                  <a:lnTo>
                    <a:pt x="3553" y="1713"/>
                  </a:lnTo>
                  <a:cubicBezTo>
                    <a:pt x="2689" y="416"/>
                    <a:pt x="2191" y="259"/>
                    <a:pt x="2000" y="259"/>
                  </a:cubicBezTo>
                  <a:cubicBezTo>
                    <a:pt x="1939" y="259"/>
                    <a:pt x="1910" y="275"/>
                    <a:pt x="1910" y="275"/>
                  </a:cubicBezTo>
                  <a:cubicBezTo>
                    <a:pt x="1910" y="275"/>
                    <a:pt x="1271" y="389"/>
                    <a:pt x="3279" y="1805"/>
                  </a:cubicBezTo>
                  <a:cubicBezTo>
                    <a:pt x="1749" y="1109"/>
                    <a:pt x="1083" y="973"/>
                    <a:pt x="797" y="973"/>
                  </a:cubicBezTo>
                  <a:cubicBezTo>
                    <a:pt x="614" y="973"/>
                    <a:pt x="586" y="1029"/>
                    <a:pt x="586" y="1029"/>
                  </a:cubicBezTo>
                  <a:cubicBezTo>
                    <a:pt x="586" y="1029"/>
                    <a:pt x="107" y="1302"/>
                    <a:pt x="3120" y="1964"/>
                  </a:cubicBezTo>
                  <a:cubicBezTo>
                    <a:pt x="3120" y="1964"/>
                    <a:pt x="3120" y="1987"/>
                    <a:pt x="3120" y="1987"/>
                  </a:cubicBezTo>
                  <a:cubicBezTo>
                    <a:pt x="2197" y="1901"/>
                    <a:pt x="1553" y="1871"/>
                    <a:pt x="1106" y="1871"/>
                  </a:cubicBezTo>
                  <a:cubicBezTo>
                    <a:pt x="3" y="1871"/>
                    <a:pt x="84" y="2056"/>
                    <a:pt x="84" y="2056"/>
                  </a:cubicBezTo>
                  <a:cubicBezTo>
                    <a:pt x="84" y="2056"/>
                    <a:pt x="0" y="2259"/>
                    <a:pt x="1164" y="2259"/>
                  </a:cubicBezTo>
                  <a:cubicBezTo>
                    <a:pt x="1609" y="2259"/>
                    <a:pt x="2236" y="2229"/>
                    <a:pt x="3120" y="2147"/>
                  </a:cubicBezTo>
                  <a:cubicBezTo>
                    <a:pt x="3143" y="2147"/>
                    <a:pt x="3143" y="2170"/>
                    <a:pt x="3143" y="2170"/>
                  </a:cubicBezTo>
                  <a:cubicBezTo>
                    <a:pt x="107" y="2832"/>
                    <a:pt x="586" y="3106"/>
                    <a:pt x="586" y="3106"/>
                  </a:cubicBezTo>
                  <a:cubicBezTo>
                    <a:pt x="586" y="3106"/>
                    <a:pt x="613" y="3160"/>
                    <a:pt x="792" y="3160"/>
                  </a:cubicBezTo>
                  <a:cubicBezTo>
                    <a:pt x="1076" y="3160"/>
                    <a:pt x="1746" y="3022"/>
                    <a:pt x="3302" y="2307"/>
                  </a:cubicBezTo>
                  <a:cubicBezTo>
                    <a:pt x="3302" y="2307"/>
                    <a:pt x="3302" y="2330"/>
                    <a:pt x="3302" y="2330"/>
                  </a:cubicBezTo>
                  <a:cubicBezTo>
                    <a:pt x="1248" y="3745"/>
                    <a:pt x="1910" y="3859"/>
                    <a:pt x="1910" y="3859"/>
                  </a:cubicBezTo>
                  <a:cubicBezTo>
                    <a:pt x="1910" y="3859"/>
                    <a:pt x="1939" y="3875"/>
                    <a:pt x="1999" y="3875"/>
                  </a:cubicBezTo>
                  <a:cubicBezTo>
                    <a:pt x="2189" y="3875"/>
                    <a:pt x="2692" y="3716"/>
                    <a:pt x="3576" y="2398"/>
                  </a:cubicBezTo>
                  <a:lnTo>
                    <a:pt x="3599" y="2398"/>
                  </a:lnTo>
                  <a:cubicBezTo>
                    <a:pt x="3122" y="4058"/>
                    <a:pt x="3625" y="4134"/>
                    <a:pt x="3721" y="4134"/>
                  </a:cubicBezTo>
                  <a:cubicBezTo>
                    <a:pt x="3731" y="4134"/>
                    <a:pt x="3736" y="4133"/>
                    <a:pt x="3736" y="4133"/>
                  </a:cubicBezTo>
                  <a:cubicBezTo>
                    <a:pt x="3736" y="4133"/>
                    <a:pt x="3742" y="4134"/>
                    <a:pt x="3752" y="4134"/>
                  </a:cubicBezTo>
                  <a:cubicBezTo>
                    <a:pt x="3851" y="4134"/>
                    <a:pt x="4373" y="4058"/>
                    <a:pt x="3896" y="2398"/>
                  </a:cubicBezTo>
                  <a:lnTo>
                    <a:pt x="3919" y="2398"/>
                  </a:lnTo>
                  <a:cubicBezTo>
                    <a:pt x="4803" y="3716"/>
                    <a:pt x="5293" y="3875"/>
                    <a:pt x="5476" y="3875"/>
                  </a:cubicBezTo>
                  <a:cubicBezTo>
                    <a:pt x="5534" y="3875"/>
                    <a:pt x="5562" y="3859"/>
                    <a:pt x="5562" y="3859"/>
                  </a:cubicBezTo>
                  <a:cubicBezTo>
                    <a:pt x="5562" y="3859"/>
                    <a:pt x="6224" y="3745"/>
                    <a:pt x="4170" y="2330"/>
                  </a:cubicBezTo>
                  <a:lnTo>
                    <a:pt x="4193" y="2330"/>
                  </a:lnTo>
                  <a:cubicBezTo>
                    <a:pt x="4193" y="2307"/>
                    <a:pt x="4193" y="2307"/>
                    <a:pt x="4193" y="2307"/>
                  </a:cubicBezTo>
                  <a:cubicBezTo>
                    <a:pt x="5749" y="3022"/>
                    <a:pt x="6418" y="3160"/>
                    <a:pt x="6703" y="3160"/>
                  </a:cubicBezTo>
                  <a:cubicBezTo>
                    <a:pt x="6882" y="3160"/>
                    <a:pt x="6909" y="3106"/>
                    <a:pt x="6909" y="3106"/>
                  </a:cubicBezTo>
                  <a:cubicBezTo>
                    <a:pt x="6909" y="3106"/>
                    <a:pt x="7388" y="2832"/>
                    <a:pt x="4352" y="2170"/>
                  </a:cubicBezTo>
                  <a:cubicBezTo>
                    <a:pt x="4352" y="2170"/>
                    <a:pt x="4352" y="2147"/>
                    <a:pt x="4352" y="2147"/>
                  </a:cubicBezTo>
                  <a:cubicBezTo>
                    <a:pt x="5242" y="2229"/>
                    <a:pt x="5872" y="2259"/>
                    <a:pt x="6318" y="2259"/>
                  </a:cubicBezTo>
                  <a:cubicBezTo>
                    <a:pt x="7484" y="2259"/>
                    <a:pt x="7388" y="2056"/>
                    <a:pt x="7388" y="2056"/>
                  </a:cubicBezTo>
                  <a:cubicBezTo>
                    <a:pt x="7388" y="2056"/>
                    <a:pt x="7480" y="1871"/>
                    <a:pt x="6385" y="1871"/>
                  </a:cubicBezTo>
                  <a:cubicBezTo>
                    <a:pt x="5939" y="1871"/>
                    <a:pt x="5298" y="1901"/>
                    <a:pt x="4375" y="1987"/>
                  </a:cubicBezTo>
                  <a:cubicBezTo>
                    <a:pt x="4375" y="1964"/>
                    <a:pt x="4375" y="1964"/>
                    <a:pt x="4375" y="1964"/>
                  </a:cubicBezTo>
                  <a:cubicBezTo>
                    <a:pt x="7388" y="1302"/>
                    <a:pt x="6909" y="1029"/>
                    <a:pt x="6909" y="1029"/>
                  </a:cubicBezTo>
                  <a:cubicBezTo>
                    <a:pt x="6909" y="1029"/>
                    <a:pt x="6881" y="973"/>
                    <a:pt x="6698" y="973"/>
                  </a:cubicBezTo>
                  <a:cubicBezTo>
                    <a:pt x="6412" y="973"/>
                    <a:pt x="5746" y="1109"/>
                    <a:pt x="4215" y="1805"/>
                  </a:cubicBezTo>
                  <a:lnTo>
                    <a:pt x="4193" y="1805"/>
                  </a:lnTo>
                  <a:cubicBezTo>
                    <a:pt x="6224" y="389"/>
                    <a:pt x="5562" y="275"/>
                    <a:pt x="5562" y="275"/>
                  </a:cubicBezTo>
                  <a:cubicBezTo>
                    <a:pt x="5562" y="275"/>
                    <a:pt x="5534" y="259"/>
                    <a:pt x="5475" y="259"/>
                  </a:cubicBezTo>
                  <a:cubicBezTo>
                    <a:pt x="5289" y="259"/>
                    <a:pt x="4800" y="416"/>
                    <a:pt x="3919" y="1713"/>
                  </a:cubicBezTo>
                  <a:lnTo>
                    <a:pt x="3896" y="1713"/>
                  </a:lnTo>
                  <a:cubicBezTo>
                    <a:pt x="4352" y="76"/>
                    <a:pt x="3848" y="1"/>
                    <a:pt x="3751" y="1"/>
                  </a:cubicBezTo>
                  <a:cubicBezTo>
                    <a:pt x="3742" y="1"/>
                    <a:pt x="3736" y="1"/>
                    <a:pt x="3736" y="1"/>
                  </a:cubicBezTo>
                  <a:cubicBezTo>
                    <a:pt x="3736" y="1"/>
                    <a:pt x="3730" y="1"/>
                    <a:pt x="3721" y="1"/>
                  </a:cubicBezTo>
                  <a:close/>
                </a:path>
              </a:pathLst>
            </a:custGeom>
            <a:solidFill>
              <a:srgbClr val="709B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4682360" y="4487743"/>
              <a:ext cx="17118" cy="51375"/>
            </a:xfrm>
            <a:custGeom>
              <a:rect b="b" l="l" r="r" t="t"/>
              <a:pathLst>
                <a:path extrusionOk="0" h="2055" w="677">
                  <a:moveTo>
                    <a:pt x="665" y="0"/>
                  </a:moveTo>
                  <a:cubicBezTo>
                    <a:pt x="571" y="0"/>
                    <a:pt x="0" y="78"/>
                    <a:pt x="631" y="2055"/>
                  </a:cubicBezTo>
                  <a:lnTo>
                    <a:pt x="677" y="2055"/>
                  </a:lnTo>
                  <a:lnTo>
                    <a:pt x="677" y="1"/>
                  </a:lnTo>
                  <a:cubicBezTo>
                    <a:pt x="677" y="1"/>
                    <a:pt x="673" y="0"/>
                    <a:pt x="665" y="0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4699478" y="4487743"/>
              <a:ext cx="17700" cy="51375"/>
            </a:xfrm>
            <a:custGeom>
              <a:rect b="b" l="l" r="r" t="t"/>
              <a:pathLst>
                <a:path extrusionOk="0" h="2055" w="700">
                  <a:moveTo>
                    <a:pt x="13" y="0"/>
                  </a:moveTo>
                  <a:cubicBezTo>
                    <a:pt x="5" y="0"/>
                    <a:pt x="0" y="1"/>
                    <a:pt x="0" y="1"/>
                  </a:cubicBezTo>
                  <a:lnTo>
                    <a:pt x="0" y="2055"/>
                  </a:lnTo>
                  <a:lnTo>
                    <a:pt x="68" y="2055"/>
                  </a:lnTo>
                  <a:cubicBezTo>
                    <a:pt x="700" y="78"/>
                    <a:pt x="109" y="0"/>
                    <a:pt x="13" y="0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4699478" y="4539668"/>
              <a:ext cx="17725" cy="51975"/>
            </a:xfrm>
            <a:custGeom>
              <a:rect b="b" l="l" r="r" t="t"/>
              <a:pathLst>
                <a:path extrusionOk="0" h="2079" w="701">
                  <a:moveTo>
                    <a:pt x="0" y="1"/>
                  </a:moveTo>
                  <a:lnTo>
                    <a:pt x="0" y="2078"/>
                  </a:lnTo>
                  <a:cubicBezTo>
                    <a:pt x="0" y="2078"/>
                    <a:pt x="5" y="2078"/>
                    <a:pt x="13" y="2078"/>
                  </a:cubicBezTo>
                  <a:cubicBezTo>
                    <a:pt x="108" y="2078"/>
                    <a:pt x="700" y="2001"/>
                    <a:pt x="68" y="1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4682335" y="4539668"/>
              <a:ext cx="17143" cy="51975"/>
            </a:xfrm>
            <a:custGeom>
              <a:rect b="b" l="l" r="r" t="t"/>
              <a:pathLst>
                <a:path extrusionOk="0" h="2079" w="678">
                  <a:moveTo>
                    <a:pt x="632" y="1"/>
                  </a:moveTo>
                  <a:cubicBezTo>
                    <a:pt x="1" y="2001"/>
                    <a:pt x="573" y="2078"/>
                    <a:pt x="666" y="2078"/>
                  </a:cubicBezTo>
                  <a:cubicBezTo>
                    <a:pt x="674" y="2078"/>
                    <a:pt x="678" y="2078"/>
                    <a:pt x="678" y="2078"/>
                  </a:cubicBezTo>
                  <a:lnTo>
                    <a:pt x="678" y="1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4700034" y="4534693"/>
              <a:ext cx="94490" cy="5000"/>
            </a:xfrm>
            <a:custGeom>
              <a:rect b="b" l="l" r="r" t="t"/>
              <a:pathLst>
                <a:path extrusionOk="0" h="200" w="3737">
                  <a:moveTo>
                    <a:pt x="2593" y="0"/>
                  </a:moveTo>
                  <a:cubicBezTo>
                    <a:pt x="2051" y="0"/>
                    <a:pt x="1233" y="45"/>
                    <a:pt x="1" y="177"/>
                  </a:cubicBezTo>
                  <a:lnTo>
                    <a:pt x="1" y="200"/>
                  </a:lnTo>
                  <a:lnTo>
                    <a:pt x="3653" y="200"/>
                  </a:lnTo>
                  <a:cubicBezTo>
                    <a:pt x="3653" y="200"/>
                    <a:pt x="3737" y="0"/>
                    <a:pt x="2593" y="0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4700034" y="4539668"/>
              <a:ext cx="94515" cy="4775"/>
            </a:xfrm>
            <a:custGeom>
              <a:rect b="b" l="l" r="r" t="t"/>
              <a:pathLst>
                <a:path extrusionOk="0" h="191" w="3738">
                  <a:moveTo>
                    <a:pt x="1" y="1"/>
                  </a:moveTo>
                  <a:lnTo>
                    <a:pt x="1" y="24"/>
                  </a:lnTo>
                  <a:cubicBezTo>
                    <a:pt x="1231" y="148"/>
                    <a:pt x="2047" y="190"/>
                    <a:pt x="2589" y="190"/>
                  </a:cubicBezTo>
                  <a:cubicBezTo>
                    <a:pt x="3737" y="190"/>
                    <a:pt x="3653" y="1"/>
                    <a:pt x="3653" y="1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4604990" y="4539668"/>
              <a:ext cx="93934" cy="4775"/>
            </a:xfrm>
            <a:custGeom>
              <a:rect b="b" l="l" r="r" t="t"/>
              <a:pathLst>
                <a:path extrusionOk="0" h="191" w="3715">
                  <a:moveTo>
                    <a:pt x="85" y="1"/>
                  </a:moveTo>
                  <a:cubicBezTo>
                    <a:pt x="85" y="1"/>
                    <a:pt x="1" y="190"/>
                    <a:pt x="1141" y="190"/>
                  </a:cubicBezTo>
                  <a:cubicBezTo>
                    <a:pt x="1680" y="190"/>
                    <a:pt x="2492" y="148"/>
                    <a:pt x="3714" y="24"/>
                  </a:cubicBezTo>
                  <a:lnTo>
                    <a:pt x="3714" y="1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4604990" y="4534693"/>
              <a:ext cx="93934" cy="5000"/>
            </a:xfrm>
            <a:custGeom>
              <a:rect b="b" l="l" r="r" t="t"/>
              <a:pathLst>
                <a:path extrusionOk="0" h="200" w="3715">
                  <a:moveTo>
                    <a:pt x="1138" y="0"/>
                  </a:moveTo>
                  <a:cubicBezTo>
                    <a:pt x="1" y="0"/>
                    <a:pt x="85" y="200"/>
                    <a:pt x="85" y="200"/>
                  </a:cubicBezTo>
                  <a:lnTo>
                    <a:pt x="3714" y="200"/>
                  </a:lnTo>
                  <a:lnTo>
                    <a:pt x="3714" y="177"/>
                  </a:lnTo>
                  <a:cubicBezTo>
                    <a:pt x="2489" y="45"/>
                    <a:pt x="1676" y="0"/>
                    <a:pt x="1138" y="0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4634825" y="4494593"/>
              <a:ext cx="64654" cy="45100"/>
            </a:xfrm>
            <a:custGeom>
              <a:rect b="b" l="l" r="r" t="t"/>
              <a:pathLst>
                <a:path extrusionOk="0" h="1804" w="2557">
                  <a:moveTo>
                    <a:pt x="731" y="1"/>
                  </a:moveTo>
                  <a:cubicBezTo>
                    <a:pt x="731" y="1"/>
                    <a:pt x="1" y="138"/>
                    <a:pt x="2511" y="1804"/>
                  </a:cubicBezTo>
                  <a:lnTo>
                    <a:pt x="2557" y="1781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4653283" y="4494218"/>
              <a:ext cx="47359" cy="44900"/>
            </a:xfrm>
            <a:custGeom>
              <a:rect b="b" l="l" r="r" t="t"/>
              <a:pathLst>
                <a:path extrusionOk="0" h="1796" w="1873">
                  <a:moveTo>
                    <a:pt x="85" y="1"/>
                  </a:moveTo>
                  <a:cubicBezTo>
                    <a:pt x="28" y="1"/>
                    <a:pt x="1" y="16"/>
                    <a:pt x="1" y="16"/>
                  </a:cubicBezTo>
                  <a:lnTo>
                    <a:pt x="1827" y="1796"/>
                  </a:lnTo>
                  <a:lnTo>
                    <a:pt x="1873" y="1796"/>
                  </a:lnTo>
                  <a:cubicBezTo>
                    <a:pt x="843" y="180"/>
                    <a:pt x="283" y="1"/>
                    <a:pt x="85" y="1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4700034" y="4539668"/>
              <a:ext cx="64679" cy="44550"/>
            </a:xfrm>
            <a:custGeom>
              <a:rect b="b" l="l" r="r" t="t"/>
              <a:pathLst>
                <a:path extrusionOk="0" h="1782" w="2558">
                  <a:moveTo>
                    <a:pt x="1" y="1"/>
                  </a:moveTo>
                  <a:lnTo>
                    <a:pt x="1804" y="1781"/>
                  </a:lnTo>
                  <a:cubicBezTo>
                    <a:pt x="1804" y="1781"/>
                    <a:pt x="2557" y="1667"/>
                    <a:pt x="46" y="1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4698897" y="4539668"/>
              <a:ext cx="46777" cy="44975"/>
            </a:xfrm>
            <a:custGeom>
              <a:rect b="b" l="l" r="r" t="t"/>
              <a:pathLst>
                <a:path extrusionOk="0" h="1799" w="1850">
                  <a:moveTo>
                    <a:pt x="46" y="1"/>
                  </a:moveTo>
                  <a:lnTo>
                    <a:pt x="0" y="24"/>
                  </a:lnTo>
                  <a:cubicBezTo>
                    <a:pt x="995" y="1612"/>
                    <a:pt x="1550" y="1799"/>
                    <a:pt x="1755" y="1799"/>
                  </a:cubicBezTo>
                  <a:cubicBezTo>
                    <a:pt x="1819" y="1799"/>
                    <a:pt x="1849" y="1781"/>
                    <a:pt x="1849" y="1781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4699478" y="4512468"/>
              <a:ext cx="80229" cy="27225"/>
            </a:xfrm>
            <a:custGeom>
              <a:rect b="b" l="l" r="r" t="t"/>
              <a:pathLst>
                <a:path extrusionOk="0" h="1089" w="3173">
                  <a:moveTo>
                    <a:pt x="2949" y="0"/>
                  </a:moveTo>
                  <a:cubicBezTo>
                    <a:pt x="2627" y="0"/>
                    <a:pt x="1851" y="169"/>
                    <a:pt x="0" y="1066"/>
                  </a:cubicBezTo>
                  <a:lnTo>
                    <a:pt x="23" y="1089"/>
                  </a:lnTo>
                  <a:lnTo>
                    <a:pt x="3173" y="62"/>
                  </a:lnTo>
                  <a:cubicBezTo>
                    <a:pt x="3173" y="62"/>
                    <a:pt x="3144" y="0"/>
                    <a:pt x="2949" y="0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4700034" y="4513993"/>
              <a:ext cx="93529" cy="26275"/>
            </a:xfrm>
            <a:custGeom>
              <a:rect b="b" l="l" r="r" t="t"/>
              <a:pathLst>
                <a:path extrusionOk="0" h="1051" w="3699">
                  <a:moveTo>
                    <a:pt x="3151" y="1"/>
                  </a:moveTo>
                  <a:lnTo>
                    <a:pt x="1" y="1028"/>
                  </a:lnTo>
                  <a:lnTo>
                    <a:pt x="24" y="1051"/>
                  </a:lnTo>
                  <a:cubicBezTo>
                    <a:pt x="3698" y="297"/>
                    <a:pt x="3151" y="1"/>
                    <a:pt x="3151" y="1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4619832" y="4539668"/>
              <a:ext cx="80229" cy="27250"/>
            </a:xfrm>
            <a:custGeom>
              <a:rect b="b" l="l" r="r" t="t"/>
              <a:pathLst>
                <a:path extrusionOk="0" h="1090" w="3173">
                  <a:moveTo>
                    <a:pt x="3150" y="1"/>
                  </a:moveTo>
                  <a:lnTo>
                    <a:pt x="0" y="1028"/>
                  </a:lnTo>
                  <a:cubicBezTo>
                    <a:pt x="0" y="1028"/>
                    <a:pt x="29" y="1089"/>
                    <a:pt x="223" y="1089"/>
                  </a:cubicBezTo>
                  <a:cubicBezTo>
                    <a:pt x="546" y="1089"/>
                    <a:pt x="1322" y="921"/>
                    <a:pt x="3173" y="24"/>
                  </a:cubicBezTo>
                  <a:lnTo>
                    <a:pt x="3150" y="1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4605976" y="4539093"/>
              <a:ext cx="93504" cy="26275"/>
            </a:xfrm>
            <a:custGeom>
              <a:rect b="b" l="l" r="r" t="t"/>
              <a:pathLst>
                <a:path extrusionOk="0" h="1051" w="3698">
                  <a:moveTo>
                    <a:pt x="3652" y="1"/>
                  </a:moveTo>
                  <a:cubicBezTo>
                    <a:pt x="0" y="754"/>
                    <a:pt x="548" y="1051"/>
                    <a:pt x="548" y="1051"/>
                  </a:cubicBezTo>
                  <a:lnTo>
                    <a:pt x="3698" y="24"/>
                  </a:lnTo>
                  <a:lnTo>
                    <a:pt x="3652" y="1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4605976" y="4513993"/>
              <a:ext cx="93504" cy="26275"/>
            </a:xfrm>
            <a:custGeom>
              <a:rect b="b" l="l" r="r" t="t"/>
              <a:pathLst>
                <a:path extrusionOk="0" h="1051" w="3698">
                  <a:moveTo>
                    <a:pt x="548" y="1"/>
                  </a:moveTo>
                  <a:lnTo>
                    <a:pt x="548" y="1"/>
                  </a:lnTo>
                  <a:cubicBezTo>
                    <a:pt x="548" y="1"/>
                    <a:pt x="1" y="297"/>
                    <a:pt x="3652" y="1051"/>
                  </a:cubicBezTo>
                  <a:lnTo>
                    <a:pt x="3698" y="1028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4619832" y="4512468"/>
              <a:ext cx="80229" cy="27225"/>
            </a:xfrm>
            <a:custGeom>
              <a:rect b="b" l="l" r="r" t="t"/>
              <a:pathLst>
                <a:path extrusionOk="0" h="1089" w="3173">
                  <a:moveTo>
                    <a:pt x="223" y="0"/>
                  </a:moveTo>
                  <a:cubicBezTo>
                    <a:pt x="29" y="0"/>
                    <a:pt x="0" y="62"/>
                    <a:pt x="0" y="62"/>
                  </a:cubicBezTo>
                  <a:lnTo>
                    <a:pt x="3150" y="1089"/>
                  </a:lnTo>
                  <a:lnTo>
                    <a:pt x="3173" y="1066"/>
                  </a:lnTo>
                  <a:cubicBezTo>
                    <a:pt x="1322" y="169"/>
                    <a:pt x="546" y="0"/>
                    <a:pt x="223" y="0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4700034" y="4539093"/>
              <a:ext cx="93529" cy="26275"/>
            </a:xfrm>
            <a:custGeom>
              <a:rect b="b" l="l" r="r" t="t"/>
              <a:pathLst>
                <a:path extrusionOk="0" h="1051" w="3699">
                  <a:moveTo>
                    <a:pt x="24" y="1"/>
                  </a:moveTo>
                  <a:lnTo>
                    <a:pt x="1" y="24"/>
                  </a:lnTo>
                  <a:lnTo>
                    <a:pt x="3151" y="1051"/>
                  </a:lnTo>
                  <a:cubicBezTo>
                    <a:pt x="3151" y="1051"/>
                    <a:pt x="3699" y="754"/>
                    <a:pt x="24" y="1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4699478" y="4539668"/>
              <a:ext cx="80229" cy="27250"/>
            </a:xfrm>
            <a:custGeom>
              <a:rect b="b" l="l" r="r" t="t"/>
              <a:pathLst>
                <a:path extrusionOk="0" h="1090" w="3173">
                  <a:moveTo>
                    <a:pt x="23" y="1"/>
                  </a:moveTo>
                  <a:lnTo>
                    <a:pt x="0" y="24"/>
                  </a:lnTo>
                  <a:cubicBezTo>
                    <a:pt x="1851" y="921"/>
                    <a:pt x="2627" y="1089"/>
                    <a:pt x="2949" y="1089"/>
                  </a:cubicBezTo>
                  <a:cubicBezTo>
                    <a:pt x="3144" y="1089"/>
                    <a:pt x="3173" y="1028"/>
                    <a:pt x="3173" y="1028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4698897" y="4494218"/>
              <a:ext cx="46777" cy="44900"/>
            </a:xfrm>
            <a:custGeom>
              <a:rect b="b" l="l" r="r" t="t"/>
              <a:pathLst>
                <a:path extrusionOk="0" h="1796" w="1850">
                  <a:moveTo>
                    <a:pt x="1766" y="1"/>
                  </a:moveTo>
                  <a:cubicBezTo>
                    <a:pt x="1568" y="1"/>
                    <a:pt x="1012" y="180"/>
                    <a:pt x="0" y="1796"/>
                  </a:cubicBezTo>
                  <a:lnTo>
                    <a:pt x="46" y="1796"/>
                  </a:lnTo>
                  <a:lnTo>
                    <a:pt x="1849" y="16"/>
                  </a:lnTo>
                  <a:cubicBezTo>
                    <a:pt x="1849" y="16"/>
                    <a:pt x="1822" y="1"/>
                    <a:pt x="1766" y="1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4700034" y="4494593"/>
              <a:ext cx="64679" cy="45100"/>
            </a:xfrm>
            <a:custGeom>
              <a:rect b="b" l="l" r="r" t="t"/>
              <a:pathLst>
                <a:path extrusionOk="0" h="1804" w="2558">
                  <a:moveTo>
                    <a:pt x="1804" y="1"/>
                  </a:moveTo>
                  <a:lnTo>
                    <a:pt x="1" y="1781"/>
                  </a:lnTo>
                  <a:lnTo>
                    <a:pt x="46" y="1804"/>
                  </a:lnTo>
                  <a:cubicBezTo>
                    <a:pt x="2557" y="138"/>
                    <a:pt x="1804" y="1"/>
                    <a:pt x="1804" y="1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4653283" y="4539668"/>
              <a:ext cx="47359" cy="44975"/>
            </a:xfrm>
            <a:custGeom>
              <a:rect b="b" l="l" r="r" t="t"/>
              <a:pathLst>
                <a:path extrusionOk="0" h="1799" w="1873">
                  <a:moveTo>
                    <a:pt x="1827" y="1"/>
                  </a:moveTo>
                  <a:lnTo>
                    <a:pt x="1" y="1781"/>
                  </a:lnTo>
                  <a:cubicBezTo>
                    <a:pt x="1" y="1781"/>
                    <a:pt x="31" y="1799"/>
                    <a:pt x="95" y="1799"/>
                  </a:cubicBezTo>
                  <a:cubicBezTo>
                    <a:pt x="302" y="1799"/>
                    <a:pt x="860" y="1612"/>
                    <a:pt x="1873" y="24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4634825" y="4539668"/>
              <a:ext cx="64654" cy="44550"/>
            </a:xfrm>
            <a:custGeom>
              <a:rect b="b" l="l" r="r" t="t"/>
              <a:pathLst>
                <a:path extrusionOk="0" h="1782" w="2557">
                  <a:moveTo>
                    <a:pt x="2511" y="1"/>
                  </a:moveTo>
                  <a:cubicBezTo>
                    <a:pt x="1" y="1667"/>
                    <a:pt x="731" y="1781"/>
                    <a:pt x="731" y="1781"/>
                  </a:cubicBezTo>
                  <a:lnTo>
                    <a:pt x="2557" y="1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4683296" y="4525418"/>
              <a:ext cx="32921" cy="18275"/>
            </a:xfrm>
            <a:custGeom>
              <a:rect b="b" l="l" r="r" t="t"/>
              <a:pathLst>
                <a:path extrusionOk="0" h="731" w="1302">
                  <a:moveTo>
                    <a:pt x="640" y="0"/>
                  </a:moveTo>
                  <a:cubicBezTo>
                    <a:pt x="298" y="0"/>
                    <a:pt x="1" y="183"/>
                    <a:pt x="1" y="365"/>
                  </a:cubicBezTo>
                  <a:cubicBezTo>
                    <a:pt x="1" y="571"/>
                    <a:pt x="298" y="731"/>
                    <a:pt x="640" y="731"/>
                  </a:cubicBezTo>
                  <a:cubicBezTo>
                    <a:pt x="1005" y="731"/>
                    <a:pt x="1302" y="571"/>
                    <a:pt x="1302" y="365"/>
                  </a:cubicBezTo>
                  <a:cubicBezTo>
                    <a:pt x="1302" y="183"/>
                    <a:pt x="1005" y="0"/>
                    <a:pt x="640" y="0"/>
                  </a:cubicBezTo>
                  <a:close/>
                </a:path>
              </a:pathLst>
            </a:custGeom>
            <a:solidFill>
              <a:srgbClr val="8E4E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4449565" y="4059769"/>
              <a:ext cx="2150439" cy="1593225"/>
            </a:xfrm>
            <a:custGeom>
              <a:rect b="b" l="l" r="r" t="t"/>
              <a:pathLst>
                <a:path extrusionOk="0" h="63729" w="85048">
                  <a:moveTo>
                    <a:pt x="25382" y="1"/>
                  </a:moveTo>
                  <a:cubicBezTo>
                    <a:pt x="25383" y="1"/>
                    <a:pt x="34923" y="3584"/>
                    <a:pt x="32093" y="5068"/>
                  </a:cubicBezTo>
                  <a:cubicBezTo>
                    <a:pt x="29240" y="6574"/>
                    <a:pt x="21730" y="8834"/>
                    <a:pt x="29879" y="12600"/>
                  </a:cubicBezTo>
                  <a:cubicBezTo>
                    <a:pt x="38050" y="16344"/>
                    <a:pt x="45743" y="17713"/>
                    <a:pt x="37708" y="19516"/>
                  </a:cubicBezTo>
                  <a:cubicBezTo>
                    <a:pt x="29696" y="21342"/>
                    <a:pt x="39671" y="24629"/>
                    <a:pt x="45240" y="26638"/>
                  </a:cubicBezTo>
                  <a:cubicBezTo>
                    <a:pt x="50787" y="28646"/>
                    <a:pt x="43232" y="29171"/>
                    <a:pt x="31112" y="30199"/>
                  </a:cubicBezTo>
                  <a:cubicBezTo>
                    <a:pt x="19014" y="31249"/>
                    <a:pt x="15956" y="35836"/>
                    <a:pt x="32207" y="40310"/>
                  </a:cubicBezTo>
                  <a:cubicBezTo>
                    <a:pt x="48459" y="44761"/>
                    <a:pt x="55580" y="47226"/>
                    <a:pt x="34056" y="48733"/>
                  </a:cubicBezTo>
                  <a:cubicBezTo>
                    <a:pt x="12532" y="50216"/>
                    <a:pt x="2146" y="51540"/>
                    <a:pt x="982" y="56973"/>
                  </a:cubicBezTo>
                  <a:cubicBezTo>
                    <a:pt x="1" y="61492"/>
                    <a:pt x="8104" y="63272"/>
                    <a:pt x="10843" y="63729"/>
                  </a:cubicBezTo>
                  <a:lnTo>
                    <a:pt x="69778" y="63729"/>
                  </a:lnTo>
                  <a:cubicBezTo>
                    <a:pt x="75256" y="52887"/>
                    <a:pt x="80916" y="36704"/>
                    <a:pt x="82857" y="31933"/>
                  </a:cubicBezTo>
                  <a:cubicBezTo>
                    <a:pt x="84180" y="28669"/>
                    <a:pt x="85048" y="21571"/>
                    <a:pt x="84728" y="14883"/>
                  </a:cubicBezTo>
                  <a:cubicBezTo>
                    <a:pt x="69846" y="9861"/>
                    <a:pt x="49372" y="4018"/>
                    <a:pt x="25382" y="1"/>
                  </a:cubicBezTo>
                  <a:close/>
                </a:path>
              </a:pathLst>
            </a:custGeom>
            <a:solidFill>
              <a:srgbClr val="EEF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5045751" y="4544768"/>
              <a:ext cx="33351" cy="87375"/>
            </a:xfrm>
            <a:custGeom>
              <a:rect b="b" l="l" r="r" t="t"/>
              <a:pathLst>
                <a:path extrusionOk="0" h="3495" w="1319">
                  <a:moveTo>
                    <a:pt x="32" y="1"/>
                  </a:moveTo>
                  <a:cubicBezTo>
                    <a:pt x="12" y="1"/>
                    <a:pt x="0" y="2"/>
                    <a:pt x="0" y="2"/>
                  </a:cubicBezTo>
                  <a:lnTo>
                    <a:pt x="0" y="3495"/>
                  </a:lnTo>
                  <a:lnTo>
                    <a:pt x="114" y="3495"/>
                  </a:lnTo>
                  <a:cubicBezTo>
                    <a:pt x="1319" y="152"/>
                    <a:pt x="238" y="1"/>
                    <a:pt x="32" y="1"/>
                  </a:cubicBezTo>
                  <a:close/>
                </a:path>
              </a:pathLst>
            </a:custGeom>
            <a:solidFill>
              <a:srgbClr val="F7E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5045751" y="4633267"/>
              <a:ext cx="33351" cy="87350"/>
            </a:xfrm>
            <a:custGeom>
              <a:rect b="b" l="l" r="r" t="t"/>
              <a:pathLst>
                <a:path extrusionOk="0" h="3494" w="1319">
                  <a:moveTo>
                    <a:pt x="0" y="0"/>
                  </a:moveTo>
                  <a:lnTo>
                    <a:pt x="0" y="3492"/>
                  </a:lnTo>
                  <a:cubicBezTo>
                    <a:pt x="0" y="3492"/>
                    <a:pt x="12" y="3494"/>
                    <a:pt x="32" y="3494"/>
                  </a:cubicBezTo>
                  <a:cubicBezTo>
                    <a:pt x="238" y="3494"/>
                    <a:pt x="1319" y="3343"/>
                    <a:pt x="114" y="0"/>
                  </a:cubicBezTo>
                  <a:close/>
                </a:path>
              </a:pathLst>
            </a:custGeom>
            <a:solidFill>
              <a:srgbClr val="FEF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5012982" y="4633267"/>
              <a:ext cx="32795" cy="87350"/>
            </a:xfrm>
            <a:custGeom>
              <a:rect b="b" l="l" r="r" t="t"/>
              <a:pathLst>
                <a:path extrusionOk="0" h="3494" w="1297">
                  <a:moveTo>
                    <a:pt x="1205" y="0"/>
                  </a:moveTo>
                  <a:cubicBezTo>
                    <a:pt x="1" y="3343"/>
                    <a:pt x="1063" y="3494"/>
                    <a:pt x="1265" y="3494"/>
                  </a:cubicBezTo>
                  <a:cubicBezTo>
                    <a:pt x="1285" y="3494"/>
                    <a:pt x="1296" y="3492"/>
                    <a:pt x="1296" y="3492"/>
                  </a:cubicBezTo>
                  <a:lnTo>
                    <a:pt x="1296" y="0"/>
                  </a:lnTo>
                  <a:close/>
                </a:path>
              </a:pathLst>
            </a:custGeom>
            <a:solidFill>
              <a:srgbClr val="F7E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5046889" y="4632692"/>
              <a:ext cx="180914" cy="8225"/>
            </a:xfrm>
            <a:custGeom>
              <a:rect b="b" l="l" r="r" t="t"/>
              <a:pathLst>
                <a:path extrusionOk="0" h="329" w="7155">
                  <a:moveTo>
                    <a:pt x="1" y="0"/>
                  </a:moveTo>
                  <a:lnTo>
                    <a:pt x="1" y="46"/>
                  </a:lnTo>
                  <a:cubicBezTo>
                    <a:pt x="2343" y="257"/>
                    <a:pt x="3902" y="329"/>
                    <a:pt x="4938" y="329"/>
                  </a:cubicBezTo>
                  <a:cubicBezTo>
                    <a:pt x="7155" y="329"/>
                    <a:pt x="6985" y="0"/>
                    <a:pt x="6985" y="0"/>
                  </a:cubicBezTo>
                  <a:close/>
                </a:path>
              </a:pathLst>
            </a:custGeom>
            <a:solidFill>
              <a:srgbClr val="F7E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4863702" y="4624467"/>
              <a:ext cx="181496" cy="8250"/>
            </a:xfrm>
            <a:custGeom>
              <a:rect b="b" l="l" r="r" t="t"/>
              <a:pathLst>
                <a:path extrusionOk="0" h="330" w="7178">
                  <a:moveTo>
                    <a:pt x="2224" y="1"/>
                  </a:moveTo>
                  <a:cubicBezTo>
                    <a:pt x="0" y="1"/>
                    <a:pt x="170" y="329"/>
                    <a:pt x="170" y="329"/>
                  </a:cubicBezTo>
                  <a:lnTo>
                    <a:pt x="7177" y="329"/>
                  </a:lnTo>
                  <a:lnTo>
                    <a:pt x="7177" y="284"/>
                  </a:lnTo>
                  <a:cubicBezTo>
                    <a:pt x="4828" y="73"/>
                    <a:pt x="3264" y="1"/>
                    <a:pt x="2224" y="1"/>
                  </a:cubicBezTo>
                  <a:close/>
                </a:path>
              </a:pathLst>
            </a:custGeom>
            <a:solidFill>
              <a:srgbClr val="F7E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4956875" y="4556092"/>
              <a:ext cx="90621" cy="76050"/>
            </a:xfrm>
            <a:custGeom>
              <a:rect b="b" l="l" r="r" t="t"/>
              <a:pathLst>
                <a:path extrusionOk="0" h="3042" w="3584">
                  <a:moveTo>
                    <a:pt x="175" y="1"/>
                  </a:moveTo>
                  <a:cubicBezTo>
                    <a:pt x="57" y="1"/>
                    <a:pt x="0" y="29"/>
                    <a:pt x="0" y="29"/>
                  </a:cubicBezTo>
                  <a:lnTo>
                    <a:pt x="3492" y="3042"/>
                  </a:lnTo>
                  <a:lnTo>
                    <a:pt x="3584" y="3019"/>
                  </a:lnTo>
                  <a:cubicBezTo>
                    <a:pt x="1650" y="312"/>
                    <a:pt x="570" y="1"/>
                    <a:pt x="175" y="1"/>
                  </a:cubicBezTo>
                  <a:close/>
                </a:path>
              </a:pathLst>
            </a:custGeom>
            <a:solidFill>
              <a:srgbClr val="F7E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5044006" y="4633267"/>
              <a:ext cx="90647" cy="76025"/>
            </a:xfrm>
            <a:custGeom>
              <a:rect b="b" l="l" r="r" t="t"/>
              <a:pathLst>
                <a:path extrusionOk="0" h="3041" w="3585">
                  <a:moveTo>
                    <a:pt x="92" y="0"/>
                  </a:moveTo>
                  <a:lnTo>
                    <a:pt x="1" y="23"/>
                  </a:lnTo>
                  <a:cubicBezTo>
                    <a:pt x="1952" y="2730"/>
                    <a:pt x="3023" y="3041"/>
                    <a:pt x="3412" y="3041"/>
                  </a:cubicBezTo>
                  <a:cubicBezTo>
                    <a:pt x="3529" y="3041"/>
                    <a:pt x="3584" y="3013"/>
                    <a:pt x="3584" y="301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F7E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5046889" y="4588742"/>
              <a:ext cx="178942" cy="44550"/>
            </a:xfrm>
            <a:custGeom>
              <a:rect b="b" l="l" r="r" t="t"/>
              <a:pathLst>
                <a:path extrusionOk="0" h="1782" w="7077">
                  <a:moveTo>
                    <a:pt x="6050" y="1"/>
                  </a:moveTo>
                  <a:lnTo>
                    <a:pt x="1" y="1758"/>
                  </a:lnTo>
                  <a:lnTo>
                    <a:pt x="46" y="1781"/>
                  </a:lnTo>
                  <a:cubicBezTo>
                    <a:pt x="7076" y="526"/>
                    <a:pt x="6050" y="1"/>
                    <a:pt x="6050" y="1"/>
                  </a:cubicBezTo>
                  <a:close/>
                </a:path>
              </a:pathLst>
            </a:custGeom>
            <a:solidFill>
              <a:srgbClr val="F7E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4865674" y="4632117"/>
              <a:ext cx="179524" cy="44525"/>
            </a:xfrm>
            <a:custGeom>
              <a:rect b="b" l="l" r="r" t="t"/>
              <a:pathLst>
                <a:path extrusionOk="0" h="1781" w="7100">
                  <a:moveTo>
                    <a:pt x="7054" y="1"/>
                  </a:moveTo>
                  <a:cubicBezTo>
                    <a:pt x="1" y="1256"/>
                    <a:pt x="1051" y="1781"/>
                    <a:pt x="1051" y="1781"/>
                  </a:cubicBezTo>
                  <a:lnTo>
                    <a:pt x="7099" y="23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F7E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4892223" y="4586342"/>
              <a:ext cx="154112" cy="46375"/>
            </a:xfrm>
            <a:custGeom>
              <a:rect b="b" l="l" r="r" t="t"/>
              <a:pathLst>
                <a:path extrusionOk="0" h="1855" w="6095">
                  <a:moveTo>
                    <a:pt x="407" y="0"/>
                  </a:moveTo>
                  <a:cubicBezTo>
                    <a:pt x="54" y="0"/>
                    <a:pt x="1" y="97"/>
                    <a:pt x="1" y="97"/>
                  </a:cubicBezTo>
                  <a:lnTo>
                    <a:pt x="6049" y="1854"/>
                  </a:lnTo>
                  <a:lnTo>
                    <a:pt x="6095" y="1809"/>
                  </a:lnTo>
                  <a:cubicBezTo>
                    <a:pt x="2495" y="282"/>
                    <a:pt x="1011" y="0"/>
                    <a:pt x="407" y="0"/>
                  </a:cubicBezTo>
                  <a:close/>
                </a:path>
              </a:pathLst>
            </a:custGeom>
            <a:solidFill>
              <a:srgbClr val="F7E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5045751" y="4632692"/>
              <a:ext cx="154112" cy="46375"/>
            </a:xfrm>
            <a:custGeom>
              <a:rect b="b" l="l" r="r" t="t"/>
              <a:pathLst>
                <a:path extrusionOk="0" h="1855" w="6095">
                  <a:moveTo>
                    <a:pt x="46" y="0"/>
                  </a:moveTo>
                  <a:lnTo>
                    <a:pt x="0" y="46"/>
                  </a:lnTo>
                  <a:cubicBezTo>
                    <a:pt x="3601" y="1573"/>
                    <a:pt x="5084" y="1854"/>
                    <a:pt x="5688" y="1854"/>
                  </a:cubicBezTo>
                  <a:cubicBezTo>
                    <a:pt x="6042" y="1854"/>
                    <a:pt x="6095" y="1758"/>
                    <a:pt x="6095" y="175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7E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5046332" y="4556792"/>
              <a:ext cx="124655" cy="75925"/>
            </a:xfrm>
            <a:custGeom>
              <a:rect b="b" l="l" r="r" t="t"/>
              <a:pathLst>
                <a:path extrusionOk="0" h="3037" w="4930">
                  <a:moveTo>
                    <a:pt x="3492" y="1"/>
                  </a:moveTo>
                  <a:lnTo>
                    <a:pt x="0" y="3014"/>
                  </a:lnTo>
                  <a:lnTo>
                    <a:pt x="91" y="3036"/>
                  </a:lnTo>
                  <a:cubicBezTo>
                    <a:pt x="4930" y="206"/>
                    <a:pt x="3492" y="1"/>
                    <a:pt x="3492" y="1"/>
                  </a:cubicBezTo>
                  <a:close/>
                </a:path>
              </a:pathLst>
            </a:custGeom>
            <a:solidFill>
              <a:srgbClr val="F7E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4956875" y="4633267"/>
              <a:ext cx="90621" cy="76025"/>
            </a:xfrm>
            <a:custGeom>
              <a:rect b="b" l="l" r="r" t="t"/>
              <a:pathLst>
                <a:path extrusionOk="0" h="3041" w="3584">
                  <a:moveTo>
                    <a:pt x="3492" y="0"/>
                  </a:moveTo>
                  <a:lnTo>
                    <a:pt x="0" y="3013"/>
                  </a:lnTo>
                  <a:cubicBezTo>
                    <a:pt x="0" y="3013"/>
                    <a:pt x="57" y="3041"/>
                    <a:pt x="175" y="3041"/>
                  </a:cubicBezTo>
                  <a:cubicBezTo>
                    <a:pt x="570" y="3041"/>
                    <a:pt x="1650" y="2730"/>
                    <a:pt x="3584" y="23"/>
                  </a:cubicBezTo>
                  <a:lnTo>
                    <a:pt x="3492" y="0"/>
                  </a:lnTo>
                  <a:close/>
                </a:path>
              </a:pathLst>
            </a:custGeom>
            <a:solidFill>
              <a:srgbClr val="FEFF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4921072" y="4632692"/>
              <a:ext cx="124124" cy="75925"/>
            </a:xfrm>
            <a:custGeom>
              <a:rect b="b" l="l" r="r" t="t"/>
              <a:pathLst>
                <a:path extrusionOk="0" h="3037" w="4909">
                  <a:moveTo>
                    <a:pt x="4840" y="0"/>
                  </a:moveTo>
                  <a:cubicBezTo>
                    <a:pt x="1" y="2831"/>
                    <a:pt x="1416" y="3036"/>
                    <a:pt x="1416" y="3036"/>
                  </a:cubicBezTo>
                  <a:lnTo>
                    <a:pt x="4908" y="23"/>
                  </a:lnTo>
                  <a:lnTo>
                    <a:pt x="4840" y="0"/>
                  </a:lnTo>
                  <a:close/>
                </a:path>
              </a:pathLst>
            </a:custGeom>
            <a:solidFill>
              <a:srgbClr val="F7E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-28425" y="3936525"/>
              <a:ext cx="7386857" cy="1716475"/>
            </a:xfrm>
            <a:custGeom>
              <a:rect b="b" l="l" r="r" t="t"/>
              <a:pathLst>
                <a:path extrusionOk="0" h="68659" w="285317">
                  <a:moveTo>
                    <a:pt x="142658" y="1"/>
                  </a:moveTo>
                  <a:cubicBezTo>
                    <a:pt x="63272" y="1"/>
                    <a:pt x="0" y="29947"/>
                    <a:pt x="0" y="29947"/>
                  </a:cubicBezTo>
                  <a:lnTo>
                    <a:pt x="0" y="68659"/>
                  </a:lnTo>
                  <a:lnTo>
                    <a:pt x="285316" y="68659"/>
                  </a:lnTo>
                  <a:lnTo>
                    <a:pt x="285316" y="29947"/>
                  </a:lnTo>
                  <a:cubicBezTo>
                    <a:pt x="285316" y="29947"/>
                    <a:pt x="222045" y="1"/>
                    <a:pt x="142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2702900" y="3936525"/>
              <a:ext cx="1423692" cy="833999"/>
            </a:xfrm>
            <a:custGeom>
              <a:rect b="b" l="l" r="r" t="t"/>
              <a:pathLst>
                <a:path extrusionOk="0" h="32445" w="53618">
                  <a:moveTo>
                    <a:pt x="37343" y="1"/>
                  </a:moveTo>
                  <a:cubicBezTo>
                    <a:pt x="24401" y="1"/>
                    <a:pt x="11870" y="799"/>
                    <a:pt x="1" y="2146"/>
                  </a:cubicBezTo>
                  <a:cubicBezTo>
                    <a:pt x="273" y="2116"/>
                    <a:pt x="8819" y="1395"/>
                    <a:pt x="16260" y="1395"/>
                  </a:cubicBezTo>
                  <a:cubicBezTo>
                    <a:pt x="20058" y="1395"/>
                    <a:pt x="23568" y="1583"/>
                    <a:pt x="25542" y="2146"/>
                  </a:cubicBezTo>
                  <a:cubicBezTo>
                    <a:pt x="31477" y="3835"/>
                    <a:pt x="22644" y="6369"/>
                    <a:pt x="21183" y="8446"/>
                  </a:cubicBezTo>
                  <a:cubicBezTo>
                    <a:pt x="20449" y="9489"/>
                    <a:pt x="21432" y="9795"/>
                    <a:pt x="23257" y="9795"/>
                  </a:cubicBezTo>
                  <a:cubicBezTo>
                    <a:pt x="25065" y="9795"/>
                    <a:pt x="27700" y="9495"/>
                    <a:pt x="30313" y="9313"/>
                  </a:cubicBezTo>
                  <a:cubicBezTo>
                    <a:pt x="30440" y="9305"/>
                    <a:pt x="30558" y="9301"/>
                    <a:pt x="30666" y="9301"/>
                  </a:cubicBezTo>
                  <a:cubicBezTo>
                    <a:pt x="35003" y="9301"/>
                    <a:pt x="23762" y="15978"/>
                    <a:pt x="13673" y="26067"/>
                  </a:cubicBezTo>
                  <a:cubicBezTo>
                    <a:pt x="8588" y="31153"/>
                    <a:pt x="9289" y="32445"/>
                    <a:pt x="11315" y="32445"/>
                  </a:cubicBezTo>
                  <a:cubicBezTo>
                    <a:pt x="13408" y="32445"/>
                    <a:pt x="16915" y="31066"/>
                    <a:pt x="16915" y="31066"/>
                  </a:cubicBezTo>
                  <a:lnTo>
                    <a:pt x="25451" y="24355"/>
                  </a:lnTo>
                  <a:lnTo>
                    <a:pt x="42045" y="15864"/>
                  </a:lnTo>
                  <a:lnTo>
                    <a:pt x="53618" y="434"/>
                  </a:lnTo>
                  <a:cubicBezTo>
                    <a:pt x="48276" y="160"/>
                    <a:pt x="42844" y="1"/>
                    <a:pt x="37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 rot="-336727">
              <a:off x="1702902" y="4061472"/>
              <a:ext cx="2506794" cy="1702356"/>
            </a:xfrm>
            <a:custGeom>
              <a:rect b="b" l="l" r="r" t="t"/>
              <a:pathLst>
                <a:path extrusionOk="0" h="68225" w="91644">
                  <a:moveTo>
                    <a:pt x="91644" y="0"/>
                  </a:moveTo>
                  <a:lnTo>
                    <a:pt x="0" y="68225"/>
                  </a:lnTo>
                  <a:lnTo>
                    <a:pt x="28486" y="68225"/>
                  </a:lnTo>
                  <a:lnTo>
                    <a:pt x="916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4032455" y="4039794"/>
              <a:ext cx="3326145" cy="1613200"/>
            </a:xfrm>
            <a:custGeom>
              <a:rect b="b" l="l" r="r" t="t"/>
              <a:pathLst>
                <a:path extrusionOk="0" h="64528" w="129649">
                  <a:moveTo>
                    <a:pt x="39237" y="1"/>
                  </a:moveTo>
                  <a:cubicBezTo>
                    <a:pt x="39351" y="24"/>
                    <a:pt x="48253" y="2238"/>
                    <a:pt x="48961" y="4315"/>
                  </a:cubicBezTo>
                  <a:cubicBezTo>
                    <a:pt x="49691" y="6392"/>
                    <a:pt x="43118" y="5867"/>
                    <a:pt x="40995" y="8606"/>
                  </a:cubicBezTo>
                  <a:cubicBezTo>
                    <a:pt x="38849" y="11322"/>
                    <a:pt x="45126" y="13833"/>
                    <a:pt x="50376" y="15842"/>
                  </a:cubicBezTo>
                  <a:cubicBezTo>
                    <a:pt x="55626" y="17850"/>
                    <a:pt x="56082" y="18969"/>
                    <a:pt x="52773" y="19859"/>
                  </a:cubicBezTo>
                  <a:cubicBezTo>
                    <a:pt x="49463" y="20772"/>
                    <a:pt x="48824" y="21845"/>
                    <a:pt x="51837" y="23579"/>
                  </a:cubicBezTo>
                  <a:cubicBezTo>
                    <a:pt x="54850" y="25337"/>
                    <a:pt x="59027" y="26204"/>
                    <a:pt x="46496" y="28829"/>
                  </a:cubicBezTo>
                  <a:cubicBezTo>
                    <a:pt x="33965" y="31454"/>
                    <a:pt x="33211" y="36635"/>
                    <a:pt x="40721" y="40265"/>
                  </a:cubicBezTo>
                  <a:cubicBezTo>
                    <a:pt x="48230" y="43894"/>
                    <a:pt x="56516" y="45560"/>
                    <a:pt x="35677" y="46108"/>
                  </a:cubicBezTo>
                  <a:cubicBezTo>
                    <a:pt x="14814" y="46656"/>
                    <a:pt x="1" y="50901"/>
                    <a:pt x="5821" y="57155"/>
                  </a:cubicBezTo>
                  <a:cubicBezTo>
                    <a:pt x="11208" y="62930"/>
                    <a:pt x="20406" y="64528"/>
                    <a:pt x="20406" y="64528"/>
                  </a:cubicBezTo>
                  <a:lnTo>
                    <a:pt x="129648" y="64528"/>
                  </a:lnTo>
                  <a:lnTo>
                    <a:pt x="129648" y="25816"/>
                  </a:lnTo>
                  <a:cubicBezTo>
                    <a:pt x="129648" y="25816"/>
                    <a:pt x="92420" y="8195"/>
                    <a:pt x="39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467639">
              <a:off x="1808621" y="4100735"/>
              <a:ext cx="2441266" cy="1683832"/>
            </a:xfrm>
            <a:custGeom>
              <a:rect b="b" l="l" r="r" t="t"/>
              <a:pathLst>
                <a:path extrusionOk="0" h="68225" w="91644">
                  <a:moveTo>
                    <a:pt x="91644" y="0"/>
                  </a:moveTo>
                  <a:lnTo>
                    <a:pt x="0" y="68225"/>
                  </a:lnTo>
                  <a:lnTo>
                    <a:pt x="28486" y="68225"/>
                  </a:lnTo>
                  <a:lnTo>
                    <a:pt x="916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 rot="123452">
              <a:off x="4213322" y="4157402"/>
              <a:ext cx="4904680" cy="1495627"/>
            </a:xfrm>
            <a:custGeom>
              <a:rect b="b" l="l" r="r" t="t"/>
              <a:pathLst>
                <a:path extrusionOk="0" h="63729" w="110750">
                  <a:moveTo>
                    <a:pt x="25291" y="1"/>
                  </a:moveTo>
                  <a:lnTo>
                    <a:pt x="25291" y="1"/>
                  </a:lnTo>
                  <a:cubicBezTo>
                    <a:pt x="25296" y="2"/>
                    <a:pt x="25300" y="2"/>
                    <a:pt x="25305" y="3"/>
                  </a:cubicBezTo>
                  <a:lnTo>
                    <a:pt x="25305" y="3"/>
                  </a:lnTo>
                  <a:cubicBezTo>
                    <a:pt x="25300" y="2"/>
                    <a:pt x="25296" y="1"/>
                    <a:pt x="25291" y="1"/>
                  </a:cubicBezTo>
                  <a:close/>
                  <a:moveTo>
                    <a:pt x="25305" y="3"/>
                  </a:moveTo>
                  <a:cubicBezTo>
                    <a:pt x="26653" y="235"/>
                    <a:pt x="42093" y="4481"/>
                    <a:pt x="36133" y="6460"/>
                  </a:cubicBezTo>
                  <a:cubicBezTo>
                    <a:pt x="23968" y="10523"/>
                    <a:pt x="51540" y="13148"/>
                    <a:pt x="50354" y="17371"/>
                  </a:cubicBezTo>
                  <a:cubicBezTo>
                    <a:pt x="49144" y="21616"/>
                    <a:pt x="37046" y="20110"/>
                    <a:pt x="50833" y="25337"/>
                  </a:cubicBezTo>
                  <a:cubicBezTo>
                    <a:pt x="64619" y="30587"/>
                    <a:pt x="45606" y="31226"/>
                    <a:pt x="36521" y="31865"/>
                  </a:cubicBezTo>
                  <a:cubicBezTo>
                    <a:pt x="21480" y="32938"/>
                    <a:pt x="26707" y="36978"/>
                    <a:pt x="42159" y="39603"/>
                  </a:cubicBezTo>
                  <a:cubicBezTo>
                    <a:pt x="73658" y="44944"/>
                    <a:pt x="55170" y="52225"/>
                    <a:pt x="27597" y="52225"/>
                  </a:cubicBezTo>
                  <a:cubicBezTo>
                    <a:pt x="1" y="52225"/>
                    <a:pt x="594" y="63729"/>
                    <a:pt x="34581" y="63729"/>
                  </a:cubicBezTo>
                  <a:lnTo>
                    <a:pt x="110749" y="63729"/>
                  </a:lnTo>
                  <a:lnTo>
                    <a:pt x="110749" y="25017"/>
                  </a:lnTo>
                  <a:cubicBezTo>
                    <a:pt x="110749" y="25017"/>
                    <a:pt x="75833" y="8495"/>
                    <a:pt x="25305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1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graphicFrame>
        <p:nvGraphicFramePr>
          <p:cNvPr id="408" name="Google Shape;408;p21"/>
          <p:cNvGraphicFramePr/>
          <p:nvPr/>
        </p:nvGraphicFramePr>
        <p:xfrm>
          <a:off x="539488" y="1271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{DE5178E3-E9D1-433F-A460-743283DB2032}</a:tableStyleId>
              </a:tblPr>
              <a:tblGrid>
                <a:gridCol w="945300"/>
                <a:gridCol w="3016175"/>
                <a:gridCol w="1057125"/>
                <a:gridCol w="3137825"/>
              </a:tblGrid>
              <a:tr h="36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Continental relief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Coastal relief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6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Mountain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Peninsula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the biggest planet of them all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Valley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the second planet from the 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Isthmus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Ceres is located in the main asteroid belt</a:t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Plains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actually a very cold place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Cape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closest planet to the 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Plateau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of them all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Gulf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 from the 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Basin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far away from Earth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Island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second planet from the Sun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Beach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actually a very cold place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Cliff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 is now considered a dwarf planet</a:t>
                      </a:r>
                      <a:endParaRPr sz="1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9" name="Google Shape;409;p21"/>
          <p:cNvSpPr/>
          <p:nvPr/>
        </p:nvSpPr>
        <p:spPr>
          <a:xfrm>
            <a:off x="-19351" y="4323250"/>
            <a:ext cx="1402514" cy="938125"/>
          </a:xfrm>
          <a:custGeom>
            <a:rect b="b" l="l" r="r" t="t"/>
            <a:pathLst>
              <a:path extrusionOk="0" h="37525" w="55694">
                <a:moveTo>
                  <a:pt x="33545" y="1"/>
                </a:moveTo>
                <a:cubicBezTo>
                  <a:pt x="30747" y="1"/>
                  <a:pt x="27963" y="798"/>
                  <a:pt x="25427" y="1985"/>
                </a:cubicBezTo>
                <a:cubicBezTo>
                  <a:pt x="22551" y="3332"/>
                  <a:pt x="19927" y="5158"/>
                  <a:pt x="17302" y="6984"/>
                </a:cubicBezTo>
                <a:cubicBezTo>
                  <a:pt x="14106" y="9198"/>
                  <a:pt x="10933" y="11412"/>
                  <a:pt x="7738" y="13649"/>
                </a:cubicBezTo>
                <a:cubicBezTo>
                  <a:pt x="5273" y="15361"/>
                  <a:pt x="3013" y="18145"/>
                  <a:pt x="0" y="18145"/>
                </a:cubicBezTo>
                <a:lnTo>
                  <a:pt x="0" y="37341"/>
                </a:lnTo>
                <a:lnTo>
                  <a:pt x="54050" y="37341"/>
                </a:lnTo>
                <a:cubicBezTo>
                  <a:pt x="54553" y="37341"/>
                  <a:pt x="55192" y="37433"/>
                  <a:pt x="55694" y="37524"/>
                </a:cubicBezTo>
                <a:cubicBezTo>
                  <a:pt x="52498" y="36543"/>
                  <a:pt x="49326" y="35401"/>
                  <a:pt x="46427" y="33735"/>
                </a:cubicBezTo>
                <a:cubicBezTo>
                  <a:pt x="43551" y="32046"/>
                  <a:pt x="40949" y="29786"/>
                  <a:pt x="39260" y="26910"/>
                </a:cubicBezTo>
                <a:cubicBezTo>
                  <a:pt x="37160" y="23327"/>
                  <a:pt x="36635" y="18944"/>
                  <a:pt x="37365" y="14881"/>
                </a:cubicBezTo>
                <a:cubicBezTo>
                  <a:pt x="38118" y="10796"/>
                  <a:pt x="40081" y="7007"/>
                  <a:pt x="42661" y="3765"/>
                </a:cubicBezTo>
                <a:cubicBezTo>
                  <a:pt x="40812" y="1186"/>
                  <a:pt x="37844" y="319"/>
                  <a:pt x="34672" y="45"/>
                </a:cubicBezTo>
                <a:cubicBezTo>
                  <a:pt x="34296" y="15"/>
                  <a:pt x="33920" y="1"/>
                  <a:pt x="335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1"/>
          <p:cNvSpPr/>
          <p:nvPr/>
        </p:nvSpPr>
        <p:spPr>
          <a:xfrm>
            <a:off x="-113562" y="4027500"/>
            <a:ext cx="1598350" cy="903025"/>
          </a:xfrm>
          <a:custGeom>
            <a:rect b="b" l="l" r="r" t="t"/>
            <a:pathLst>
              <a:path extrusionOk="0" h="36121" w="63934">
                <a:moveTo>
                  <a:pt x="44707" y="0"/>
                </a:moveTo>
                <a:cubicBezTo>
                  <a:pt x="44184" y="0"/>
                  <a:pt x="43662" y="17"/>
                  <a:pt x="43140" y="51"/>
                </a:cubicBezTo>
                <a:cubicBezTo>
                  <a:pt x="38278" y="394"/>
                  <a:pt x="33530" y="2243"/>
                  <a:pt x="29719" y="5278"/>
                </a:cubicBezTo>
                <a:cubicBezTo>
                  <a:pt x="26569" y="7789"/>
                  <a:pt x="24126" y="11008"/>
                  <a:pt x="21593" y="14158"/>
                </a:cubicBezTo>
                <a:cubicBezTo>
                  <a:pt x="19082" y="17285"/>
                  <a:pt x="16411" y="20389"/>
                  <a:pt x="13010" y="22534"/>
                </a:cubicBezTo>
                <a:cubicBezTo>
                  <a:pt x="10625" y="24040"/>
                  <a:pt x="7800" y="25017"/>
                  <a:pt x="5011" y="25017"/>
                </a:cubicBezTo>
                <a:cubicBezTo>
                  <a:pt x="3824" y="25017"/>
                  <a:pt x="2644" y="24840"/>
                  <a:pt x="1507" y="24452"/>
                </a:cubicBezTo>
                <a:cubicBezTo>
                  <a:pt x="753" y="26643"/>
                  <a:pt x="0" y="29062"/>
                  <a:pt x="46" y="31391"/>
                </a:cubicBezTo>
                <a:cubicBezTo>
                  <a:pt x="46" y="32144"/>
                  <a:pt x="205" y="33057"/>
                  <a:pt x="913" y="33376"/>
                </a:cubicBezTo>
                <a:cubicBezTo>
                  <a:pt x="1081" y="33457"/>
                  <a:pt x="1257" y="33488"/>
                  <a:pt x="1436" y="33488"/>
                </a:cubicBezTo>
                <a:cubicBezTo>
                  <a:pt x="1816" y="33488"/>
                  <a:pt x="2214" y="33348"/>
                  <a:pt x="2602" y="33239"/>
                </a:cubicBezTo>
                <a:cubicBezTo>
                  <a:pt x="2974" y="33116"/>
                  <a:pt x="3471" y="32908"/>
                  <a:pt x="3888" y="32908"/>
                </a:cubicBezTo>
                <a:cubicBezTo>
                  <a:pt x="4086" y="32908"/>
                  <a:pt x="4266" y="32955"/>
                  <a:pt x="4405" y="33080"/>
                </a:cubicBezTo>
                <a:cubicBezTo>
                  <a:pt x="4464" y="33430"/>
                  <a:pt x="4812" y="33584"/>
                  <a:pt x="5180" y="33584"/>
                </a:cubicBezTo>
                <a:cubicBezTo>
                  <a:pt x="5388" y="33584"/>
                  <a:pt x="5602" y="33535"/>
                  <a:pt x="5775" y="33445"/>
                </a:cubicBezTo>
                <a:cubicBezTo>
                  <a:pt x="6230" y="33217"/>
                  <a:pt x="6667" y="32839"/>
                  <a:pt x="7153" y="32839"/>
                </a:cubicBezTo>
                <a:cubicBezTo>
                  <a:pt x="7203" y="32839"/>
                  <a:pt x="7253" y="32843"/>
                  <a:pt x="7304" y="32851"/>
                </a:cubicBezTo>
                <a:cubicBezTo>
                  <a:pt x="8628" y="33057"/>
                  <a:pt x="8149" y="35453"/>
                  <a:pt x="9358" y="36024"/>
                </a:cubicBezTo>
                <a:cubicBezTo>
                  <a:pt x="9496" y="36090"/>
                  <a:pt x="9639" y="36120"/>
                  <a:pt x="9782" y="36120"/>
                </a:cubicBezTo>
                <a:cubicBezTo>
                  <a:pt x="10332" y="36120"/>
                  <a:pt x="10890" y="35682"/>
                  <a:pt x="11162" y="35157"/>
                </a:cubicBezTo>
                <a:cubicBezTo>
                  <a:pt x="11504" y="34518"/>
                  <a:pt x="11504" y="33742"/>
                  <a:pt x="11641" y="33011"/>
                </a:cubicBezTo>
                <a:cubicBezTo>
                  <a:pt x="11755" y="32281"/>
                  <a:pt x="12075" y="31505"/>
                  <a:pt x="12737" y="31185"/>
                </a:cubicBezTo>
                <a:cubicBezTo>
                  <a:pt x="13490" y="30820"/>
                  <a:pt x="14540" y="31139"/>
                  <a:pt x="15088" y="30523"/>
                </a:cubicBezTo>
                <a:cubicBezTo>
                  <a:pt x="15544" y="29975"/>
                  <a:pt x="15316" y="29154"/>
                  <a:pt x="15133" y="28469"/>
                </a:cubicBezTo>
                <a:cubicBezTo>
                  <a:pt x="14951" y="27761"/>
                  <a:pt x="15019" y="26826"/>
                  <a:pt x="15704" y="26597"/>
                </a:cubicBezTo>
                <a:cubicBezTo>
                  <a:pt x="15786" y="26573"/>
                  <a:pt x="15865" y="26562"/>
                  <a:pt x="15940" y="26562"/>
                </a:cubicBezTo>
                <a:cubicBezTo>
                  <a:pt x="16927" y="26562"/>
                  <a:pt x="17342" y="28503"/>
                  <a:pt x="18466" y="28652"/>
                </a:cubicBezTo>
                <a:cubicBezTo>
                  <a:pt x="18508" y="28657"/>
                  <a:pt x="18549" y="28659"/>
                  <a:pt x="18590" y="28659"/>
                </a:cubicBezTo>
                <a:cubicBezTo>
                  <a:pt x="19259" y="28659"/>
                  <a:pt x="19773" y="27981"/>
                  <a:pt x="20246" y="27465"/>
                </a:cubicBezTo>
                <a:cubicBezTo>
                  <a:pt x="20292" y="27077"/>
                  <a:pt x="20474" y="26894"/>
                  <a:pt x="20840" y="26757"/>
                </a:cubicBezTo>
                <a:cubicBezTo>
                  <a:pt x="20968" y="26706"/>
                  <a:pt x="21109" y="26680"/>
                  <a:pt x="21251" y="26680"/>
                </a:cubicBezTo>
                <a:cubicBezTo>
                  <a:pt x="21488" y="26680"/>
                  <a:pt x="21727" y="26751"/>
                  <a:pt x="21912" y="26894"/>
                </a:cubicBezTo>
                <a:cubicBezTo>
                  <a:pt x="22300" y="27191"/>
                  <a:pt x="22460" y="27739"/>
                  <a:pt x="22506" y="28241"/>
                </a:cubicBezTo>
                <a:cubicBezTo>
                  <a:pt x="22574" y="28720"/>
                  <a:pt x="22597" y="29245"/>
                  <a:pt x="22848" y="29702"/>
                </a:cubicBezTo>
                <a:cubicBezTo>
                  <a:pt x="23113" y="30201"/>
                  <a:pt x="23677" y="30487"/>
                  <a:pt x="24240" y="30487"/>
                </a:cubicBezTo>
                <a:cubicBezTo>
                  <a:pt x="24501" y="30487"/>
                  <a:pt x="24762" y="30425"/>
                  <a:pt x="24994" y="30295"/>
                </a:cubicBezTo>
                <a:cubicBezTo>
                  <a:pt x="25724" y="29884"/>
                  <a:pt x="25998" y="28857"/>
                  <a:pt x="25564" y="28127"/>
                </a:cubicBezTo>
                <a:cubicBezTo>
                  <a:pt x="25313" y="27693"/>
                  <a:pt x="24811" y="27282"/>
                  <a:pt x="24902" y="26780"/>
                </a:cubicBezTo>
                <a:cubicBezTo>
                  <a:pt x="24994" y="26415"/>
                  <a:pt x="25405" y="26186"/>
                  <a:pt x="25793" y="26186"/>
                </a:cubicBezTo>
                <a:cubicBezTo>
                  <a:pt x="26181" y="26186"/>
                  <a:pt x="26546" y="26346"/>
                  <a:pt x="26911" y="26483"/>
                </a:cubicBezTo>
                <a:cubicBezTo>
                  <a:pt x="27158" y="26560"/>
                  <a:pt x="27415" y="26627"/>
                  <a:pt x="27668" y="26627"/>
                </a:cubicBezTo>
                <a:cubicBezTo>
                  <a:pt x="27790" y="26627"/>
                  <a:pt x="27911" y="26611"/>
                  <a:pt x="28030" y="26574"/>
                </a:cubicBezTo>
                <a:cubicBezTo>
                  <a:pt x="28395" y="26460"/>
                  <a:pt x="28669" y="26027"/>
                  <a:pt x="28509" y="25684"/>
                </a:cubicBezTo>
                <a:cubicBezTo>
                  <a:pt x="28349" y="25319"/>
                  <a:pt x="27801" y="25114"/>
                  <a:pt x="27893" y="24726"/>
                </a:cubicBezTo>
                <a:cubicBezTo>
                  <a:pt x="27955" y="24559"/>
                  <a:pt x="28152" y="24449"/>
                  <a:pt x="28324" y="24449"/>
                </a:cubicBezTo>
                <a:cubicBezTo>
                  <a:pt x="28340" y="24449"/>
                  <a:pt x="28356" y="24450"/>
                  <a:pt x="28372" y="24452"/>
                </a:cubicBezTo>
                <a:cubicBezTo>
                  <a:pt x="28577" y="24452"/>
                  <a:pt x="28646" y="24452"/>
                  <a:pt x="28828" y="24543"/>
                </a:cubicBezTo>
                <a:cubicBezTo>
                  <a:pt x="29537" y="24543"/>
                  <a:pt x="30096" y="25253"/>
                  <a:pt x="30796" y="25253"/>
                </a:cubicBezTo>
                <a:cubicBezTo>
                  <a:pt x="30817" y="25253"/>
                  <a:pt x="30838" y="25252"/>
                  <a:pt x="30860" y="25251"/>
                </a:cubicBezTo>
                <a:cubicBezTo>
                  <a:pt x="31704" y="25228"/>
                  <a:pt x="32138" y="24178"/>
                  <a:pt x="31978" y="23356"/>
                </a:cubicBezTo>
                <a:cubicBezTo>
                  <a:pt x="31819" y="22557"/>
                  <a:pt x="31271" y="21872"/>
                  <a:pt x="30951" y="21096"/>
                </a:cubicBezTo>
                <a:cubicBezTo>
                  <a:pt x="30632" y="20320"/>
                  <a:pt x="30609" y="19293"/>
                  <a:pt x="31271" y="18791"/>
                </a:cubicBezTo>
                <a:cubicBezTo>
                  <a:pt x="31544" y="18585"/>
                  <a:pt x="31857" y="18517"/>
                  <a:pt x="32191" y="18517"/>
                </a:cubicBezTo>
                <a:cubicBezTo>
                  <a:pt x="32825" y="18517"/>
                  <a:pt x="33533" y="18760"/>
                  <a:pt x="34180" y="18760"/>
                </a:cubicBezTo>
                <a:cubicBezTo>
                  <a:pt x="34475" y="18760"/>
                  <a:pt x="34757" y="18710"/>
                  <a:pt x="35014" y="18563"/>
                </a:cubicBezTo>
                <a:cubicBezTo>
                  <a:pt x="35630" y="18220"/>
                  <a:pt x="35859" y="17422"/>
                  <a:pt x="35904" y="16714"/>
                </a:cubicBezTo>
                <a:cubicBezTo>
                  <a:pt x="35950" y="16006"/>
                  <a:pt x="35881" y="15276"/>
                  <a:pt x="36155" y="14614"/>
                </a:cubicBezTo>
                <a:cubicBezTo>
                  <a:pt x="36375" y="14082"/>
                  <a:pt x="36919" y="13639"/>
                  <a:pt x="37456" y="13639"/>
                </a:cubicBezTo>
                <a:cubicBezTo>
                  <a:pt x="37588" y="13639"/>
                  <a:pt x="37719" y="13665"/>
                  <a:pt x="37844" y="13724"/>
                </a:cubicBezTo>
                <a:cubicBezTo>
                  <a:pt x="38438" y="14294"/>
                  <a:pt x="38164" y="15276"/>
                  <a:pt x="38027" y="16098"/>
                </a:cubicBezTo>
                <a:cubicBezTo>
                  <a:pt x="37896" y="16881"/>
                  <a:pt x="38243" y="17954"/>
                  <a:pt x="38987" y="17954"/>
                </a:cubicBezTo>
                <a:cubicBezTo>
                  <a:pt x="39024" y="17954"/>
                  <a:pt x="39061" y="17952"/>
                  <a:pt x="39100" y="17946"/>
                </a:cubicBezTo>
                <a:cubicBezTo>
                  <a:pt x="39994" y="17816"/>
                  <a:pt x="40242" y="16247"/>
                  <a:pt x="41079" y="16247"/>
                </a:cubicBezTo>
                <a:cubicBezTo>
                  <a:pt x="41118" y="16247"/>
                  <a:pt x="41158" y="16250"/>
                  <a:pt x="41200" y="16257"/>
                </a:cubicBezTo>
                <a:cubicBezTo>
                  <a:pt x="41907" y="16372"/>
                  <a:pt x="41907" y="17376"/>
                  <a:pt x="41679" y="18038"/>
                </a:cubicBezTo>
                <a:cubicBezTo>
                  <a:pt x="41451" y="18700"/>
                  <a:pt x="41223" y="19613"/>
                  <a:pt x="41839" y="19978"/>
                </a:cubicBezTo>
                <a:cubicBezTo>
                  <a:pt x="41968" y="20059"/>
                  <a:pt x="42097" y="20094"/>
                  <a:pt x="42224" y="20094"/>
                </a:cubicBezTo>
                <a:cubicBezTo>
                  <a:pt x="42815" y="20094"/>
                  <a:pt x="43360" y="19316"/>
                  <a:pt x="43642" y="18677"/>
                </a:cubicBezTo>
                <a:cubicBezTo>
                  <a:pt x="43892" y="18052"/>
                  <a:pt x="44491" y="17357"/>
                  <a:pt x="45046" y="17357"/>
                </a:cubicBezTo>
                <a:cubicBezTo>
                  <a:pt x="45201" y="17357"/>
                  <a:pt x="45352" y="17411"/>
                  <a:pt x="45491" y="17536"/>
                </a:cubicBezTo>
                <a:cubicBezTo>
                  <a:pt x="46153" y="18106"/>
                  <a:pt x="45354" y="19088"/>
                  <a:pt x="45194" y="19955"/>
                </a:cubicBezTo>
                <a:cubicBezTo>
                  <a:pt x="45034" y="20708"/>
                  <a:pt x="45537" y="21530"/>
                  <a:pt x="46290" y="21758"/>
                </a:cubicBezTo>
                <a:cubicBezTo>
                  <a:pt x="46417" y="21794"/>
                  <a:pt x="46550" y="21811"/>
                  <a:pt x="46683" y="21811"/>
                </a:cubicBezTo>
                <a:cubicBezTo>
                  <a:pt x="47312" y="21811"/>
                  <a:pt x="47958" y="21429"/>
                  <a:pt x="48184" y="20845"/>
                </a:cubicBezTo>
                <a:cubicBezTo>
                  <a:pt x="48458" y="20206"/>
                  <a:pt x="48344" y="19384"/>
                  <a:pt x="48869" y="18974"/>
                </a:cubicBezTo>
                <a:cubicBezTo>
                  <a:pt x="49031" y="18848"/>
                  <a:pt x="49223" y="18794"/>
                  <a:pt x="49422" y="18794"/>
                </a:cubicBezTo>
                <a:cubicBezTo>
                  <a:pt x="49840" y="18794"/>
                  <a:pt x="50295" y="19030"/>
                  <a:pt x="50604" y="19339"/>
                </a:cubicBezTo>
                <a:cubicBezTo>
                  <a:pt x="51060" y="19795"/>
                  <a:pt x="51380" y="20389"/>
                  <a:pt x="51905" y="20754"/>
                </a:cubicBezTo>
                <a:cubicBezTo>
                  <a:pt x="52136" y="20915"/>
                  <a:pt x="52437" y="21005"/>
                  <a:pt x="52726" y="21005"/>
                </a:cubicBezTo>
                <a:cubicBezTo>
                  <a:pt x="53093" y="21005"/>
                  <a:pt x="53440" y="20858"/>
                  <a:pt x="53594" y="20526"/>
                </a:cubicBezTo>
                <a:cubicBezTo>
                  <a:pt x="53936" y="19681"/>
                  <a:pt x="52772" y="18517"/>
                  <a:pt x="53480" y="17969"/>
                </a:cubicBezTo>
                <a:cubicBezTo>
                  <a:pt x="53601" y="17873"/>
                  <a:pt x="53729" y="17834"/>
                  <a:pt x="53863" y="17834"/>
                </a:cubicBezTo>
                <a:cubicBezTo>
                  <a:pt x="54412" y="17834"/>
                  <a:pt x="55050" y="18486"/>
                  <a:pt x="55673" y="18486"/>
                </a:cubicBezTo>
                <a:cubicBezTo>
                  <a:pt x="55725" y="18486"/>
                  <a:pt x="55778" y="18482"/>
                  <a:pt x="55831" y="18471"/>
                </a:cubicBezTo>
                <a:cubicBezTo>
                  <a:pt x="56561" y="18335"/>
                  <a:pt x="56675" y="17262"/>
                  <a:pt x="56264" y="16645"/>
                </a:cubicBezTo>
                <a:cubicBezTo>
                  <a:pt x="55876" y="16029"/>
                  <a:pt x="55169" y="15641"/>
                  <a:pt x="54735" y="15048"/>
                </a:cubicBezTo>
                <a:cubicBezTo>
                  <a:pt x="54301" y="14454"/>
                  <a:pt x="54279" y="13404"/>
                  <a:pt x="54986" y="13153"/>
                </a:cubicBezTo>
                <a:cubicBezTo>
                  <a:pt x="55078" y="13119"/>
                  <a:pt x="55170" y="13104"/>
                  <a:pt x="55260" y="13104"/>
                </a:cubicBezTo>
                <a:cubicBezTo>
                  <a:pt x="55837" y="13104"/>
                  <a:pt x="56347" y="13748"/>
                  <a:pt x="56584" y="14340"/>
                </a:cubicBezTo>
                <a:cubicBezTo>
                  <a:pt x="56858" y="15025"/>
                  <a:pt x="57177" y="15869"/>
                  <a:pt x="57908" y="15984"/>
                </a:cubicBezTo>
                <a:cubicBezTo>
                  <a:pt x="57969" y="15994"/>
                  <a:pt x="58028" y="15999"/>
                  <a:pt x="58086" y="15999"/>
                </a:cubicBezTo>
                <a:cubicBezTo>
                  <a:pt x="59365" y="15999"/>
                  <a:pt x="59937" y="13585"/>
                  <a:pt x="61181" y="13585"/>
                </a:cubicBezTo>
                <a:cubicBezTo>
                  <a:pt x="61252" y="13585"/>
                  <a:pt x="61325" y="13593"/>
                  <a:pt x="61400" y="13610"/>
                </a:cubicBezTo>
                <a:cubicBezTo>
                  <a:pt x="61996" y="13737"/>
                  <a:pt x="62433" y="14420"/>
                  <a:pt x="63007" y="14420"/>
                </a:cubicBezTo>
                <a:cubicBezTo>
                  <a:pt x="63049" y="14420"/>
                  <a:pt x="63091" y="14416"/>
                  <a:pt x="63135" y="14409"/>
                </a:cubicBezTo>
                <a:cubicBezTo>
                  <a:pt x="63934" y="14272"/>
                  <a:pt x="63888" y="13108"/>
                  <a:pt x="63546" y="12377"/>
                </a:cubicBezTo>
                <a:cubicBezTo>
                  <a:pt x="62770" y="10688"/>
                  <a:pt x="61583" y="9182"/>
                  <a:pt x="60099" y="8040"/>
                </a:cubicBezTo>
                <a:cubicBezTo>
                  <a:pt x="60396" y="7036"/>
                  <a:pt x="60168" y="6214"/>
                  <a:pt x="59551" y="5370"/>
                </a:cubicBezTo>
                <a:cubicBezTo>
                  <a:pt x="58935" y="4548"/>
                  <a:pt x="58045" y="3932"/>
                  <a:pt x="57155" y="3407"/>
                </a:cubicBezTo>
                <a:cubicBezTo>
                  <a:pt x="53424" y="1185"/>
                  <a:pt x="49074" y="0"/>
                  <a:pt x="447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1"/>
          <p:cNvSpPr/>
          <p:nvPr/>
        </p:nvSpPr>
        <p:spPr>
          <a:xfrm>
            <a:off x="3753900" y="4971575"/>
            <a:ext cx="5527800" cy="289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-76875" y="4971575"/>
            <a:ext cx="4017000" cy="332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1"/>
          <p:cNvSpPr/>
          <p:nvPr/>
        </p:nvSpPr>
        <p:spPr>
          <a:xfrm flipH="1" rot="-1192965">
            <a:off x="1572370" y="4759873"/>
            <a:ext cx="276353" cy="131876"/>
          </a:xfrm>
          <a:custGeom>
            <a:rect b="b" l="l" r="r" t="t"/>
            <a:pathLst>
              <a:path extrusionOk="0" h="5275" w="11054">
                <a:moveTo>
                  <a:pt x="4916" y="0"/>
                </a:moveTo>
                <a:cubicBezTo>
                  <a:pt x="4775" y="0"/>
                  <a:pt x="4632" y="5"/>
                  <a:pt x="4487" y="16"/>
                </a:cubicBezTo>
                <a:cubicBezTo>
                  <a:pt x="1028" y="291"/>
                  <a:pt x="1" y="2647"/>
                  <a:pt x="1" y="2647"/>
                </a:cubicBezTo>
                <a:cubicBezTo>
                  <a:pt x="1" y="2647"/>
                  <a:pt x="1028" y="4978"/>
                  <a:pt x="4487" y="5254"/>
                </a:cubicBezTo>
                <a:cubicBezTo>
                  <a:pt x="4653" y="5268"/>
                  <a:pt x="4817" y="5274"/>
                  <a:pt x="4976" y="5274"/>
                </a:cubicBezTo>
                <a:cubicBezTo>
                  <a:pt x="7105" y="5274"/>
                  <a:pt x="8659" y="4091"/>
                  <a:pt x="9475" y="3299"/>
                </a:cubicBezTo>
                <a:cubicBezTo>
                  <a:pt x="9851" y="4226"/>
                  <a:pt x="11054" y="4602"/>
                  <a:pt x="11054" y="4602"/>
                </a:cubicBezTo>
                <a:lnTo>
                  <a:pt x="11054" y="717"/>
                </a:lnTo>
                <a:cubicBezTo>
                  <a:pt x="11054" y="717"/>
                  <a:pt x="9951" y="1093"/>
                  <a:pt x="9525" y="2021"/>
                </a:cubicBezTo>
                <a:cubicBezTo>
                  <a:pt x="8747" y="1243"/>
                  <a:pt x="7128" y="0"/>
                  <a:pt x="4916" y="0"/>
                </a:cubicBezTo>
                <a:close/>
              </a:path>
            </a:pathLst>
          </a:custGeom>
          <a:solidFill>
            <a:srgbClr val="1F71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1"/>
          <p:cNvSpPr/>
          <p:nvPr/>
        </p:nvSpPr>
        <p:spPr>
          <a:xfrm flipH="1">
            <a:off x="1999150" y="4749050"/>
            <a:ext cx="85250" cy="86500"/>
          </a:xfrm>
          <a:custGeom>
            <a:rect b="b" l="l" r="r" t="t"/>
            <a:pathLst>
              <a:path extrusionOk="0" h="3460" w="3410">
                <a:moveTo>
                  <a:pt x="1705" y="0"/>
                </a:moveTo>
                <a:cubicBezTo>
                  <a:pt x="753" y="0"/>
                  <a:pt x="1" y="752"/>
                  <a:pt x="1" y="1730"/>
                </a:cubicBezTo>
                <a:cubicBezTo>
                  <a:pt x="1" y="2682"/>
                  <a:pt x="753" y="3459"/>
                  <a:pt x="1705" y="3459"/>
                </a:cubicBezTo>
                <a:cubicBezTo>
                  <a:pt x="2632" y="3459"/>
                  <a:pt x="3409" y="2682"/>
                  <a:pt x="3409" y="1730"/>
                </a:cubicBezTo>
                <a:cubicBezTo>
                  <a:pt x="3409" y="752"/>
                  <a:pt x="2632" y="0"/>
                  <a:pt x="1705" y="0"/>
                </a:cubicBezTo>
                <a:close/>
              </a:path>
            </a:pathLst>
          </a:custGeom>
          <a:solidFill>
            <a:srgbClr val="35AA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/>
          <p:nvPr/>
        </p:nvSpPr>
        <p:spPr>
          <a:xfrm>
            <a:off x="546250" y="1654700"/>
            <a:ext cx="1940100" cy="33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510 millions km² 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20" name="Google Shape;420;p22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sp>
        <p:nvSpPr>
          <p:cNvPr id="421" name="Google Shape;421;p22"/>
          <p:cNvSpPr txBox="1"/>
          <p:nvPr/>
        </p:nvSpPr>
        <p:spPr>
          <a:xfrm>
            <a:off x="541900" y="2001325"/>
            <a:ext cx="19488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22"/>
          <p:cNvSpPr/>
          <p:nvPr/>
        </p:nvSpPr>
        <p:spPr>
          <a:xfrm>
            <a:off x="4725201" y="1654700"/>
            <a:ext cx="1940100" cy="33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361 millions km² 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23" name="Google Shape;423;p22"/>
          <p:cNvSpPr txBox="1"/>
          <p:nvPr/>
        </p:nvSpPr>
        <p:spPr>
          <a:xfrm>
            <a:off x="4725201" y="2001325"/>
            <a:ext cx="19401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22"/>
          <p:cNvSpPr/>
          <p:nvPr/>
        </p:nvSpPr>
        <p:spPr>
          <a:xfrm>
            <a:off x="2585625" y="1654700"/>
            <a:ext cx="1940100" cy="33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 </a:t>
            </a: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Continents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25" name="Google Shape;425;p22"/>
          <p:cNvSpPr/>
          <p:nvPr/>
        </p:nvSpPr>
        <p:spPr>
          <a:xfrm>
            <a:off x="6754778" y="1654700"/>
            <a:ext cx="1940100" cy="33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 </a:t>
            </a:r>
            <a:r>
              <a:rPr lang="en" sz="16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Oceans </a:t>
            </a:r>
            <a:endParaRPr sz="16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26" name="Google Shape;426;p22"/>
          <p:cNvSpPr txBox="1"/>
          <p:nvPr/>
        </p:nvSpPr>
        <p:spPr>
          <a:xfrm>
            <a:off x="2585625" y="2001400"/>
            <a:ext cx="1940100" cy="1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America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Asia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Africa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Europe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Oceania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Antarctic </a:t>
            </a:r>
            <a:endParaRPr/>
          </a:p>
        </p:txBody>
      </p:sp>
      <p:sp>
        <p:nvSpPr>
          <p:cNvPr id="427" name="Google Shape;427;p22"/>
          <p:cNvSpPr txBox="1"/>
          <p:nvPr/>
        </p:nvSpPr>
        <p:spPr>
          <a:xfrm>
            <a:off x="6754778" y="2001338"/>
            <a:ext cx="19401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Atlantic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Pacific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Indian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Southern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Artic</a:t>
            </a:r>
            <a:endParaRPr/>
          </a:p>
        </p:txBody>
      </p:sp>
      <p:grpSp>
        <p:nvGrpSpPr>
          <p:cNvPr id="428" name="Google Shape;428;p22"/>
          <p:cNvGrpSpPr/>
          <p:nvPr/>
        </p:nvGrpSpPr>
        <p:grpSpPr>
          <a:xfrm>
            <a:off x="-89" y="3673827"/>
            <a:ext cx="9144199" cy="1088684"/>
            <a:chOff x="2167999" y="2723158"/>
            <a:chExt cx="4792306" cy="570589"/>
          </a:xfrm>
        </p:grpSpPr>
        <p:sp>
          <p:nvSpPr>
            <p:cNvPr id="429" name="Google Shape;429;p22"/>
            <p:cNvSpPr/>
            <p:nvPr/>
          </p:nvSpPr>
          <p:spPr>
            <a:xfrm>
              <a:off x="4001679" y="2723158"/>
              <a:ext cx="1124961" cy="570589"/>
            </a:xfrm>
            <a:custGeom>
              <a:rect b="b" l="l" r="r" t="t"/>
              <a:pathLst>
                <a:path extrusionOk="0" h="37330" w="73599">
                  <a:moveTo>
                    <a:pt x="36632" y="1"/>
                  </a:moveTo>
                  <a:cubicBezTo>
                    <a:pt x="16405" y="1"/>
                    <a:pt x="0" y="16405"/>
                    <a:pt x="0" y="36632"/>
                  </a:cubicBezTo>
                  <a:lnTo>
                    <a:pt x="0" y="37330"/>
                  </a:lnTo>
                  <a:lnTo>
                    <a:pt x="73598" y="37330"/>
                  </a:lnTo>
                  <a:lnTo>
                    <a:pt x="73598" y="36632"/>
                  </a:lnTo>
                  <a:cubicBezTo>
                    <a:pt x="73598" y="16405"/>
                    <a:pt x="57193" y="1"/>
                    <a:pt x="36632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2850291" y="2723158"/>
              <a:ext cx="4110014" cy="570589"/>
            </a:xfrm>
            <a:custGeom>
              <a:rect b="b" l="l" r="r" t="t"/>
              <a:pathLst>
                <a:path extrusionOk="0" h="37330" w="268892">
                  <a:moveTo>
                    <a:pt x="166698" y="1"/>
                  </a:moveTo>
                  <a:lnTo>
                    <a:pt x="91370" y="27202"/>
                  </a:lnTo>
                  <a:lnTo>
                    <a:pt x="49884" y="15345"/>
                  </a:lnTo>
                  <a:lnTo>
                    <a:pt x="1" y="37330"/>
                  </a:lnTo>
                  <a:lnTo>
                    <a:pt x="268892" y="37330"/>
                  </a:lnTo>
                  <a:lnTo>
                    <a:pt x="268892" y="16405"/>
                  </a:lnTo>
                  <a:lnTo>
                    <a:pt x="236111" y="24413"/>
                  </a:lnTo>
                  <a:lnTo>
                    <a:pt x="1666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2167999" y="2723158"/>
              <a:ext cx="2782512" cy="570589"/>
            </a:xfrm>
            <a:custGeom>
              <a:rect b="b" l="l" r="r" t="t"/>
              <a:pathLst>
                <a:path extrusionOk="0" h="37330" w="182042">
                  <a:moveTo>
                    <a:pt x="15345" y="1"/>
                  </a:moveTo>
                  <a:lnTo>
                    <a:pt x="0" y="5246"/>
                  </a:lnTo>
                  <a:lnTo>
                    <a:pt x="0" y="37330"/>
                  </a:lnTo>
                  <a:lnTo>
                    <a:pt x="182042" y="37330"/>
                  </a:lnTo>
                  <a:lnTo>
                    <a:pt x="132521" y="15345"/>
                  </a:lnTo>
                  <a:lnTo>
                    <a:pt x="91035" y="27202"/>
                  </a:lnTo>
                  <a:lnTo>
                    <a:pt x="153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888659" y="2829771"/>
              <a:ext cx="298516" cy="463976"/>
            </a:xfrm>
            <a:custGeom>
              <a:rect b="b" l="l" r="r" t="t"/>
              <a:pathLst>
                <a:path extrusionOk="0" h="30355" w="19530">
                  <a:moveTo>
                    <a:pt x="7338" y="1"/>
                  </a:moveTo>
                  <a:lnTo>
                    <a:pt x="1" y="30355"/>
                  </a:lnTo>
                  <a:lnTo>
                    <a:pt x="19530" y="30355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5920650" y="2829771"/>
              <a:ext cx="202572" cy="245217"/>
            </a:xfrm>
            <a:custGeom>
              <a:rect b="b" l="l" r="r" t="t"/>
              <a:pathLst>
                <a:path extrusionOk="0" h="16043" w="13253">
                  <a:moveTo>
                    <a:pt x="5245" y="1"/>
                  </a:moveTo>
                  <a:lnTo>
                    <a:pt x="0" y="16043"/>
                  </a:lnTo>
                  <a:lnTo>
                    <a:pt x="1395" y="15708"/>
                  </a:lnTo>
                  <a:lnTo>
                    <a:pt x="6975" y="14648"/>
                  </a:lnTo>
                  <a:lnTo>
                    <a:pt x="13252" y="16043"/>
                  </a:lnTo>
                  <a:lnTo>
                    <a:pt x="13252" y="16043"/>
                  </a:lnTo>
                  <a:lnTo>
                    <a:pt x="5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5888659" y="3064319"/>
              <a:ext cx="277209" cy="149258"/>
            </a:xfrm>
            <a:custGeom>
              <a:rect b="b" l="l" r="r" t="t"/>
              <a:pathLst>
                <a:path extrusionOk="0" h="9765" w="18136">
                  <a:moveTo>
                    <a:pt x="4548" y="0"/>
                  </a:moveTo>
                  <a:lnTo>
                    <a:pt x="1" y="9765"/>
                  </a:lnTo>
                  <a:lnTo>
                    <a:pt x="8733" y="6277"/>
                  </a:lnTo>
                  <a:lnTo>
                    <a:pt x="18135" y="8370"/>
                  </a:lnTo>
                  <a:lnTo>
                    <a:pt x="132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5606360" y="2829771"/>
              <a:ext cx="298516" cy="463976"/>
            </a:xfrm>
            <a:custGeom>
              <a:rect b="b" l="l" r="r" t="t"/>
              <a:pathLst>
                <a:path extrusionOk="0" h="30355" w="19530">
                  <a:moveTo>
                    <a:pt x="7310" y="1"/>
                  </a:moveTo>
                  <a:lnTo>
                    <a:pt x="0" y="30355"/>
                  </a:lnTo>
                  <a:lnTo>
                    <a:pt x="19530" y="30355"/>
                  </a:lnTo>
                  <a:lnTo>
                    <a:pt x="7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5638336" y="2829771"/>
              <a:ext cx="207693" cy="245217"/>
            </a:xfrm>
            <a:custGeom>
              <a:rect b="b" l="l" r="r" t="t"/>
              <a:pathLst>
                <a:path extrusionOk="0" h="16043" w="13588">
                  <a:moveTo>
                    <a:pt x="5218" y="1"/>
                  </a:moveTo>
                  <a:lnTo>
                    <a:pt x="1" y="16043"/>
                  </a:lnTo>
                  <a:lnTo>
                    <a:pt x="1396" y="15708"/>
                  </a:lnTo>
                  <a:lnTo>
                    <a:pt x="6976" y="14648"/>
                  </a:lnTo>
                  <a:lnTo>
                    <a:pt x="13588" y="16043"/>
                  </a:lnTo>
                  <a:lnTo>
                    <a:pt x="13588" y="16043"/>
                  </a:lnTo>
                  <a:lnTo>
                    <a:pt x="52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5606360" y="3064319"/>
              <a:ext cx="277193" cy="149258"/>
            </a:xfrm>
            <a:custGeom>
              <a:rect b="b" l="l" r="r" t="t"/>
              <a:pathLst>
                <a:path extrusionOk="0" h="9765" w="18135">
                  <a:moveTo>
                    <a:pt x="4520" y="0"/>
                  </a:moveTo>
                  <a:lnTo>
                    <a:pt x="0" y="9765"/>
                  </a:lnTo>
                  <a:lnTo>
                    <a:pt x="0" y="9765"/>
                  </a:lnTo>
                  <a:lnTo>
                    <a:pt x="8705" y="6277"/>
                  </a:lnTo>
                  <a:lnTo>
                    <a:pt x="18135" y="8370"/>
                  </a:lnTo>
                  <a:lnTo>
                    <a:pt x="135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3244751" y="2829771"/>
              <a:ext cx="298516" cy="463976"/>
            </a:xfrm>
            <a:custGeom>
              <a:rect b="b" l="l" r="r" t="t"/>
              <a:pathLst>
                <a:path extrusionOk="0" h="30355" w="19530">
                  <a:moveTo>
                    <a:pt x="7673" y="1"/>
                  </a:moveTo>
                  <a:lnTo>
                    <a:pt x="0" y="30355"/>
                  </a:lnTo>
                  <a:lnTo>
                    <a:pt x="19530" y="30355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3276727" y="2829771"/>
              <a:ext cx="208121" cy="245217"/>
            </a:xfrm>
            <a:custGeom>
              <a:rect b="b" l="l" r="r" t="t"/>
              <a:pathLst>
                <a:path extrusionOk="0" h="16043" w="13616">
                  <a:moveTo>
                    <a:pt x="5581" y="1"/>
                  </a:moveTo>
                  <a:lnTo>
                    <a:pt x="1" y="16043"/>
                  </a:lnTo>
                  <a:lnTo>
                    <a:pt x="1759" y="15708"/>
                  </a:lnTo>
                  <a:lnTo>
                    <a:pt x="6976" y="14648"/>
                  </a:lnTo>
                  <a:lnTo>
                    <a:pt x="13616" y="16043"/>
                  </a:lnTo>
                  <a:lnTo>
                    <a:pt x="5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3244751" y="3064319"/>
              <a:ext cx="282742" cy="149258"/>
            </a:xfrm>
            <a:custGeom>
              <a:rect b="b" l="l" r="r" t="t"/>
              <a:pathLst>
                <a:path extrusionOk="0" h="9765" w="18498">
                  <a:moveTo>
                    <a:pt x="4883" y="0"/>
                  </a:moveTo>
                  <a:lnTo>
                    <a:pt x="0" y="9765"/>
                  </a:lnTo>
                  <a:lnTo>
                    <a:pt x="0" y="9765"/>
                  </a:lnTo>
                  <a:lnTo>
                    <a:pt x="9068" y="6277"/>
                  </a:lnTo>
                  <a:lnTo>
                    <a:pt x="18498" y="8370"/>
                  </a:lnTo>
                  <a:lnTo>
                    <a:pt x="18498" y="8370"/>
                  </a:lnTo>
                  <a:lnTo>
                    <a:pt x="136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2962452" y="2829771"/>
              <a:ext cx="303637" cy="463976"/>
            </a:xfrm>
            <a:custGeom>
              <a:rect b="b" l="l" r="r" t="t"/>
              <a:pathLst>
                <a:path extrusionOk="0" h="30355" w="19865">
                  <a:moveTo>
                    <a:pt x="7673" y="1"/>
                  </a:moveTo>
                  <a:lnTo>
                    <a:pt x="0" y="30355"/>
                  </a:lnTo>
                  <a:lnTo>
                    <a:pt x="19864" y="30355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2999549" y="2829771"/>
              <a:ext cx="202572" cy="245217"/>
            </a:xfrm>
            <a:custGeom>
              <a:rect b="b" l="l" r="r" t="t"/>
              <a:pathLst>
                <a:path extrusionOk="0" h="16043" w="13253">
                  <a:moveTo>
                    <a:pt x="5246" y="1"/>
                  </a:moveTo>
                  <a:lnTo>
                    <a:pt x="1" y="16043"/>
                  </a:lnTo>
                  <a:lnTo>
                    <a:pt x="1" y="16043"/>
                  </a:lnTo>
                  <a:lnTo>
                    <a:pt x="1395" y="15708"/>
                  </a:lnTo>
                  <a:lnTo>
                    <a:pt x="6975" y="14648"/>
                  </a:lnTo>
                  <a:lnTo>
                    <a:pt x="13253" y="16043"/>
                  </a:lnTo>
                  <a:lnTo>
                    <a:pt x="5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2962452" y="3064319"/>
              <a:ext cx="282314" cy="149258"/>
            </a:xfrm>
            <a:custGeom>
              <a:rect b="b" l="l" r="r" t="t"/>
              <a:pathLst>
                <a:path extrusionOk="0" h="9765" w="18470">
                  <a:moveTo>
                    <a:pt x="4883" y="0"/>
                  </a:moveTo>
                  <a:lnTo>
                    <a:pt x="0" y="9765"/>
                  </a:lnTo>
                  <a:lnTo>
                    <a:pt x="9068" y="6277"/>
                  </a:lnTo>
                  <a:lnTo>
                    <a:pt x="18469" y="8370"/>
                  </a:lnTo>
                  <a:lnTo>
                    <a:pt x="18469" y="8370"/>
                  </a:lnTo>
                  <a:lnTo>
                    <a:pt x="135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4" name="Google Shape;444;p22"/>
          <p:cNvSpPr/>
          <p:nvPr/>
        </p:nvSpPr>
        <p:spPr>
          <a:xfrm>
            <a:off x="-46250" y="4762500"/>
            <a:ext cx="9327900" cy="45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23"/>
          <p:cNvGrpSpPr/>
          <p:nvPr/>
        </p:nvGrpSpPr>
        <p:grpSpPr>
          <a:xfrm>
            <a:off x="3265714" y="3459457"/>
            <a:ext cx="2566689" cy="1263513"/>
            <a:chOff x="2294625" y="2168575"/>
            <a:chExt cx="3052675" cy="1526350"/>
          </a:xfrm>
        </p:grpSpPr>
        <p:sp>
          <p:nvSpPr>
            <p:cNvPr id="450" name="Google Shape;450;p23"/>
            <p:cNvSpPr/>
            <p:nvPr/>
          </p:nvSpPr>
          <p:spPr>
            <a:xfrm>
              <a:off x="2294625" y="2168575"/>
              <a:ext cx="3052675" cy="1526350"/>
            </a:xfrm>
            <a:custGeom>
              <a:rect b="b" l="l" r="r" t="t"/>
              <a:pathLst>
                <a:path extrusionOk="0" h="61054" w="122107">
                  <a:moveTo>
                    <a:pt x="61054" y="0"/>
                  </a:moveTo>
                  <a:cubicBezTo>
                    <a:pt x="56267" y="0"/>
                    <a:pt x="51605" y="552"/>
                    <a:pt x="47119" y="1604"/>
                  </a:cubicBezTo>
                  <a:cubicBezTo>
                    <a:pt x="38322" y="3660"/>
                    <a:pt x="30251" y="7594"/>
                    <a:pt x="23384" y="13008"/>
                  </a:cubicBezTo>
                  <a:cubicBezTo>
                    <a:pt x="21530" y="14462"/>
                    <a:pt x="19750" y="16041"/>
                    <a:pt x="18071" y="17695"/>
                  </a:cubicBezTo>
                  <a:cubicBezTo>
                    <a:pt x="12382" y="23359"/>
                    <a:pt x="7795" y="30126"/>
                    <a:pt x="4662" y="37645"/>
                  </a:cubicBezTo>
                  <a:cubicBezTo>
                    <a:pt x="3560" y="40276"/>
                    <a:pt x="2632" y="43033"/>
                    <a:pt x="1905" y="45840"/>
                  </a:cubicBezTo>
                  <a:cubicBezTo>
                    <a:pt x="1780" y="46417"/>
                    <a:pt x="1630" y="46993"/>
                    <a:pt x="1504" y="47570"/>
                  </a:cubicBezTo>
                  <a:cubicBezTo>
                    <a:pt x="527" y="51906"/>
                    <a:pt x="1" y="56417"/>
                    <a:pt x="1" y="61053"/>
                  </a:cubicBezTo>
                  <a:lnTo>
                    <a:pt x="122107" y="61053"/>
                  </a:lnTo>
                  <a:cubicBezTo>
                    <a:pt x="122107" y="54236"/>
                    <a:pt x="120979" y="47695"/>
                    <a:pt x="118924" y="41580"/>
                  </a:cubicBezTo>
                  <a:cubicBezTo>
                    <a:pt x="114713" y="29048"/>
                    <a:pt x="106568" y="18346"/>
                    <a:pt x="95941" y="10953"/>
                  </a:cubicBezTo>
                  <a:cubicBezTo>
                    <a:pt x="86066" y="4036"/>
                    <a:pt x="74036" y="0"/>
                    <a:pt x="6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2332225" y="3309750"/>
              <a:ext cx="876600" cy="385175"/>
            </a:xfrm>
            <a:custGeom>
              <a:rect b="b" l="l" r="r" t="t"/>
              <a:pathLst>
                <a:path extrusionOk="0" h="15407" w="35064">
                  <a:moveTo>
                    <a:pt x="1850" y="1"/>
                  </a:moveTo>
                  <a:cubicBezTo>
                    <a:pt x="1775" y="1"/>
                    <a:pt x="1708" y="13"/>
                    <a:pt x="1655" y="43"/>
                  </a:cubicBezTo>
                  <a:cubicBezTo>
                    <a:pt x="1397" y="194"/>
                    <a:pt x="1149" y="245"/>
                    <a:pt x="899" y="245"/>
                  </a:cubicBezTo>
                  <a:cubicBezTo>
                    <a:pt x="735" y="245"/>
                    <a:pt x="570" y="223"/>
                    <a:pt x="401" y="193"/>
                  </a:cubicBezTo>
                  <a:cubicBezTo>
                    <a:pt x="276" y="770"/>
                    <a:pt x="126" y="1346"/>
                    <a:pt x="0" y="1923"/>
                  </a:cubicBezTo>
                  <a:cubicBezTo>
                    <a:pt x="527" y="2173"/>
                    <a:pt x="978" y="2725"/>
                    <a:pt x="1078" y="3276"/>
                  </a:cubicBezTo>
                  <a:cubicBezTo>
                    <a:pt x="1153" y="3552"/>
                    <a:pt x="1404" y="3878"/>
                    <a:pt x="1655" y="4078"/>
                  </a:cubicBezTo>
                  <a:cubicBezTo>
                    <a:pt x="2432" y="4604"/>
                    <a:pt x="3259" y="5081"/>
                    <a:pt x="4036" y="5607"/>
                  </a:cubicBezTo>
                  <a:cubicBezTo>
                    <a:pt x="4216" y="5727"/>
                    <a:pt x="4384" y="5791"/>
                    <a:pt x="4536" y="5791"/>
                  </a:cubicBezTo>
                  <a:cubicBezTo>
                    <a:pt x="4763" y="5791"/>
                    <a:pt x="4953" y="5647"/>
                    <a:pt x="5088" y="5331"/>
                  </a:cubicBezTo>
                  <a:cubicBezTo>
                    <a:pt x="5212" y="5071"/>
                    <a:pt x="5410" y="4930"/>
                    <a:pt x="5618" y="4930"/>
                  </a:cubicBezTo>
                  <a:cubicBezTo>
                    <a:pt x="5790" y="4930"/>
                    <a:pt x="5968" y="5027"/>
                    <a:pt x="6116" y="5231"/>
                  </a:cubicBezTo>
                  <a:cubicBezTo>
                    <a:pt x="6291" y="5482"/>
                    <a:pt x="6391" y="5807"/>
                    <a:pt x="6542" y="6058"/>
                  </a:cubicBezTo>
                  <a:cubicBezTo>
                    <a:pt x="7143" y="7035"/>
                    <a:pt x="7043" y="8289"/>
                    <a:pt x="6241" y="9116"/>
                  </a:cubicBezTo>
                  <a:cubicBezTo>
                    <a:pt x="5840" y="9567"/>
                    <a:pt x="5389" y="9968"/>
                    <a:pt x="4963" y="10369"/>
                  </a:cubicBezTo>
                  <a:cubicBezTo>
                    <a:pt x="4537" y="10720"/>
                    <a:pt x="4386" y="11096"/>
                    <a:pt x="4687" y="11597"/>
                  </a:cubicBezTo>
                  <a:cubicBezTo>
                    <a:pt x="4963" y="12098"/>
                    <a:pt x="5013" y="12574"/>
                    <a:pt x="4587" y="13101"/>
                  </a:cubicBezTo>
                  <a:cubicBezTo>
                    <a:pt x="4010" y="13777"/>
                    <a:pt x="4136" y="14153"/>
                    <a:pt x="4888" y="14655"/>
                  </a:cubicBezTo>
                  <a:cubicBezTo>
                    <a:pt x="5163" y="14830"/>
                    <a:pt x="5489" y="15030"/>
                    <a:pt x="5614" y="15281"/>
                  </a:cubicBezTo>
                  <a:cubicBezTo>
                    <a:pt x="5614" y="15331"/>
                    <a:pt x="5640" y="15356"/>
                    <a:pt x="5665" y="15406"/>
                  </a:cubicBezTo>
                  <a:lnTo>
                    <a:pt x="34963" y="15406"/>
                  </a:lnTo>
                  <a:cubicBezTo>
                    <a:pt x="35063" y="14479"/>
                    <a:pt x="34587" y="13853"/>
                    <a:pt x="33534" y="13527"/>
                  </a:cubicBezTo>
                  <a:cubicBezTo>
                    <a:pt x="33058" y="13376"/>
                    <a:pt x="32657" y="13076"/>
                    <a:pt x="32256" y="12825"/>
                  </a:cubicBezTo>
                  <a:cubicBezTo>
                    <a:pt x="31843" y="12536"/>
                    <a:pt x="31463" y="12229"/>
                    <a:pt x="30977" y="12229"/>
                  </a:cubicBezTo>
                  <a:cubicBezTo>
                    <a:pt x="30874" y="12229"/>
                    <a:pt x="30766" y="12243"/>
                    <a:pt x="30652" y="12274"/>
                  </a:cubicBezTo>
                  <a:cubicBezTo>
                    <a:pt x="30500" y="12315"/>
                    <a:pt x="30358" y="12334"/>
                    <a:pt x="30222" y="12334"/>
                  </a:cubicBezTo>
                  <a:cubicBezTo>
                    <a:pt x="29862" y="12334"/>
                    <a:pt x="29544" y="12205"/>
                    <a:pt x="29199" y="12023"/>
                  </a:cubicBezTo>
                  <a:cubicBezTo>
                    <a:pt x="28472" y="11647"/>
                    <a:pt x="27745" y="11321"/>
                    <a:pt x="27018" y="10995"/>
                  </a:cubicBezTo>
                  <a:cubicBezTo>
                    <a:pt x="26867" y="10934"/>
                    <a:pt x="26730" y="10906"/>
                    <a:pt x="26606" y="10906"/>
                  </a:cubicBezTo>
                  <a:cubicBezTo>
                    <a:pt x="26174" y="10906"/>
                    <a:pt x="25901" y="11244"/>
                    <a:pt x="25765" y="11672"/>
                  </a:cubicBezTo>
                  <a:cubicBezTo>
                    <a:pt x="25637" y="12055"/>
                    <a:pt x="25459" y="12204"/>
                    <a:pt x="25224" y="12204"/>
                  </a:cubicBezTo>
                  <a:cubicBezTo>
                    <a:pt x="25089" y="12204"/>
                    <a:pt x="24936" y="12155"/>
                    <a:pt x="24762" y="12073"/>
                  </a:cubicBezTo>
                  <a:cubicBezTo>
                    <a:pt x="25088" y="11772"/>
                    <a:pt x="25414" y="11497"/>
                    <a:pt x="25690" y="11171"/>
                  </a:cubicBezTo>
                  <a:cubicBezTo>
                    <a:pt x="25790" y="11046"/>
                    <a:pt x="25790" y="10745"/>
                    <a:pt x="25690" y="10619"/>
                  </a:cubicBezTo>
                  <a:cubicBezTo>
                    <a:pt x="25608" y="10517"/>
                    <a:pt x="25407" y="10431"/>
                    <a:pt x="25255" y="10431"/>
                  </a:cubicBezTo>
                  <a:cubicBezTo>
                    <a:pt x="25222" y="10431"/>
                    <a:pt x="25191" y="10435"/>
                    <a:pt x="25163" y="10444"/>
                  </a:cubicBezTo>
                  <a:cubicBezTo>
                    <a:pt x="24963" y="10469"/>
                    <a:pt x="24762" y="10644"/>
                    <a:pt x="24612" y="10795"/>
                  </a:cubicBezTo>
                  <a:cubicBezTo>
                    <a:pt x="24372" y="11008"/>
                    <a:pt x="24119" y="11122"/>
                    <a:pt x="23862" y="11122"/>
                  </a:cubicBezTo>
                  <a:cubicBezTo>
                    <a:pt x="23636" y="11122"/>
                    <a:pt x="23407" y="11033"/>
                    <a:pt x="23183" y="10845"/>
                  </a:cubicBezTo>
                  <a:cubicBezTo>
                    <a:pt x="23384" y="10745"/>
                    <a:pt x="23559" y="10644"/>
                    <a:pt x="23735" y="10569"/>
                  </a:cubicBezTo>
                  <a:cubicBezTo>
                    <a:pt x="24086" y="10419"/>
                    <a:pt x="24462" y="10294"/>
                    <a:pt x="24813" y="10093"/>
                  </a:cubicBezTo>
                  <a:cubicBezTo>
                    <a:pt x="25289" y="9817"/>
                    <a:pt x="25239" y="9266"/>
                    <a:pt x="24762" y="8965"/>
                  </a:cubicBezTo>
                  <a:cubicBezTo>
                    <a:pt x="24512" y="8815"/>
                    <a:pt x="24261" y="8589"/>
                    <a:pt x="24086" y="8339"/>
                  </a:cubicBezTo>
                  <a:cubicBezTo>
                    <a:pt x="23454" y="7359"/>
                    <a:pt x="22709" y="6606"/>
                    <a:pt x="21539" y="6606"/>
                  </a:cubicBezTo>
                  <a:cubicBezTo>
                    <a:pt x="21362" y="6606"/>
                    <a:pt x="21175" y="6623"/>
                    <a:pt x="20978" y="6660"/>
                  </a:cubicBezTo>
                  <a:cubicBezTo>
                    <a:pt x="20892" y="6677"/>
                    <a:pt x="20811" y="6685"/>
                    <a:pt x="20735" y="6685"/>
                  </a:cubicBezTo>
                  <a:cubicBezTo>
                    <a:pt x="20365" y="6685"/>
                    <a:pt x="20095" y="6490"/>
                    <a:pt x="19825" y="6158"/>
                  </a:cubicBezTo>
                  <a:cubicBezTo>
                    <a:pt x="19499" y="5707"/>
                    <a:pt x="19023" y="5356"/>
                    <a:pt x="18547" y="5081"/>
                  </a:cubicBezTo>
                  <a:cubicBezTo>
                    <a:pt x="18246" y="4905"/>
                    <a:pt x="17820" y="4930"/>
                    <a:pt x="17444" y="4855"/>
                  </a:cubicBezTo>
                  <a:cubicBezTo>
                    <a:pt x="17645" y="4279"/>
                    <a:pt x="17845" y="3777"/>
                    <a:pt x="18021" y="3301"/>
                  </a:cubicBezTo>
                  <a:lnTo>
                    <a:pt x="17870" y="3251"/>
                  </a:lnTo>
                  <a:cubicBezTo>
                    <a:pt x="17670" y="3477"/>
                    <a:pt x="17444" y="3702"/>
                    <a:pt x="17344" y="3852"/>
                  </a:cubicBezTo>
                  <a:cubicBezTo>
                    <a:pt x="16813" y="3635"/>
                    <a:pt x="16398" y="3325"/>
                    <a:pt x="16010" y="3325"/>
                  </a:cubicBezTo>
                  <a:cubicBezTo>
                    <a:pt x="15995" y="3325"/>
                    <a:pt x="15980" y="3325"/>
                    <a:pt x="15965" y="3326"/>
                  </a:cubicBezTo>
                  <a:cubicBezTo>
                    <a:pt x="15564" y="3351"/>
                    <a:pt x="15163" y="3702"/>
                    <a:pt x="14737" y="3953"/>
                  </a:cubicBezTo>
                  <a:cubicBezTo>
                    <a:pt x="14598" y="3569"/>
                    <a:pt x="14300" y="3343"/>
                    <a:pt x="13928" y="3343"/>
                  </a:cubicBezTo>
                  <a:cubicBezTo>
                    <a:pt x="13767" y="3343"/>
                    <a:pt x="13591" y="3385"/>
                    <a:pt x="13409" y="3477"/>
                  </a:cubicBezTo>
                  <a:cubicBezTo>
                    <a:pt x="13268" y="3547"/>
                    <a:pt x="13155" y="3578"/>
                    <a:pt x="13060" y="3578"/>
                  </a:cubicBezTo>
                  <a:cubicBezTo>
                    <a:pt x="12851" y="3578"/>
                    <a:pt x="12736" y="3425"/>
                    <a:pt x="12632" y="3201"/>
                  </a:cubicBezTo>
                  <a:cubicBezTo>
                    <a:pt x="12500" y="2896"/>
                    <a:pt x="12332" y="2774"/>
                    <a:pt x="12152" y="2774"/>
                  </a:cubicBezTo>
                  <a:cubicBezTo>
                    <a:pt x="11991" y="2774"/>
                    <a:pt x="11820" y="2872"/>
                    <a:pt x="11655" y="3025"/>
                  </a:cubicBezTo>
                  <a:cubicBezTo>
                    <a:pt x="11379" y="3301"/>
                    <a:pt x="11203" y="3677"/>
                    <a:pt x="11028" y="4028"/>
                  </a:cubicBezTo>
                  <a:cubicBezTo>
                    <a:pt x="10928" y="4228"/>
                    <a:pt x="10903" y="4454"/>
                    <a:pt x="10828" y="4780"/>
                  </a:cubicBezTo>
                  <a:cubicBezTo>
                    <a:pt x="10251" y="3878"/>
                    <a:pt x="10627" y="3151"/>
                    <a:pt x="10953" y="2399"/>
                  </a:cubicBezTo>
                  <a:cubicBezTo>
                    <a:pt x="10802" y="2399"/>
                    <a:pt x="10686" y="2377"/>
                    <a:pt x="10595" y="2377"/>
                  </a:cubicBezTo>
                  <a:cubicBezTo>
                    <a:pt x="10549" y="2377"/>
                    <a:pt x="10510" y="2382"/>
                    <a:pt x="10477" y="2399"/>
                  </a:cubicBezTo>
                  <a:cubicBezTo>
                    <a:pt x="9650" y="2850"/>
                    <a:pt x="8722" y="3126"/>
                    <a:pt x="8146" y="3953"/>
                  </a:cubicBezTo>
                  <a:cubicBezTo>
                    <a:pt x="7970" y="4203"/>
                    <a:pt x="7795" y="4479"/>
                    <a:pt x="7569" y="4604"/>
                  </a:cubicBezTo>
                  <a:cubicBezTo>
                    <a:pt x="7400" y="4689"/>
                    <a:pt x="7104" y="4751"/>
                    <a:pt x="6915" y="4751"/>
                  </a:cubicBezTo>
                  <a:cubicBezTo>
                    <a:pt x="6824" y="4751"/>
                    <a:pt x="6758" y="4737"/>
                    <a:pt x="6742" y="4705"/>
                  </a:cubicBezTo>
                  <a:cubicBezTo>
                    <a:pt x="6456" y="4237"/>
                    <a:pt x="6150" y="4059"/>
                    <a:pt x="5824" y="4059"/>
                  </a:cubicBezTo>
                  <a:cubicBezTo>
                    <a:pt x="5521" y="4059"/>
                    <a:pt x="5200" y="4212"/>
                    <a:pt x="4863" y="4429"/>
                  </a:cubicBezTo>
                  <a:cubicBezTo>
                    <a:pt x="4762" y="4479"/>
                    <a:pt x="4637" y="4529"/>
                    <a:pt x="4512" y="4579"/>
                  </a:cubicBezTo>
                  <a:cubicBezTo>
                    <a:pt x="4355" y="4654"/>
                    <a:pt x="4206" y="4690"/>
                    <a:pt x="4069" y="4690"/>
                  </a:cubicBezTo>
                  <a:cubicBezTo>
                    <a:pt x="3788" y="4690"/>
                    <a:pt x="3552" y="4539"/>
                    <a:pt x="3384" y="4253"/>
                  </a:cubicBezTo>
                  <a:cubicBezTo>
                    <a:pt x="3158" y="3827"/>
                    <a:pt x="2958" y="3351"/>
                    <a:pt x="2908" y="2900"/>
                  </a:cubicBezTo>
                  <a:cubicBezTo>
                    <a:pt x="2883" y="2399"/>
                    <a:pt x="3008" y="1873"/>
                    <a:pt x="3133" y="1371"/>
                  </a:cubicBezTo>
                  <a:cubicBezTo>
                    <a:pt x="3259" y="845"/>
                    <a:pt x="3008" y="494"/>
                    <a:pt x="2632" y="269"/>
                  </a:cubicBezTo>
                  <a:cubicBezTo>
                    <a:pt x="2421" y="135"/>
                    <a:pt x="2094" y="1"/>
                    <a:pt x="1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2879225" y="2208675"/>
              <a:ext cx="593375" cy="380000"/>
            </a:xfrm>
            <a:custGeom>
              <a:rect b="b" l="l" r="r" t="t"/>
              <a:pathLst>
                <a:path extrusionOk="0" h="15200" w="23735">
                  <a:moveTo>
                    <a:pt x="23735" y="0"/>
                  </a:moveTo>
                  <a:cubicBezTo>
                    <a:pt x="14938" y="2056"/>
                    <a:pt x="6867" y="5990"/>
                    <a:pt x="0" y="11404"/>
                  </a:cubicBezTo>
                  <a:cubicBezTo>
                    <a:pt x="276" y="11705"/>
                    <a:pt x="577" y="12006"/>
                    <a:pt x="902" y="12356"/>
                  </a:cubicBezTo>
                  <a:cubicBezTo>
                    <a:pt x="802" y="12582"/>
                    <a:pt x="1103" y="13184"/>
                    <a:pt x="1629" y="13509"/>
                  </a:cubicBezTo>
                  <a:cubicBezTo>
                    <a:pt x="2005" y="13735"/>
                    <a:pt x="2456" y="13885"/>
                    <a:pt x="2732" y="14211"/>
                  </a:cubicBezTo>
                  <a:cubicBezTo>
                    <a:pt x="3001" y="14508"/>
                    <a:pt x="3270" y="14646"/>
                    <a:pt x="3553" y="14646"/>
                  </a:cubicBezTo>
                  <a:cubicBezTo>
                    <a:pt x="3770" y="14646"/>
                    <a:pt x="3996" y="14564"/>
                    <a:pt x="4236" y="14412"/>
                  </a:cubicBezTo>
                  <a:cubicBezTo>
                    <a:pt x="4261" y="14412"/>
                    <a:pt x="4311" y="14437"/>
                    <a:pt x="4386" y="14437"/>
                  </a:cubicBezTo>
                  <a:cubicBezTo>
                    <a:pt x="4515" y="14781"/>
                    <a:pt x="4626" y="15200"/>
                    <a:pt x="5068" y="15200"/>
                  </a:cubicBezTo>
                  <a:cubicBezTo>
                    <a:pt x="5140" y="15200"/>
                    <a:pt x="5222" y="15188"/>
                    <a:pt x="5314" y="15163"/>
                  </a:cubicBezTo>
                  <a:cubicBezTo>
                    <a:pt x="5890" y="15038"/>
                    <a:pt x="6266" y="14562"/>
                    <a:pt x="6291" y="13910"/>
                  </a:cubicBezTo>
                  <a:cubicBezTo>
                    <a:pt x="6316" y="13785"/>
                    <a:pt x="6266" y="13635"/>
                    <a:pt x="6341" y="13559"/>
                  </a:cubicBezTo>
                  <a:cubicBezTo>
                    <a:pt x="6436" y="13417"/>
                    <a:pt x="6599" y="13207"/>
                    <a:pt x="6744" y="13207"/>
                  </a:cubicBezTo>
                  <a:cubicBezTo>
                    <a:pt x="6752" y="13207"/>
                    <a:pt x="6759" y="13207"/>
                    <a:pt x="6767" y="13209"/>
                  </a:cubicBezTo>
                  <a:cubicBezTo>
                    <a:pt x="6791" y="13210"/>
                    <a:pt x="6815" y="13210"/>
                    <a:pt x="6838" y="13210"/>
                  </a:cubicBezTo>
                  <a:cubicBezTo>
                    <a:pt x="7399" y="13210"/>
                    <a:pt x="7464" y="12913"/>
                    <a:pt x="7344" y="12432"/>
                  </a:cubicBezTo>
                  <a:cubicBezTo>
                    <a:pt x="7319" y="12256"/>
                    <a:pt x="7419" y="11905"/>
                    <a:pt x="7544" y="11880"/>
                  </a:cubicBezTo>
                  <a:cubicBezTo>
                    <a:pt x="8285" y="11633"/>
                    <a:pt x="8976" y="11183"/>
                    <a:pt x="9782" y="11183"/>
                  </a:cubicBezTo>
                  <a:cubicBezTo>
                    <a:pt x="9957" y="11183"/>
                    <a:pt x="10138" y="11204"/>
                    <a:pt x="10326" y="11254"/>
                  </a:cubicBezTo>
                  <a:cubicBezTo>
                    <a:pt x="10417" y="11281"/>
                    <a:pt x="10505" y="11294"/>
                    <a:pt x="10589" y="11294"/>
                  </a:cubicBezTo>
                  <a:cubicBezTo>
                    <a:pt x="10899" y="11294"/>
                    <a:pt x="11162" y="11118"/>
                    <a:pt x="11379" y="10803"/>
                  </a:cubicBezTo>
                  <a:cubicBezTo>
                    <a:pt x="11654" y="10326"/>
                    <a:pt x="12080" y="10151"/>
                    <a:pt x="12657" y="10051"/>
                  </a:cubicBezTo>
                  <a:cubicBezTo>
                    <a:pt x="14211" y="9825"/>
                    <a:pt x="15765" y="9449"/>
                    <a:pt x="17344" y="9148"/>
                  </a:cubicBezTo>
                  <a:cubicBezTo>
                    <a:pt x="17344" y="9073"/>
                    <a:pt x="17369" y="9023"/>
                    <a:pt x="17394" y="8973"/>
                  </a:cubicBezTo>
                  <a:cubicBezTo>
                    <a:pt x="16968" y="8672"/>
                    <a:pt x="16542" y="8371"/>
                    <a:pt x="15965" y="7996"/>
                  </a:cubicBezTo>
                  <a:cubicBezTo>
                    <a:pt x="16141" y="7845"/>
                    <a:pt x="16291" y="7544"/>
                    <a:pt x="16517" y="7494"/>
                  </a:cubicBezTo>
                  <a:cubicBezTo>
                    <a:pt x="16549" y="7489"/>
                    <a:pt x="16581" y="7487"/>
                    <a:pt x="16612" y="7487"/>
                  </a:cubicBezTo>
                  <a:cubicBezTo>
                    <a:pt x="16891" y="7487"/>
                    <a:pt x="17101" y="7687"/>
                    <a:pt x="17168" y="8071"/>
                  </a:cubicBezTo>
                  <a:cubicBezTo>
                    <a:pt x="17218" y="8271"/>
                    <a:pt x="17469" y="8572"/>
                    <a:pt x="17669" y="8597"/>
                  </a:cubicBezTo>
                  <a:cubicBezTo>
                    <a:pt x="17709" y="8606"/>
                    <a:pt x="17753" y="8610"/>
                    <a:pt x="17799" y="8610"/>
                  </a:cubicBezTo>
                  <a:cubicBezTo>
                    <a:pt x="18019" y="8610"/>
                    <a:pt x="18297" y="8516"/>
                    <a:pt x="18421" y="8371"/>
                  </a:cubicBezTo>
                  <a:cubicBezTo>
                    <a:pt x="18522" y="8246"/>
                    <a:pt x="18421" y="7895"/>
                    <a:pt x="18371" y="7645"/>
                  </a:cubicBezTo>
                  <a:cubicBezTo>
                    <a:pt x="18321" y="7469"/>
                    <a:pt x="18221" y="7294"/>
                    <a:pt x="18146" y="7118"/>
                  </a:cubicBezTo>
                  <a:cubicBezTo>
                    <a:pt x="17920" y="6667"/>
                    <a:pt x="18096" y="6391"/>
                    <a:pt x="18572" y="6366"/>
                  </a:cubicBezTo>
                  <a:cubicBezTo>
                    <a:pt x="18696" y="6353"/>
                    <a:pt x="18819" y="6348"/>
                    <a:pt x="18941" y="6348"/>
                  </a:cubicBezTo>
                  <a:cubicBezTo>
                    <a:pt x="19137" y="6348"/>
                    <a:pt x="19330" y="6360"/>
                    <a:pt x="19521" y="6360"/>
                  </a:cubicBezTo>
                  <a:cubicBezTo>
                    <a:pt x="19640" y="6360"/>
                    <a:pt x="19757" y="6355"/>
                    <a:pt x="19875" y="6341"/>
                  </a:cubicBezTo>
                  <a:cubicBezTo>
                    <a:pt x="20050" y="6316"/>
                    <a:pt x="20326" y="6091"/>
                    <a:pt x="20326" y="5940"/>
                  </a:cubicBezTo>
                  <a:cubicBezTo>
                    <a:pt x="20351" y="5188"/>
                    <a:pt x="20376" y="4462"/>
                    <a:pt x="21078" y="3910"/>
                  </a:cubicBezTo>
                  <a:cubicBezTo>
                    <a:pt x="19950" y="3559"/>
                    <a:pt x="19825" y="2958"/>
                    <a:pt x="20677" y="2206"/>
                  </a:cubicBezTo>
                  <a:cubicBezTo>
                    <a:pt x="21554" y="1429"/>
                    <a:pt x="22356" y="552"/>
                    <a:pt x="23509" y="126"/>
                  </a:cubicBezTo>
                  <a:cubicBezTo>
                    <a:pt x="23584" y="101"/>
                    <a:pt x="23660" y="51"/>
                    <a:pt x="23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2411175" y="2610925"/>
              <a:ext cx="494375" cy="547650"/>
            </a:xfrm>
            <a:custGeom>
              <a:rect b="b" l="l" r="r" t="t"/>
              <a:pathLst>
                <a:path extrusionOk="0" h="21906" w="19775">
                  <a:moveTo>
                    <a:pt x="13409" y="1"/>
                  </a:moveTo>
                  <a:cubicBezTo>
                    <a:pt x="7720" y="5665"/>
                    <a:pt x="3133" y="12432"/>
                    <a:pt x="0" y="19951"/>
                  </a:cubicBezTo>
                  <a:cubicBezTo>
                    <a:pt x="151" y="20477"/>
                    <a:pt x="426" y="20953"/>
                    <a:pt x="978" y="21279"/>
                  </a:cubicBezTo>
                  <a:cubicBezTo>
                    <a:pt x="1003" y="21304"/>
                    <a:pt x="1003" y="21404"/>
                    <a:pt x="1028" y="21455"/>
                  </a:cubicBezTo>
                  <a:cubicBezTo>
                    <a:pt x="1178" y="21605"/>
                    <a:pt x="1329" y="21755"/>
                    <a:pt x="1454" y="21906"/>
                  </a:cubicBezTo>
                  <a:cubicBezTo>
                    <a:pt x="1629" y="21730"/>
                    <a:pt x="1880" y="21580"/>
                    <a:pt x="1930" y="21379"/>
                  </a:cubicBezTo>
                  <a:cubicBezTo>
                    <a:pt x="2005" y="21079"/>
                    <a:pt x="2030" y="20703"/>
                    <a:pt x="1930" y="20402"/>
                  </a:cubicBezTo>
                  <a:cubicBezTo>
                    <a:pt x="1705" y="19775"/>
                    <a:pt x="1429" y="19174"/>
                    <a:pt x="1153" y="18597"/>
                  </a:cubicBezTo>
                  <a:cubicBezTo>
                    <a:pt x="928" y="18121"/>
                    <a:pt x="978" y="17745"/>
                    <a:pt x="1404" y="17444"/>
                  </a:cubicBezTo>
                  <a:cubicBezTo>
                    <a:pt x="2456" y="16718"/>
                    <a:pt x="3534" y="15966"/>
                    <a:pt x="4612" y="15239"/>
                  </a:cubicBezTo>
                  <a:cubicBezTo>
                    <a:pt x="4888" y="15038"/>
                    <a:pt x="4988" y="14863"/>
                    <a:pt x="4787" y="14512"/>
                  </a:cubicBezTo>
                  <a:cubicBezTo>
                    <a:pt x="4587" y="14211"/>
                    <a:pt x="4512" y="13861"/>
                    <a:pt x="4436" y="13610"/>
                  </a:cubicBezTo>
                  <a:cubicBezTo>
                    <a:pt x="4888" y="13510"/>
                    <a:pt x="5389" y="13510"/>
                    <a:pt x="5464" y="13359"/>
                  </a:cubicBezTo>
                  <a:cubicBezTo>
                    <a:pt x="5639" y="12908"/>
                    <a:pt x="5489" y="12307"/>
                    <a:pt x="6216" y="12231"/>
                  </a:cubicBezTo>
                  <a:cubicBezTo>
                    <a:pt x="6241" y="12231"/>
                    <a:pt x="6266" y="12106"/>
                    <a:pt x="6266" y="12056"/>
                  </a:cubicBezTo>
                  <a:cubicBezTo>
                    <a:pt x="6165" y="11552"/>
                    <a:pt x="6437" y="11470"/>
                    <a:pt x="6756" y="11470"/>
                  </a:cubicBezTo>
                  <a:cubicBezTo>
                    <a:pt x="6834" y="11470"/>
                    <a:pt x="6914" y="11475"/>
                    <a:pt x="6993" y="11480"/>
                  </a:cubicBezTo>
                  <a:cubicBezTo>
                    <a:pt x="7140" y="11499"/>
                    <a:pt x="7283" y="11510"/>
                    <a:pt x="7425" y="11510"/>
                  </a:cubicBezTo>
                  <a:cubicBezTo>
                    <a:pt x="7839" y="11510"/>
                    <a:pt x="8236" y="11415"/>
                    <a:pt x="8647" y="11154"/>
                  </a:cubicBezTo>
                  <a:cubicBezTo>
                    <a:pt x="8221" y="10627"/>
                    <a:pt x="7995" y="10076"/>
                    <a:pt x="8697" y="9675"/>
                  </a:cubicBezTo>
                  <a:cubicBezTo>
                    <a:pt x="8973" y="9550"/>
                    <a:pt x="9299" y="9500"/>
                    <a:pt x="9574" y="9399"/>
                  </a:cubicBezTo>
                  <a:cubicBezTo>
                    <a:pt x="9850" y="9299"/>
                    <a:pt x="10126" y="9174"/>
                    <a:pt x="10401" y="9074"/>
                  </a:cubicBezTo>
                  <a:cubicBezTo>
                    <a:pt x="10552" y="8998"/>
                    <a:pt x="10677" y="8948"/>
                    <a:pt x="10853" y="8873"/>
                  </a:cubicBezTo>
                  <a:cubicBezTo>
                    <a:pt x="10903" y="9048"/>
                    <a:pt x="10953" y="9149"/>
                    <a:pt x="10953" y="9249"/>
                  </a:cubicBezTo>
                  <a:cubicBezTo>
                    <a:pt x="10903" y="9777"/>
                    <a:pt x="11049" y="10066"/>
                    <a:pt x="11391" y="10066"/>
                  </a:cubicBezTo>
                  <a:cubicBezTo>
                    <a:pt x="11568" y="10066"/>
                    <a:pt x="11798" y="9988"/>
                    <a:pt x="12081" y="9825"/>
                  </a:cubicBezTo>
                  <a:cubicBezTo>
                    <a:pt x="12482" y="9600"/>
                    <a:pt x="12958" y="9449"/>
                    <a:pt x="13409" y="9324"/>
                  </a:cubicBezTo>
                  <a:cubicBezTo>
                    <a:pt x="13910" y="9199"/>
                    <a:pt x="14436" y="9149"/>
                    <a:pt x="14938" y="8998"/>
                  </a:cubicBezTo>
                  <a:cubicBezTo>
                    <a:pt x="15088" y="8948"/>
                    <a:pt x="15314" y="8673"/>
                    <a:pt x="15289" y="8572"/>
                  </a:cubicBezTo>
                  <a:cubicBezTo>
                    <a:pt x="15213" y="8246"/>
                    <a:pt x="15013" y="7971"/>
                    <a:pt x="14863" y="7645"/>
                  </a:cubicBezTo>
                  <a:cubicBezTo>
                    <a:pt x="14362" y="7959"/>
                    <a:pt x="14094" y="8127"/>
                    <a:pt x="13911" y="8127"/>
                  </a:cubicBezTo>
                  <a:cubicBezTo>
                    <a:pt x="13698" y="8127"/>
                    <a:pt x="13599" y="7903"/>
                    <a:pt x="13384" y="7419"/>
                  </a:cubicBezTo>
                  <a:cubicBezTo>
                    <a:pt x="13146" y="7524"/>
                    <a:pt x="12881" y="7751"/>
                    <a:pt x="12653" y="7751"/>
                  </a:cubicBezTo>
                  <a:cubicBezTo>
                    <a:pt x="12497" y="7751"/>
                    <a:pt x="12358" y="7645"/>
                    <a:pt x="12256" y="7319"/>
                  </a:cubicBezTo>
                  <a:cubicBezTo>
                    <a:pt x="12281" y="7043"/>
                    <a:pt x="12406" y="6667"/>
                    <a:pt x="12256" y="6517"/>
                  </a:cubicBezTo>
                  <a:cubicBezTo>
                    <a:pt x="12081" y="6292"/>
                    <a:pt x="11705" y="6216"/>
                    <a:pt x="11404" y="6191"/>
                  </a:cubicBezTo>
                  <a:cubicBezTo>
                    <a:pt x="11389" y="6190"/>
                    <a:pt x="11374" y="6189"/>
                    <a:pt x="11359" y="6189"/>
                  </a:cubicBezTo>
                  <a:cubicBezTo>
                    <a:pt x="11145" y="6189"/>
                    <a:pt x="10913" y="6347"/>
                    <a:pt x="10702" y="6417"/>
                  </a:cubicBezTo>
                  <a:cubicBezTo>
                    <a:pt x="10201" y="6592"/>
                    <a:pt x="9725" y="6743"/>
                    <a:pt x="9223" y="6893"/>
                  </a:cubicBezTo>
                  <a:cubicBezTo>
                    <a:pt x="9198" y="6843"/>
                    <a:pt x="9173" y="6793"/>
                    <a:pt x="9173" y="6718"/>
                  </a:cubicBezTo>
                  <a:cubicBezTo>
                    <a:pt x="9850" y="6266"/>
                    <a:pt x="10502" y="5765"/>
                    <a:pt x="11203" y="5339"/>
                  </a:cubicBezTo>
                  <a:cubicBezTo>
                    <a:pt x="11279" y="5289"/>
                    <a:pt x="11379" y="5277"/>
                    <a:pt x="11482" y="5277"/>
                  </a:cubicBezTo>
                  <a:cubicBezTo>
                    <a:pt x="11586" y="5277"/>
                    <a:pt x="11692" y="5289"/>
                    <a:pt x="11780" y="5289"/>
                  </a:cubicBezTo>
                  <a:cubicBezTo>
                    <a:pt x="12106" y="5339"/>
                    <a:pt x="12431" y="5389"/>
                    <a:pt x="12807" y="5439"/>
                  </a:cubicBezTo>
                  <a:cubicBezTo>
                    <a:pt x="12807" y="5490"/>
                    <a:pt x="12807" y="5590"/>
                    <a:pt x="12807" y="5690"/>
                  </a:cubicBezTo>
                  <a:cubicBezTo>
                    <a:pt x="12823" y="6136"/>
                    <a:pt x="12930" y="6349"/>
                    <a:pt x="13160" y="6349"/>
                  </a:cubicBezTo>
                  <a:cubicBezTo>
                    <a:pt x="13292" y="6349"/>
                    <a:pt x="13465" y="6278"/>
                    <a:pt x="13685" y="6141"/>
                  </a:cubicBezTo>
                  <a:cubicBezTo>
                    <a:pt x="13910" y="6016"/>
                    <a:pt x="14086" y="5815"/>
                    <a:pt x="14286" y="5715"/>
                  </a:cubicBezTo>
                  <a:cubicBezTo>
                    <a:pt x="14988" y="5389"/>
                    <a:pt x="15815" y="5314"/>
                    <a:pt x="16391" y="4688"/>
                  </a:cubicBezTo>
                  <a:cubicBezTo>
                    <a:pt x="16424" y="4644"/>
                    <a:pt x="16499" y="4634"/>
                    <a:pt x="16592" y="4634"/>
                  </a:cubicBezTo>
                  <a:cubicBezTo>
                    <a:pt x="16679" y="4634"/>
                    <a:pt x="16781" y="4643"/>
                    <a:pt x="16880" y="4643"/>
                  </a:cubicBezTo>
                  <a:cubicBezTo>
                    <a:pt x="16919" y="4643"/>
                    <a:pt x="16957" y="4641"/>
                    <a:pt x="16993" y="4637"/>
                  </a:cubicBezTo>
                  <a:lnTo>
                    <a:pt x="16993" y="4637"/>
                  </a:lnTo>
                  <a:cubicBezTo>
                    <a:pt x="16943" y="4838"/>
                    <a:pt x="16968" y="5089"/>
                    <a:pt x="16868" y="5239"/>
                  </a:cubicBezTo>
                  <a:cubicBezTo>
                    <a:pt x="16492" y="5840"/>
                    <a:pt x="16041" y="6392"/>
                    <a:pt x="15514" y="7119"/>
                  </a:cubicBezTo>
                  <a:cubicBezTo>
                    <a:pt x="16567" y="7169"/>
                    <a:pt x="17394" y="7219"/>
                    <a:pt x="18246" y="7244"/>
                  </a:cubicBezTo>
                  <a:cubicBezTo>
                    <a:pt x="18246" y="7269"/>
                    <a:pt x="18246" y="7294"/>
                    <a:pt x="18246" y="7319"/>
                  </a:cubicBezTo>
                  <a:lnTo>
                    <a:pt x="19700" y="7319"/>
                  </a:lnTo>
                  <a:cubicBezTo>
                    <a:pt x="19775" y="6943"/>
                    <a:pt x="19173" y="5815"/>
                    <a:pt x="18797" y="5715"/>
                  </a:cubicBezTo>
                  <a:cubicBezTo>
                    <a:pt x="18760" y="5703"/>
                    <a:pt x="18716" y="5703"/>
                    <a:pt x="18672" y="5703"/>
                  </a:cubicBezTo>
                  <a:cubicBezTo>
                    <a:pt x="18628" y="5703"/>
                    <a:pt x="18584" y="5703"/>
                    <a:pt x="18547" y="5690"/>
                  </a:cubicBezTo>
                  <a:cubicBezTo>
                    <a:pt x="18096" y="5590"/>
                    <a:pt x="17645" y="5490"/>
                    <a:pt x="17118" y="5389"/>
                  </a:cubicBezTo>
                  <a:cubicBezTo>
                    <a:pt x="17469" y="4813"/>
                    <a:pt x="17745" y="4387"/>
                    <a:pt x="18020" y="3986"/>
                  </a:cubicBezTo>
                  <a:cubicBezTo>
                    <a:pt x="18271" y="3610"/>
                    <a:pt x="18171" y="3434"/>
                    <a:pt x="17745" y="3259"/>
                  </a:cubicBezTo>
                  <a:cubicBezTo>
                    <a:pt x="17394" y="3109"/>
                    <a:pt x="17043" y="2833"/>
                    <a:pt x="16742" y="2557"/>
                  </a:cubicBezTo>
                  <a:cubicBezTo>
                    <a:pt x="16316" y="2131"/>
                    <a:pt x="15940" y="1730"/>
                    <a:pt x="15289" y="1730"/>
                  </a:cubicBezTo>
                  <a:cubicBezTo>
                    <a:pt x="15063" y="1730"/>
                    <a:pt x="14762" y="1630"/>
                    <a:pt x="14612" y="1480"/>
                  </a:cubicBezTo>
                  <a:cubicBezTo>
                    <a:pt x="14186" y="1003"/>
                    <a:pt x="13810" y="502"/>
                    <a:pt x="13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3492625" y="2405725"/>
              <a:ext cx="1775100" cy="1289200"/>
            </a:xfrm>
            <a:custGeom>
              <a:rect b="b" l="l" r="r" t="t"/>
              <a:pathLst>
                <a:path extrusionOk="0" h="51568" w="71004">
                  <a:moveTo>
                    <a:pt x="31780" y="6229"/>
                  </a:moveTo>
                  <a:cubicBezTo>
                    <a:pt x="32156" y="6279"/>
                    <a:pt x="32532" y="6304"/>
                    <a:pt x="32858" y="6429"/>
                  </a:cubicBezTo>
                  <a:cubicBezTo>
                    <a:pt x="33008" y="6505"/>
                    <a:pt x="33084" y="6755"/>
                    <a:pt x="33184" y="6931"/>
                  </a:cubicBezTo>
                  <a:cubicBezTo>
                    <a:pt x="32983" y="7006"/>
                    <a:pt x="32808" y="7106"/>
                    <a:pt x="32532" y="7256"/>
                  </a:cubicBezTo>
                  <a:cubicBezTo>
                    <a:pt x="32206" y="7031"/>
                    <a:pt x="31906" y="6805"/>
                    <a:pt x="31630" y="6580"/>
                  </a:cubicBezTo>
                  <a:cubicBezTo>
                    <a:pt x="31605" y="6555"/>
                    <a:pt x="31730" y="6229"/>
                    <a:pt x="31780" y="6229"/>
                  </a:cubicBezTo>
                  <a:close/>
                  <a:moveTo>
                    <a:pt x="32025" y="15900"/>
                  </a:moveTo>
                  <a:cubicBezTo>
                    <a:pt x="32292" y="15900"/>
                    <a:pt x="32559" y="16094"/>
                    <a:pt x="32833" y="16480"/>
                  </a:cubicBezTo>
                  <a:cubicBezTo>
                    <a:pt x="32883" y="16530"/>
                    <a:pt x="32908" y="16580"/>
                    <a:pt x="32958" y="16630"/>
                  </a:cubicBezTo>
                  <a:cubicBezTo>
                    <a:pt x="33174" y="16869"/>
                    <a:pt x="33503" y="17360"/>
                    <a:pt x="33620" y="17360"/>
                  </a:cubicBezTo>
                  <a:cubicBezTo>
                    <a:pt x="33625" y="17360"/>
                    <a:pt x="33630" y="17359"/>
                    <a:pt x="33635" y="17357"/>
                  </a:cubicBezTo>
                  <a:cubicBezTo>
                    <a:pt x="34086" y="17181"/>
                    <a:pt x="34562" y="16881"/>
                    <a:pt x="34813" y="16505"/>
                  </a:cubicBezTo>
                  <a:cubicBezTo>
                    <a:pt x="35062" y="16123"/>
                    <a:pt x="35344" y="15983"/>
                    <a:pt x="35688" y="15983"/>
                  </a:cubicBezTo>
                  <a:cubicBezTo>
                    <a:pt x="35863" y="15983"/>
                    <a:pt x="36055" y="16019"/>
                    <a:pt x="36267" y="16079"/>
                  </a:cubicBezTo>
                  <a:cubicBezTo>
                    <a:pt x="36041" y="16254"/>
                    <a:pt x="35790" y="16429"/>
                    <a:pt x="35490" y="16655"/>
                  </a:cubicBezTo>
                  <a:cubicBezTo>
                    <a:pt x="35665" y="16755"/>
                    <a:pt x="35815" y="16855"/>
                    <a:pt x="35966" y="16931"/>
                  </a:cubicBezTo>
                  <a:cubicBezTo>
                    <a:pt x="36793" y="17432"/>
                    <a:pt x="37620" y="17883"/>
                    <a:pt x="38397" y="18409"/>
                  </a:cubicBezTo>
                  <a:cubicBezTo>
                    <a:pt x="38622" y="18585"/>
                    <a:pt x="38798" y="18961"/>
                    <a:pt x="38798" y="19236"/>
                  </a:cubicBezTo>
                  <a:cubicBezTo>
                    <a:pt x="38798" y="19387"/>
                    <a:pt x="38347" y="19587"/>
                    <a:pt x="38071" y="19637"/>
                  </a:cubicBezTo>
                  <a:cubicBezTo>
                    <a:pt x="37731" y="19680"/>
                    <a:pt x="37394" y="19708"/>
                    <a:pt x="37059" y="19708"/>
                  </a:cubicBezTo>
                  <a:cubicBezTo>
                    <a:pt x="36406" y="19708"/>
                    <a:pt x="35760" y="19601"/>
                    <a:pt x="35114" y="19287"/>
                  </a:cubicBezTo>
                  <a:cubicBezTo>
                    <a:pt x="34694" y="19083"/>
                    <a:pt x="34258" y="18954"/>
                    <a:pt x="33823" y="18954"/>
                  </a:cubicBezTo>
                  <a:cubicBezTo>
                    <a:pt x="33349" y="18954"/>
                    <a:pt x="32877" y="19108"/>
                    <a:pt x="32432" y="19487"/>
                  </a:cubicBezTo>
                  <a:cubicBezTo>
                    <a:pt x="32257" y="19612"/>
                    <a:pt x="32006" y="19612"/>
                    <a:pt x="31780" y="19637"/>
                  </a:cubicBezTo>
                  <a:cubicBezTo>
                    <a:pt x="31129" y="19713"/>
                    <a:pt x="30477" y="19763"/>
                    <a:pt x="29876" y="19813"/>
                  </a:cubicBezTo>
                  <a:cubicBezTo>
                    <a:pt x="29800" y="19462"/>
                    <a:pt x="29650" y="19061"/>
                    <a:pt x="29650" y="18660"/>
                  </a:cubicBezTo>
                  <a:cubicBezTo>
                    <a:pt x="29650" y="18434"/>
                    <a:pt x="29825" y="18184"/>
                    <a:pt x="29976" y="17983"/>
                  </a:cubicBezTo>
                  <a:cubicBezTo>
                    <a:pt x="30377" y="17457"/>
                    <a:pt x="30828" y="17006"/>
                    <a:pt x="31204" y="16505"/>
                  </a:cubicBezTo>
                  <a:cubicBezTo>
                    <a:pt x="31482" y="16100"/>
                    <a:pt x="31753" y="15900"/>
                    <a:pt x="32025" y="15900"/>
                  </a:cubicBezTo>
                  <a:close/>
                  <a:moveTo>
                    <a:pt x="45557" y="15253"/>
                  </a:moveTo>
                  <a:cubicBezTo>
                    <a:pt x="45888" y="15253"/>
                    <a:pt x="46202" y="15440"/>
                    <a:pt x="46467" y="15627"/>
                  </a:cubicBezTo>
                  <a:cubicBezTo>
                    <a:pt x="46843" y="15903"/>
                    <a:pt x="47094" y="16329"/>
                    <a:pt x="47420" y="16730"/>
                  </a:cubicBezTo>
                  <a:cubicBezTo>
                    <a:pt x="47070" y="16912"/>
                    <a:pt x="46758" y="17012"/>
                    <a:pt x="46449" y="17012"/>
                  </a:cubicBezTo>
                  <a:cubicBezTo>
                    <a:pt x="46248" y="17012"/>
                    <a:pt x="46048" y="16969"/>
                    <a:pt x="45841" y="16881"/>
                  </a:cubicBezTo>
                  <a:cubicBezTo>
                    <a:pt x="45623" y="16786"/>
                    <a:pt x="45432" y="16740"/>
                    <a:pt x="45270" y="16740"/>
                  </a:cubicBezTo>
                  <a:cubicBezTo>
                    <a:pt x="44873" y="16740"/>
                    <a:pt x="44648" y="17016"/>
                    <a:pt x="44612" y="17532"/>
                  </a:cubicBezTo>
                  <a:cubicBezTo>
                    <a:pt x="45314" y="18184"/>
                    <a:pt x="45991" y="18760"/>
                    <a:pt x="46693" y="19387"/>
                  </a:cubicBezTo>
                  <a:cubicBezTo>
                    <a:pt x="46693" y="19412"/>
                    <a:pt x="46668" y="19537"/>
                    <a:pt x="46592" y="19587"/>
                  </a:cubicBezTo>
                  <a:cubicBezTo>
                    <a:pt x="46216" y="19863"/>
                    <a:pt x="46292" y="20063"/>
                    <a:pt x="46517" y="20439"/>
                  </a:cubicBezTo>
                  <a:cubicBezTo>
                    <a:pt x="46793" y="20916"/>
                    <a:pt x="46918" y="21492"/>
                    <a:pt x="47019" y="22018"/>
                  </a:cubicBezTo>
                  <a:cubicBezTo>
                    <a:pt x="47044" y="22169"/>
                    <a:pt x="46818" y="22444"/>
                    <a:pt x="46643" y="22520"/>
                  </a:cubicBezTo>
                  <a:cubicBezTo>
                    <a:pt x="46364" y="22627"/>
                    <a:pt x="46091" y="22669"/>
                    <a:pt x="45823" y="22669"/>
                  </a:cubicBezTo>
                  <a:cubicBezTo>
                    <a:pt x="45150" y="22669"/>
                    <a:pt x="44506" y="22405"/>
                    <a:pt x="43861" y="22244"/>
                  </a:cubicBezTo>
                  <a:cubicBezTo>
                    <a:pt x="43234" y="22069"/>
                    <a:pt x="43084" y="21642"/>
                    <a:pt x="43134" y="21116"/>
                  </a:cubicBezTo>
                  <a:cubicBezTo>
                    <a:pt x="43159" y="20941"/>
                    <a:pt x="43384" y="20790"/>
                    <a:pt x="43535" y="20665"/>
                  </a:cubicBezTo>
                  <a:cubicBezTo>
                    <a:pt x="43553" y="20646"/>
                    <a:pt x="43579" y="20642"/>
                    <a:pt x="43606" y="20642"/>
                  </a:cubicBezTo>
                  <a:cubicBezTo>
                    <a:pt x="43635" y="20642"/>
                    <a:pt x="43667" y="20647"/>
                    <a:pt x="43695" y="20647"/>
                  </a:cubicBezTo>
                  <a:cubicBezTo>
                    <a:pt x="43710" y="20647"/>
                    <a:pt x="43724" y="20646"/>
                    <a:pt x="43735" y="20640"/>
                  </a:cubicBezTo>
                  <a:cubicBezTo>
                    <a:pt x="44036" y="20364"/>
                    <a:pt x="44337" y="20114"/>
                    <a:pt x="44638" y="19838"/>
                  </a:cubicBezTo>
                  <a:cubicBezTo>
                    <a:pt x="44362" y="19662"/>
                    <a:pt x="44111" y="19412"/>
                    <a:pt x="43810" y="19337"/>
                  </a:cubicBezTo>
                  <a:cubicBezTo>
                    <a:pt x="42658" y="19061"/>
                    <a:pt x="42257" y="18084"/>
                    <a:pt x="41805" y="17206"/>
                  </a:cubicBezTo>
                  <a:cubicBezTo>
                    <a:pt x="41575" y="16745"/>
                    <a:pt x="42236" y="15986"/>
                    <a:pt x="42793" y="15986"/>
                  </a:cubicBezTo>
                  <a:cubicBezTo>
                    <a:pt x="42840" y="15986"/>
                    <a:pt x="42888" y="15991"/>
                    <a:pt x="42933" y="16003"/>
                  </a:cubicBezTo>
                  <a:cubicBezTo>
                    <a:pt x="43129" y="16048"/>
                    <a:pt x="43317" y="16070"/>
                    <a:pt x="43498" y="16070"/>
                  </a:cubicBezTo>
                  <a:cubicBezTo>
                    <a:pt x="44034" y="16070"/>
                    <a:pt x="44507" y="15877"/>
                    <a:pt x="44938" y="15502"/>
                  </a:cubicBezTo>
                  <a:cubicBezTo>
                    <a:pt x="45147" y="15322"/>
                    <a:pt x="45355" y="15253"/>
                    <a:pt x="45557" y="15253"/>
                  </a:cubicBezTo>
                  <a:close/>
                  <a:moveTo>
                    <a:pt x="33359" y="46329"/>
                  </a:moveTo>
                  <a:cubicBezTo>
                    <a:pt x="33710" y="46329"/>
                    <a:pt x="33961" y="46555"/>
                    <a:pt x="33785" y="46981"/>
                  </a:cubicBezTo>
                  <a:cubicBezTo>
                    <a:pt x="33635" y="47382"/>
                    <a:pt x="33409" y="47758"/>
                    <a:pt x="33109" y="48059"/>
                  </a:cubicBezTo>
                  <a:cubicBezTo>
                    <a:pt x="32974" y="48214"/>
                    <a:pt x="32848" y="48288"/>
                    <a:pt x="32738" y="48288"/>
                  </a:cubicBezTo>
                  <a:cubicBezTo>
                    <a:pt x="32581" y="48288"/>
                    <a:pt x="32455" y="48138"/>
                    <a:pt x="32382" y="47858"/>
                  </a:cubicBezTo>
                  <a:cubicBezTo>
                    <a:pt x="32131" y="47006"/>
                    <a:pt x="32532" y="46329"/>
                    <a:pt x="33359" y="46329"/>
                  </a:cubicBezTo>
                  <a:close/>
                  <a:moveTo>
                    <a:pt x="28072" y="1"/>
                  </a:moveTo>
                  <a:cubicBezTo>
                    <a:pt x="25868" y="1"/>
                    <a:pt x="23787" y="782"/>
                    <a:pt x="21705" y="1367"/>
                  </a:cubicBezTo>
                  <a:cubicBezTo>
                    <a:pt x="21530" y="1417"/>
                    <a:pt x="21379" y="1592"/>
                    <a:pt x="21229" y="1743"/>
                  </a:cubicBezTo>
                  <a:cubicBezTo>
                    <a:pt x="19926" y="3171"/>
                    <a:pt x="18572" y="4474"/>
                    <a:pt x="16642" y="5026"/>
                  </a:cubicBezTo>
                  <a:cubicBezTo>
                    <a:pt x="16292" y="5126"/>
                    <a:pt x="15966" y="5327"/>
                    <a:pt x="15640" y="5502"/>
                  </a:cubicBezTo>
                  <a:cubicBezTo>
                    <a:pt x="14788" y="6028"/>
                    <a:pt x="14788" y="6028"/>
                    <a:pt x="15089" y="6981"/>
                  </a:cubicBezTo>
                  <a:cubicBezTo>
                    <a:pt x="15139" y="7131"/>
                    <a:pt x="15114" y="7332"/>
                    <a:pt x="15139" y="7507"/>
                  </a:cubicBezTo>
                  <a:cubicBezTo>
                    <a:pt x="15239" y="8134"/>
                    <a:pt x="15565" y="8535"/>
                    <a:pt x="16191" y="8710"/>
                  </a:cubicBezTo>
                  <a:cubicBezTo>
                    <a:pt x="16432" y="8770"/>
                    <a:pt x="16640" y="8801"/>
                    <a:pt x="16822" y="8801"/>
                  </a:cubicBezTo>
                  <a:cubicBezTo>
                    <a:pt x="17247" y="8801"/>
                    <a:pt x="17540" y="8634"/>
                    <a:pt x="17820" y="8284"/>
                  </a:cubicBezTo>
                  <a:cubicBezTo>
                    <a:pt x="17996" y="8058"/>
                    <a:pt x="18271" y="7908"/>
                    <a:pt x="18622" y="7607"/>
                  </a:cubicBezTo>
                  <a:cubicBezTo>
                    <a:pt x="18823" y="8434"/>
                    <a:pt x="19023" y="9086"/>
                    <a:pt x="19124" y="9738"/>
                  </a:cubicBezTo>
                  <a:cubicBezTo>
                    <a:pt x="19185" y="10023"/>
                    <a:pt x="19313" y="10160"/>
                    <a:pt x="19521" y="10160"/>
                  </a:cubicBezTo>
                  <a:cubicBezTo>
                    <a:pt x="19568" y="10160"/>
                    <a:pt x="19619" y="10153"/>
                    <a:pt x="19675" y="10139"/>
                  </a:cubicBezTo>
                  <a:cubicBezTo>
                    <a:pt x="20427" y="9988"/>
                    <a:pt x="21204" y="9863"/>
                    <a:pt x="21931" y="9662"/>
                  </a:cubicBezTo>
                  <a:cubicBezTo>
                    <a:pt x="22181" y="9587"/>
                    <a:pt x="22407" y="9286"/>
                    <a:pt x="22557" y="9061"/>
                  </a:cubicBezTo>
                  <a:cubicBezTo>
                    <a:pt x="22808" y="8685"/>
                    <a:pt x="22933" y="8234"/>
                    <a:pt x="23234" y="7933"/>
                  </a:cubicBezTo>
                  <a:cubicBezTo>
                    <a:pt x="24061" y="7106"/>
                    <a:pt x="24061" y="6956"/>
                    <a:pt x="23008" y="6505"/>
                  </a:cubicBezTo>
                  <a:cubicBezTo>
                    <a:pt x="22557" y="6329"/>
                    <a:pt x="22557" y="6053"/>
                    <a:pt x="22883" y="5828"/>
                  </a:cubicBezTo>
                  <a:cubicBezTo>
                    <a:pt x="23234" y="5602"/>
                    <a:pt x="23635" y="5402"/>
                    <a:pt x="24061" y="5327"/>
                  </a:cubicBezTo>
                  <a:cubicBezTo>
                    <a:pt x="25013" y="5151"/>
                    <a:pt x="25565" y="4625"/>
                    <a:pt x="25715" y="3697"/>
                  </a:cubicBezTo>
                  <a:cubicBezTo>
                    <a:pt x="25715" y="3597"/>
                    <a:pt x="25790" y="3397"/>
                    <a:pt x="25866" y="3397"/>
                  </a:cubicBezTo>
                  <a:cubicBezTo>
                    <a:pt x="26108" y="3388"/>
                    <a:pt x="26353" y="3386"/>
                    <a:pt x="26599" y="3386"/>
                  </a:cubicBezTo>
                  <a:cubicBezTo>
                    <a:pt x="27091" y="3386"/>
                    <a:pt x="27586" y="3397"/>
                    <a:pt x="28071" y="3397"/>
                  </a:cubicBezTo>
                  <a:cubicBezTo>
                    <a:pt x="28096" y="3472"/>
                    <a:pt x="28121" y="3547"/>
                    <a:pt x="28146" y="3647"/>
                  </a:cubicBezTo>
                  <a:cubicBezTo>
                    <a:pt x="27570" y="3998"/>
                    <a:pt x="27018" y="4374"/>
                    <a:pt x="26442" y="4700"/>
                  </a:cubicBezTo>
                  <a:cubicBezTo>
                    <a:pt x="25089" y="5452"/>
                    <a:pt x="25089" y="5427"/>
                    <a:pt x="25840" y="6780"/>
                  </a:cubicBezTo>
                  <a:cubicBezTo>
                    <a:pt x="25866" y="6830"/>
                    <a:pt x="25866" y="6880"/>
                    <a:pt x="25891" y="6906"/>
                  </a:cubicBezTo>
                  <a:cubicBezTo>
                    <a:pt x="26087" y="6993"/>
                    <a:pt x="26361" y="7195"/>
                    <a:pt x="26527" y="7195"/>
                  </a:cubicBezTo>
                  <a:cubicBezTo>
                    <a:pt x="26551" y="7195"/>
                    <a:pt x="26573" y="7191"/>
                    <a:pt x="26592" y="7181"/>
                  </a:cubicBezTo>
                  <a:cubicBezTo>
                    <a:pt x="27570" y="6705"/>
                    <a:pt x="28597" y="6880"/>
                    <a:pt x="29600" y="6780"/>
                  </a:cubicBezTo>
                  <a:cubicBezTo>
                    <a:pt x="29641" y="6777"/>
                    <a:pt x="29681" y="6775"/>
                    <a:pt x="29719" y="6775"/>
                  </a:cubicBezTo>
                  <a:cubicBezTo>
                    <a:pt x="30215" y="6775"/>
                    <a:pt x="30463" y="7076"/>
                    <a:pt x="30602" y="7657"/>
                  </a:cubicBezTo>
                  <a:cubicBezTo>
                    <a:pt x="29224" y="7758"/>
                    <a:pt x="27896" y="7833"/>
                    <a:pt x="26417" y="7908"/>
                  </a:cubicBezTo>
                  <a:cubicBezTo>
                    <a:pt x="26868" y="8259"/>
                    <a:pt x="27144" y="8459"/>
                    <a:pt x="27419" y="8660"/>
                  </a:cubicBezTo>
                  <a:cubicBezTo>
                    <a:pt x="27394" y="8735"/>
                    <a:pt x="27369" y="8810"/>
                    <a:pt x="27344" y="8885"/>
                  </a:cubicBezTo>
                  <a:cubicBezTo>
                    <a:pt x="27224" y="8885"/>
                    <a:pt x="27104" y="8890"/>
                    <a:pt x="26983" y="8890"/>
                  </a:cubicBezTo>
                  <a:cubicBezTo>
                    <a:pt x="26803" y="8890"/>
                    <a:pt x="26622" y="8880"/>
                    <a:pt x="26442" y="8835"/>
                  </a:cubicBezTo>
                  <a:cubicBezTo>
                    <a:pt x="26212" y="8789"/>
                    <a:pt x="26024" y="8762"/>
                    <a:pt x="25865" y="8762"/>
                  </a:cubicBezTo>
                  <a:cubicBezTo>
                    <a:pt x="25417" y="8762"/>
                    <a:pt x="25204" y="8977"/>
                    <a:pt x="24963" y="9587"/>
                  </a:cubicBezTo>
                  <a:cubicBezTo>
                    <a:pt x="24838" y="9863"/>
                    <a:pt x="24813" y="10189"/>
                    <a:pt x="24788" y="10490"/>
                  </a:cubicBezTo>
                  <a:cubicBezTo>
                    <a:pt x="24768" y="10743"/>
                    <a:pt x="24688" y="10906"/>
                    <a:pt x="24499" y="10906"/>
                  </a:cubicBezTo>
                  <a:cubicBezTo>
                    <a:pt x="24446" y="10906"/>
                    <a:pt x="24383" y="10893"/>
                    <a:pt x="24312" y="10865"/>
                  </a:cubicBezTo>
                  <a:cubicBezTo>
                    <a:pt x="23941" y="10704"/>
                    <a:pt x="23580" y="10636"/>
                    <a:pt x="23226" y="10636"/>
                  </a:cubicBezTo>
                  <a:cubicBezTo>
                    <a:pt x="22646" y="10636"/>
                    <a:pt x="22080" y="10817"/>
                    <a:pt x="21505" y="11066"/>
                  </a:cubicBezTo>
                  <a:cubicBezTo>
                    <a:pt x="21335" y="11122"/>
                    <a:pt x="21124" y="11151"/>
                    <a:pt x="20923" y="11151"/>
                  </a:cubicBezTo>
                  <a:cubicBezTo>
                    <a:pt x="20856" y="11151"/>
                    <a:pt x="20790" y="11147"/>
                    <a:pt x="20728" y="11141"/>
                  </a:cubicBezTo>
                  <a:cubicBezTo>
                    <a:pt x="20327" y="11091"/>
                    <a:pt x="19926" y="10941"/>
                    <a:pt x="19525" y="10916"/>
                  </a:cubicBezTo>
                  <a:cubicBezTo>
                    <a:pt x="18547" y="10916"/>
                    <a:pt x="18322" y="10665"/>
                    <a:pt x="18397" y="9662"/>
                  </a:cubicBezTo>
                  <a:cubicBezTo>
                    <a:pt x="18421" y="9518"/>
                    <a:pt x="18306" y="9210"/>
                    <a:pt x="18275" y="9210"/>
                  </a:cubicBezTo>
                  <a:cubicBezTo>
                    <a:pt x="18273" y="9210"/>
                    <a:pt x="18272" y="9210"/>
                    <a:pt x="18271" y="9211"/>
                  </a:cubicBezTo>
                  <a:cubicBezTo>
                    <a:pt x="17820" y="9286"/>
                    <a:pt x="17269" y="9286"/>
                    <a:pt x="16968" y="9562"/>
                  </a:cubicBezTo>
                  <a:cubicBezTo>
                    <a:pt x="16617" y="9838"/>
                    <a:pt x="16492" y="10389"/>
                    <a:pt x="16843" y="10865"/>
                  </a:cubicBezTo>
                  <a:cubicBezTo>
                    <a:pt x="16968" y="11016"/>
                    <a:pt x="17119" y="11191"/>
                    <a:pt x="17319" y="11417"/>
                  </a:cubicBezTo>
                  <a:cubicBezTo>
                    <a:pt x="17195" y="11435"/>
                    <a:pt x="17109" y="11452"/>
                    <a:pt x="17051" y="11452"/>
                  </a:cubicBezTo>
                  <a:cubicBezTo>
                    <a:pt x="17027" y="11452"/>
                    <a:pt x="17008" y="11449"/>
                    <a:pt x="16993" y="11442"/>
                  </a:cubicBezTo>
                  <a:cubicBezTo>
                    <a:pt x="16734" y="11366"/>
                    <a:pt x="16490" y="11330"/>
                    <a:pt x="16258" y="11330"/>
                  </a:cubicBezTo>
                  <a:cubicBezTo>
                    <a:pt x="15575" y="11330"/>
                    <a:pt x="14999" y="11644"/>
                    <a:pt x="14437" y="12169"/>
                  </a:cubicBezTo>
                  <a:cubicBezTo>
                    <a:pt x="14186" y="12444"/>
                    <a:pt x="13760" y="12570"/>
                    <a:pt x="13384" y="12695"/>
                  </a:cubicBezTo>
                  <a:cubicBezTo>
                    <a:pt x="12983" y="12820"/>
                    <a:pt x="12582" y="12870"/>
                    <a:pt x="12532" y="13422"/>
                  </a:cubicBezTo>
                  <a:cubicBezTo>
                    <a:pt x="12507" y="13622"/>
                    <a:pt x="12206" y="13848"/>
                    <a:pt x="12006" y="13923"/>
                  </a:cubicBezTo>
                  <a:cubicBezTo>
                    <a:pt x="10853" y="14224"/>
                    <a:pt x="9675" y="14474"/>
                    <a:pt x="8522" y="14750"/>
                  </a:cubicBezTo>
                  <a:cubicBezTo>
                    <a:pt x="8422" y="14775"/>
                    <a:pt x="8322" y="14875"/>
                    <a:pt x="8121" y="15001"/>
                  </a:cubicBezTo>
                  <a:cubicBezTo>
                    <a:pt x="8447" y="15101"/>
                    <a:pt x="8622" y="15126"/>
                    <a:pt x="8823" y="15201"/>
                  </a:cubicBezTo>
                  <a:cubicBezTo>
                    <a:pt x="9274" y="15377"/>
                    <a:pt x="9725" y="15502"/>
                    <a:pt x="10126" y="15728"/>
                  </a:cubicBezTo>
                  <a:cubicBezTo>
                    <a:pt x="10652" y="16028"/>
                    <a:pt x="10703" y="16505"/>
                    <a:pt x="10477" y="17282"/>
                  </a:cubicBezTo>
                  <a:cubicBezTo>
                    <a:pt x="10340" y="17783"/>
                    <a:pt x="10058" y="18015"/>
                    <a:pt x="9574" y="18015"/>
                  </a:cubicBezTo>
                  <a:cubicBezTo>
                    <a:pt x="9526" y="18015"/>
                    <a:pt x="9476" y="18013"/>
                    <a:pt x="9424" y="18008"/>
                  </a:cubicBezTo>
                  <a:cubicBezTo>
                    <a:pt x="8597" y="17958"/>
                    <a:pt x="7745" y="17908"/>
                    <a:pt x="6893" y="17833"/>
                  </a:cubicBezTo>
                  <a:cubicBezTo>
                    <a:pt x="6758" y="17824"/>
                    <a:pt x="6632" y="17819"/>
                    <a:pt x="6515" y="17819"/>
                  </a:cubicBezTo>
                  <a:cubicBezTo>
                    <a:pt x="5351" y="17819"/>
                    <a:pt x="5066" y="18291"/>
                    <a:pt x="5339" y="19612"/>
                  </a:cubicBezTo>
                  <a:cubicBezTo>
                    <a:pt x="5364" y="19738"/>
                    <a:pt x="5439" y="19863"/>
                    <a:pt x="5414" y="19963"/>
                  </a:cubicBezTo>
                  <a:cubicBezTo>
                    <a:pt x="5389" y="20164"/>
                    <a:pt x="5389" y="20389"/>
                    <a:pt x="5264" y="20540"/>
                  </a:cubicBezTo>
                  <a:cubicBezTo>
                    <a:pt x="5038" y="20840"/>
                    <a:pt x="4738" y="21141"/>
                    <a:pt x="5038" y="21467"/>
                  </a:cubicBezTo>
                  <a:cubicBezTo>
                    <a:pt x="5331" y="21828"/>
                    <a:pt x="5503" y="22391"/>
                    <a:pt x="6082" y="22391"/>
                  </a:cubicBezTo>
                  <a:cubicBezTo>
                    <a:pt x="6146" y="22391"/>
                    <a:pt x="6216" y="22384"/>
                    <a:pt x="6291" y="22369"/>
                  </a:cubicBezTo>
                  <a:cubicBezTo>
                    <a:pt x="6373" y="22352"/>
                    <a:pt x="6451" y="22344"/>
                    <a:pt x="6526" y="22344"/>
                  </a:cubicBezTo>
                  <a:cubicBezTo>
                    <a:pt x="6891" y="22344"/>
                    <a:pt x="7182" y="22542"/>
                    <a:pt x="7369" y="22896"/>
                  </a:cubicBezTo>
                  <a:cubicBezTo>
                    <a:pt x="7444" y="23046"/>
                    <a:pt x="7570" y="23146"/>
                    <a:pt x="7645" y="23246"/>
                  </a:cubicBezTo>
                  <a:cubicBezTo>
                    <a:pt x="7937" y="23003"/>
                    <a:pt x="8229" y="22594"/>
                    <a:pt x="8476" y="22594"/>
                  </a:cubicBezTo>
                  <a:cubicBezTo>
                    <a:pt x="8483" y="22594"/>
                    <a:pt x="8490" y="22594"/>
                    <a:pt x="8497" y="22595"/>
                  </a:cubicBezTo>
                  <a:cubicBezTo>
                    <a:pt x="8594" y="22603"/>
                    <a:pt x="8689" y="22607"/>
                    <a:pt x="8782" y="22607"/>
                  </a:cubicBezTo>
                  <a:cubicBezTo>
                    <a:pt x="9866" y="22607"/>
                    <a:pt x="10685" y="22082"/>
                    <a:pt x="11354" y="21367"/>
                  </a:cubicBezTo>
                  <a:cubicBezTo>
                    <a:pt x="11329" y="21066"/>
                    <a:pt x="11204" y="20740"/>
                    <a:pt x="11329" y="20615"/>
                  </a:cubicBezTo>
                  <a:cubicBezTo>
                    <a:pt x="11680" y="20239"/>
                    <a:pt x="12106" y="19788"/>
                    <a:pt x="12557" y="19662"/>
                  </a:cubicBezTo>
                  <a:cubicBezTo>
                    <a:pt x="13184" y="19537"/>
                    <a:pt x="13510" y="19287"/>
                    <a:pt x="13610" y="18685"/>
                  </a:cubicBezTo>
                  <a:cubicBezTo>
                    <a:pt x="13670" y="18385"/>
                    <a:pt x="13826" y="18132"/>
                    <a:pt x="14091" y="18132"/>
                  </a:cubicBezTo>
                  <a:cubicBezTo>
                    <a:pt x="14157" y="18132"/>
                    <a:pt x="14231" y="18148"/>
                    <a:pt x="14312" y="18184"/>
                  </a:cubicBezTo>
                  <a:cubicBezTo>
                    <a:pt x="14658" y="18339"/>
                    <a:pt x="14988" y="18411"/>
                    <a:pt x="15307" y="18411"/>
                  </a:cubicBezTo>
                  <a:cubicBezTo>
                    <a:pt x="15866" y="18411"/>
                    <a:pt x="16392" y="18191"/>
                    <a:pt x="16918" y="17808"/>
                  </a:cubicBezTo>
                  <a:cubicBezTo>
                    <a:pt x="17059" y="17704"/>
                    <a:pt x="17229" y="17654"/>
                    <a:pt x="17397" y="17654"/>
                  </a:cubicBezTo>
                  <a:cubicBezTo>
                    <a:pt x="17674" y="17654"/>
                    <a:pt x="17946" y="17793"/>
                    <a:pt x="18071" y="18058"/>
                  </a:cubicBezTo>
                  <a:cubicBezTo>
                    <a:pt x="18547" y="19036"/>
                    <a:pt x="19374" y="19462"/>
                    <a:pt x="20352" y="19738"/>
                  </a:cubicBezTo>
                  <a:cubicBezTo>
                    <a:pt x="21179" y="19963"/>
                    <a:pt x="21805" y="20389"/>
                    <a:pt x="22031" y="21292"/>
                  </a:cubicBezTo>
                  <a:cubicBezTo>
                    <a:pt x="22056" y="21417"/>
                    <a:pt x="22181" y="21492"/>
                    <a:pt x="22282" y="21617"/>
                  </a:cubicBezTo>
                  <a:lnTo>
                    <a:pt x="22482" y="21592"/>
                  </a:lnTo>
                  <a:cubicBezTo>
                    <a:pt x="22507" y="21166"/>
                    <a:pt x="22532" y="20740"/>
                    <a:pt x="22532" y="20314"/>
                  </a:cubicBezTo>
                  <a:cubicBezTo>
                    <a:pt x="22833" y="20264"/>
                    <a:pt x="23084" y="20239"/>
                    <a:pt x="23359" y="20189"/>
                  </a:cubicBezTo>
                  <a:cubicBezTo>
                    <a:pt x="22908" y="19763"/>
                    <a:pt x="22382" y="19537"/>
                    <a:pt x="21931" y="19186"/>
                  </a:cubicBezTo>
                  <a:cubicBezTo>
                    <a:pt x="21129" y="18610"/>
                    <a:pt x="20377" y="17983"/>
                    <a:pt x="19625" y="17332"/>
                  </a:cubicBezTo>
                  <a:cubicBezTo>
                    <a:pt x="19550" y="17256"/>
                    <a:pt x="19500" y="16956"/>
                    <a:pt x="19575" y="16830"/>
                  </a:cubicBezTo>
                  <a:cubicBezTo>
                    <a:pt x="19632" y="16754"/>
                    <a:pt x="19792" y="16721"/>
                    <a:pt x="19931" y="16721"/>
                  </a:cubicBezTo>
                  <a:cubicBezTo>
                    <a:pt x="19974" y="16721"/>
                    <a:pt x="20015" y="16724"/>
                    <a:pt x="20051" y="16730"/>
                  </a:cubicBezTo>
                  <a:cubicBezTo>
                    <a:pt x="20226" y="16780"/>
                    <a:pt x="20402" y="16881"/>
                    <a:pt x="20552" y="17006"/>
                  </a:cubicBezTo>
                  <a:cubicBezTo>
                    <a:pt x="21179" y="17457"/>
                    <a:pt x="21780" y="17908"/>
                    <a:pt x="22407" y="18359"/>
                  </a:cubicBezTo>
                  <a:cubicBezTo>
                    <a:pt x="22883" y="18735"/>
                    <a:pt x="23459" y="19061"/>
                    <a:pt x="23810" y="19562"/>
                  </a:cubicBezTo>
                  <a:cubicBezTo>
                    <a:pt x="24437" y="20465"/>
                    <a:pt x="24963" y="21467"/>
                    <a:pt x="25490" y="22444"/>
                  </a:cubicBezTo>
                  <a:cubicBezTo>
                    <a:pt x="25628" y="22693"/>
                    <a:pt x="25774" y="22782"/>
                    <a:pt x="25932" y="22782"/>
                  </a:cubicBezTo>
                  <a:cubicBezTo>
                    <a:pt x="26060" y="22782"/>
                    <a:pt x="26196" y="22724"/>
                    <a:pt x="26342" y="22645"/>
                  </a:cubicBezTo>
                  <a:cubicBezTo>
                    <a:pt x="27369" y="22069"/>
                    <a:pt x="27620" y="21743"/>
                    <a:pt x="27369" y="21342"/>
                  </a:cubicBezTo>
                  <a:cubicBezTo>
                    <a:pt x="27294" y="21216"/>
                    <a:pt x="27169" y="21116"/>
                    <a:pt x="27069" y="21041"/>
                  </a:cubicBezTo>
                  <a:cubicBezTo>
                    <a:pt x="26918" y="20916"/>
                    <a:pt x="26743" y="20790"/>
                    <a:pt x="26542" y="20640"/>
                  </a:cubicBezTo>
                  <a:cubicBezTo>
                    <a:pt x="27018" y="20364"/>
                    <a:pt x="27444" y="20089"/>
                    <a:pt x="27871" y="19863"/>
                  </a:cubicBezTo>
                  <a:cubicBezTo>
                    <a:pt x="27990" y="19793"/>
                    <a:pt x="28097" y="19762"/>
                    <a:pt x="28188" y="19762"/>
                  </a:cubicBezTo>
                  <a:cubicBezTo>
                    <a:pt x="28425" y="19762"/>
                    <a:pt x="28558" y="19968"/>
                    <a:pt x="28522" y="20239"/>
                  </a:cubicBezTo>
                  <a:cubicBezTo>
                    <a:pt x="28397" y="21442"/>
                    <a:pt x="28898" y="22194"/>
                    <a:pt x="30051" y="22545"/>
                  </a:cubicBezTo>
                  <a:cubicBezTo>
                    <a:pt x="30502" y="22670"/>
                    <a:pt x="30978" y="22745"/>
                    <a:pt x="31429" y="22820"/>
                  </a:cubicBezTo>
                  <a:cubicBezTo>
                    <a:pt x="31467" y="22831"/>
                    <a:pt x="31506" y="22835"/>
                    <a:pt x="31546" y="22835"/>
                  </a:cubicBezTo>
                  <a:cubicBezTo>
                    <a:pt x="31656" y="22835"/>
                    <a:pt x="31775" y="22806"/>
                    <a:pt x="31877" y="22806"/>
                  </a:cubicBezTo>
                  <a:cubicBezTo>
                    <a:pt x="31914" y="22806"/>
                    <a:pt x="31949" y="22810"/>
                    <a:pt x="31981" y="22820"/>
                  </a:cubicBezTo>
                  <a:cubicBezTo>
                    <a:pt x="32262" y="22929"/>
                    <a:pt x="32544" y="22973"/>
                    <a:pt x="32824" y="22973"/>
                  </a:cubicBezTo>
                  <a:cubicBezTo>
                    <a:pt x="33318" y="22973"/>
                    <a:pt x="33807" y="22839"/>
                    <a:pt x="34287" y="22695"/>
                  </a:cubicBezTo>
                  <a:cubicBezTo>
                    <a:pt x="34434" y="22655"/>
                    <a:pt x="34551" y="22633"/>
                    <a:pt x="34643" y="22633"/>
                  </a:cubicBezTo>
                  <a:cubicBezTo>
                    <a:pt x="34893" y="22633"/>
                    <a:pt x="34950" y="22799"/>
                    <a:pt x="34913" y="23221"/>
                  </a:cubicBezTo>
                  <a:cubicBezTo>
                    <a:pt x="34813" y="24224"/>
                    <a:pt x="34512" y="25101"/>
                    <a:pt x="33835" y="25878"/>
                  </a:cubicBezTo>
                  <a:cubicBezTo>
                    <a:pt x="33578" y="26151"/>
                    <a:pt x="33238" y="26311"/>
                    <a:pt x="32895" y="26311"/>
                  </a:cubicBezTo>
                  <a:cubicBezTo>
                    <a:pt x="32704" y="26311"/>
                    <a:pt x="32511" y="26262"/>
                    <a:pt x="32332" y="26154"/>
                  </a:cubicBezTo>
                  <a:cubicBezTo>
                    <a:pt x="32201" y="26067"/>
                    <a:pt x="32033" y="25999"/>
                    <a:pt x="31892" y="25999"/>
                  </a:cubicBezTo>
                  <a:cubicBezTo>
                    <a:pt x="31871" y="25999"/>
                    <a:pt x="31850" y="26000"/>
                    <a:pt x="31830" y="26003"/>
                  </a:cubicBezTo>
                  <a:cubicBezTo>
                    <a:pt x="30953" y="26104"/>
                    <a:pt x="30101" y="26229"/>
                    <a:pt x="29525" y="27031"/>
                  </a:cubicBezTo>
                  <a:cubicBezTo>
                    <a:pt x="29374" y="27206"/>
                    <a:pt x="29124" y="27307"/>
                    <a:pt x="28948" y="27432"/>
                  </a:cubicBezTo>
                  <a:cubicBezTo>
                    <a:pt x="28898" y="27382"/>
                    <a:pt x="28848" y="27307"/>
                    <a:pt x="28798" y="27257"/>
                  </a:cubicBezTo>
                  <a:lnTo>
                    <a:pt x="30226" y="25978"/>
                  </a:lnTo>
                  <a:cubicBezTo>
                    <a:pt x="30201" y="25903"/>
                    <a:pt x="30176" y="25828"/>
                    <a:pt x="30151" y="25753"/>
                  </a:cubicBezTo>
                  <a:cubicBezTo>
                    <a:pt x="29750" y="25728"/>
                    <a:pt x="29349" y="25703"/>
                    <a:pt x="28948" y="25652"/>
                  </a:cubicBezTo>
                  <a:cubicBezTo>
                    <a:pt x="28171" y="25577"/>
                    <a:pt x="27369" y="25552"/>
                    <a:pt x="26642" y="25302"/>
                  </a:cubicBezTo>
                  <a:cubicBezTo>
                    <a:pt x="26385" y="25225"/>
                    <a:pt x="26150" y="25182"/>
                    <a:pt x="25928" y="25182"/>
                  </a:cubicBezTo>
                  <a:cubicBezTo>
                    <a:pt x="25566" y="25182"/>
                    <a:pt x="25239" y="25298"/>
                    <a:pt x="24913" y="25577"/>
                  </a:cubicBezTo>
                  <a:cubicBezTo>
                    <a:pt x="24688" y="25803"/>
                    <a:pt x="24462" y="26079"/>
                    <a:pt x="24186" y="26229"/>
                  </a:cubicBezTo>
                  <a:cubicBezTo>
                    <a:pt x="23965" y="26361"/>
                    <a:pt x="23667" y="26513"/>
                    <a:pt x="23428" y="26513"/>
                  </a:cubicBezTo>
                  <a:cubicBezTo>
                    <a:pt x="23395" y="26513"/>
                    <a:pt x="23364" y="26511"/>
                    <a:pt x="23334" y="26505"/>
                  </a:cubicBezTo>
                  <a:cubicBezTo>
                    <a:pt x="22733" y="26354"/>
                    <a:pt x="22181" y="26129"/>
                    <a:pt x="21605" y="25903"/>
                  </a:cubicBezTo>
                  <a:cubicBezTo>
                    <a:pt x="21204" y="25753"/>
                    <a:pt x="20853" y="25577"/>
                    <a:pt x="20477" y="25402"/>
                  </a:cubicBezTo>
                  <a:cubicBezTo>
                    <a:pt x="19750" y="25101"/>
                    <a:pt x="19023" y="24800"/>
                    <a:pt x="18322" y="24475"/>
                  </a:cubicBezTo>
                  <a:cubicBezTo>
                    <a:pt x="18196" y="24399"/>
                    <a:pt x="18071" y="24199"/>
                    <a:pt x="18046" y="24048"/>
                  </a:cubicBezTo>
                  <a:cubicBezTo>
                    <a:pt x="18021" y="23973"/>
                    <a:pt x="18271" y="23848"/>
                    <a:pt x="18397" y="23748"/>
                  </a:cubicBezTo>
                  <a:cubicBezTo>
                    <a:pt x="18522" y="23647"/>
                    <a:pt x="18723" y="23572"/>
                    <a:pt x="18748" y="23447"/>
                  </a:cubicBezTo>
                  <a:cubicBezTo>
                    <a:pt x="18837" y="22622"/>
                    <a:pt x="18132" y="21936"/>
                    <a:pt x="17340" y="21936"/>
                  </a:cubicBezTo>
                  <a:cubicBezTo>
                    <a:pt x="17242" y="21936"/>
                    <a:pt x="17143" y="21946"/>
                    <a:pt x="17043" y="21968"/>
                  </a:cubicBezTo>
                  <a:cubicBezTo>
                    <a:pt x="16563" y="22060"/>
                    <a:pt x="16042" y="22172"/>
                    <a:pt x="15535" y="22172"/>
                  </a:cubicBezTo>
                  <a:cubicBezTo>
                    <a:pt x="15486" y="22172"/>
                    <a:pt x="15438" y="22171"/>
                    <a:pt x="15389" y="22169"/>
                  </a:cubicBezTo>
                  <a:cubicBezTo>
                    <a:pt x="15167" y="22152"/>
                    <a:pt x="14946" y="22144"/>
                    <a:pt x="14728" y="22144"/>
                  </a:cubicBezTo>
                  <a:cubicBezTo>
                    <a:pt x="13319" y="22144"/>
                    <a:pt x="11982" y="22485"/>
                    <a:pt x="10703" y="23071"/>
                  </a:cubicBezTo>
                  <a:cubicBezTo>
                    <a:pt x="10242" y="23302"/>
                    <a:pt x="9717" y="23553"/>
                    <a:pt x="9226" y="23553"/>
                  </a:cubicBezTo>
                  <a:cubicBezTo>
                    <a:pt x="9183" y="23553"/>
                    <a:pt x="9141" y="23551"/>
                    <a:pt x="9098" y="23547"/>
                  </a:cubicBezTo>
                  <a:cubicBezTo>
                    <a:pt x="8961" y="23531"/>
                    <a:pt x="8827" y="23523"/>
                    <a:pt x="8698" y="23523"/>
                  </a:cubicBezTo>
                  <a:cubicBezTo>
                    <a:pt x="7841" y="23523"/>
                    <a:pt x="7154" y="23867"/>
                    <a:pt x="6392" y="24324"/>
                  </a:cubicBezTo>
                  <a:cubicBezTo>
                    <a:pt x="5389" y="24951"/>
                    <a:pt x="4938" y="25753"/>
                    <a:pt x="4863" y="26906"/>
                  </a:cubicBezTo>
                  <a:cubicBezTo>
                    <a:pt x="4863" y="27181"/>
                    <a:pt x="4612" y="27557"/>
                    <a:pt x="4387" y="27658"/>
                  </a:cubicBezTo>
                  <a:cubicBezTo>
                    <a:pt x="2883" y="28309"/>
                    <a:pt x="1805" y="29312"/>
                    <a:pt x="1279" y="30866"/>
                  </a:cubicBezTo>
                  <a:cubicBezTo>
                    <a:pt x="1229" y="30966"/>
                    <a:pt x="1179" y="31066"/>
                    <a:pt x="1129" y="31141"/>
                  </a:cubicBezTo>
                  <a:cubicBezTo>
                    <a:pt x="452" y="31893"/>
                    <a:pt x="427" y="32695"/>
                    <a:pt x="878" y="33597"/>
                  </a:cubicBezTo>
                  <a:cubicBezTo>
                    <a:pt x="1129" y="34149"/>
                    <a:pt x="1254" y="34800"/>
                    <a:pt x="903" y="35402"/>
                  </a:cubicBezTo>
                  <a:cubicBezTo>
                    <a:pt x="577" y="35928"/>
                    <a:pt x="226" y="36430"/>
                    <a:pt x="1" y="36831"/>
                  </a:cubicBezTo>
                  <a:cubicBezTo>
                    <a:pt x="126" y="37307"/>
                    <a:pt x="352" y="37708"/>
                    <a:pt x="276" y="38034"/>
                  </a:cubicBezTo>
                  <a:cubicBezTo>
                    <a:pt x="126" y="38785"/>
                    <a:pt x="502" y="39061"/>
                    <a:pt x="1053" y="39387"/>
                  </a:cubicBezTo>
                  <a:cubicBezTo>
                    <a:pt x="1580" y="39713"/>
                    <a:pt x="2206" y="40089"/>
                    <a:pt x="2507" y="40590"/>
                  </a:cubicBezTo>
                  <a:cubicBezTo>
                    <a:pt x="3359" y="42069"/>
                    <a:pt x="4763" y="42946"/>
                    <a:pt x="5966" y="44024"/>
                  </a:cubicBezTo>
                  <a:cubicBezTo>
                    <a:pt x="6070" y="44118"/>
                    <a:pt x="6166" y="44164"/>
                    <a:pt x="6258" y="44164"/>
                  </a:cubicBezTo>
                  <a:cubicBezTo>
                    <a:pt x="6388" y="44164"/>
                    <a:pt x="6511" y="44074"/>
                    <a:pt x="6642" y="43898"/>
                  </a:cubicBezTo>
                  <a:cubicBezTo>
                    <a:pt x="6818" y="43648"/>
                    <a:pt x="7093" y="43422"/>
                    <a:pt x="7394" y="43372"/>
                  </a:cubicBezTo>
                  <a:cubicBezTo>
                    <a:pt x="7637" y="43311"/>
                    <a:pt x="7907" y="43278"/>
                    <a:pt x="8172" y="43278"/>
                  </a:cubicBezTo>
                  <a:cubicBezTo>
                    <a:pt x="8344" y="43278"/>
                    <a:pt x="8514" y="43292"/>
                    <a:pt x="8672" y="43322"/>
                  </a:cubicBezTo>
                  <a:cubicBezTo>
                    <a:pt x="8971" y="43379"/>
                    <a:pt x="9262" y="43406"/>
                    <a:pt x="9548" y="43406"/>
                  </a:cubicBezTo>
                  <a:cubicBezTo>
                    <a:pt x="10511" y="43406"/>
                    <a:pt x="11406" y="43098"/>
                    <a:pt x="12256" y="42595"/>
                  </a:cubicBezTo>
                  <a:cubicBezTo>
                    <a:pt x="12432" y="42495"/>
                    <a:pt x="12632" y="42420"/>
                    <a:pt x="12833" y="42344"/>
                  </a:cubicBezTo>
                  <a:cubicBezTo>
                    <a:pt x="13100" y="42243"/>
                    <a:pt x="13340" y="42192"/>
                    <a:pt x="13557" y="42192"/>
                  </a:cubicBezTo>
                  <a:cubicBezTo>
                    <a:pt x="14092" y="42192"/>
                    <a:pt x="14484" y="42504"/>
                    <a:pt x="14788" y="43146"/>
                  </a:cubicBezTo>
                  <a:cubicBezTo>
                    <a:pt x="15061" y="43739"/>
                    <a:pt x="15334" y="44018"/>
                    <a:pt x="15708" y="44018"/>
                  </a:cubicBezTo>
                  <a:cubicBezTo>
                    <a:pt x="15951" y="44018"/>
                    <a:pt x="16237" y="43900"/>
                    <a:pt x="16592" y="43673"/>
                  </a:cubicBezTo>
                  <a:cubicBezTo>
                    <a:pt x="16711" y="43593"/>
                    <a:pt x="16867" y="43558"/>
                    <a:pt x="17034" y="43558"/>
                  </a:cubicBezTo>
                  <a:cubicBezTo>
                    <a:pt x="17503" y="43558"/>
                    <a:pt x="18067" y="43836"/>
                    <a:pt x="18196" y="44224"/>
                  </a:cubicBezTo>
                  <a:cubicBezTo>
                    <a:pt x="18246" y="44349"/>
                    <a:pt x="18221" y="44550"/>
                    <a:pt x="18146" y="44625"/>
                  </a:cubicBezTo>
                  <a:cubicBezTo>
                    <a:pt x="17595" y="45101"/>
                    <a:pt x="17720" y="45803"/>
                    <a:pt x="17495" y="46379"/>
                  </a:cubicBezTo>
                  <a:cubicBezTo>
                    <a:pt x="17119" y="47357"/>
                    <a:pt x="17294" y="47958"/>
                    <a:pt x="18146" y="48610"/>
                  </a:cubicBezTo>
                  <a:cubicBezTo>
                    <a:pt x="18748" y="49111"/>
                    <a:pt x="19124" y="49938"/>
                    <a:pt x="19550" y="50640"/>
                  </a:cubicBezTo>
                  <a:cubicBezTo>
                    <a:pt x="19700" y="50916"/>
                    <a:pt x="19825" y="51242"/>
                    <a:pt x="19875" y="51567"/>
                  </a:cubicBezTo>
                  <a:lnTo>
                    <a:pt x="37219" y="51567"/>
                  </a:lnTo>
                  <a:cubicBezTo>
                    <a:pt x="37119" y="50991"/>
                    <a:pt x="37119" y="50364"/>
                    <a:pt x="37144" y="49763"/>
                  </a:cubicBezTo>
                  <a:cubicBezTo>
                    <a:pt x="37144" y="49613"/>
                    <a:pt x="37294" y="49437"/>
                    <a:pt x="37394" y="49287"/>
                  </a:cubicBezTo>
                  <a:cubicBezTo>
                    <a:pt x="37720" y="48911"/>
                    <a:pt x="38071" y="48560"/>
                    <a:pt x="38397" y="48184"/>
                  </a:cubicBezTo>
                  <a:cubicBezTo>
                    <a:pt x="38998" y="47507"/>
                    <a:pt x="39575" y="46780"/>
                    <a:pt x="40226" y="46154"/>
                  </a:cubicBezTo>
                  <a:cubicBezTo>
                    <a:pt x="40577" y="45803"/>
                    <a:pt x="41079" y="45602"/>
                    <a:pt x="41480" y="45277"/>
                  </a:cubicBezTo>
                  <a:cubicBezTo>
                    <a:pt x="41931" y="44926"/>
                    <a:pt x="42432" y="44550"/>
                    <a:pt x="42783" y="44099"/>
                  </a:cubicBezTo>
                  <a:cubicBezTo>
                    <a:pt x="43209" y="43522"/>
                    <a:pt x="43460" y="42821"/>
                    <a:pt x="43911" y="42244"/>
                  </a:cubicBezTo>
                  <a:cubicBezTo>
                    <a:pt x="44537" y="41417"/>
                    <a:pt x="44813" y="40490"/>
                    <a:pt x="45064" y="39537"/>
                  </a:cubicBezTo>
                  <a:cubicBezTo>
                    <a:pt x="45200" y="39068"/>
                    <a:pt x="45109" y="38828"/>
                    <a:pt x="44776" y="38828"/>
                  </a:cubicBezTo>
                  <a:cubicBezTo>
                    <a:pt x="44683" y="38828"/>
                    <a:pt x="44570" y="38847"/>
                    <a:pt x="44437" y="38886"/>
                  </a:cubicBezTo>
                  <a:cubicBezTo>
                    <a:pt x="43635" y="39086"/>
                    <a:pt x="42858" y="39387"/>
                    <a:pt x="42081" y="39638"/>
                  </a:cubicBezTo>
                  <a:cubicBezTo>
                    <a:pt x="41555" y="39788"/>
                    <a:pt x="41054" y="39963"/>
                    <a:pt x="40527" y="40013"/>
                  </a:cubicBezTo>
                  <a:cubicBezTo>
                    <a:pt x="40478" y="40020"/>
                    <a:pt x="40427" y="40024"/>
                    <a:pt x="40377" y="40024"/>
                  </a:cubicBezTo>
                  <a:cubicBezTo>
                    <a:pt x="40047" y="40024"/>
                    <a:pt x="39732" y="39869"/>
                    <a:pt x="39775" y="39412"/>
                  </a:cubicBezTo>
                  <a:cubicBezTo>
                    <a:pt x="39876" y="38435"/>
                    <a:pt x="39174" y="37883"/>
                    <a:pt x="38622" y="37257"/>
                  </a:cubicBezTo>
                  <a:cubicBezTo>
                    <a:pt x="38171" y="36730"/>
                    <a:pt x="37720" y="36204"/>
                    <a:pt x="37344" y="35627"/>
                  </a:cubicBezTo>
                  <a:cubicBezTo>
                    <a:pt x="37044" y="35226"/>
                    <a:pt x="36868" y="34725"/>
                    <a:pt x="36617" y="34274"/>
                  </a:cubicBezTo>
                  <a:cubicBezTo>
                    <a:pt x="35615" y="32319"/>
                    <a:pt x="34612" y="30364"/>
                    <a:pt x="33535" y="28284"/>
                  </a:cubicBezTo>
                  <a:lnTo>
                    <a:pt x="33535" y="28284"/>
                  </a:lnTo>
                  <a:cubicBezTo>
                    <a:pt x="33571" y="28289"/>
                    <a:pt x="33607" y="28291"/>
                    <a:pt x="33643" y="28291"/>
                  </a:cubicBezTo>
                  <a:cubicBezTo>
                    <a:pt x="33983" y="28291"/>
                    <a:pt x="34281" y="28103"/>
                    <a:pt x="34543" y="28103"/>
                  </a:cubicBezTo>
                  <a:cubicBezTo>
                    <a:pt x="34705" y="28103"/>
                    <a:pt x="34853" y="28175"/>
                    <a:pt x="34988" y="28409"/>
                  </a:cubicBezTo>
                  <a:cubicBezTo>
                    <a:pt x="35314" y="28961"/>
                    <a:pt x="35540" y="29537"/>
                    <a:pt x="35815" y="30089"/>
                  </a:cubicBezTo>
                  <a:cubicBezTo>
                    <a:pt x="35891" y="30264"/>
                    <a:pt x="36041" y="30414"/>
                    <a:pt x="36141" y="30590"/>
                  </a:cubicBezTo>
                  <a:cubicBezTo>
                    <a:pt x="36317" y="30840"/>
                    <a:pt x="36542" y="31066"/>
                    <a:pt x="36617" y="31317"/>
                  </a:cubicBezTo>
                  <a:cubicBezTo>
                    <a:pt x="36893" y="32244"/>
                    <a:pt x="37219" y="33096"/>
                    <a:pt x="38021" y="33673"/>
                  </a:cubicBezTo>
                  <a:cubicBezTo>
                    <a:pt x="38748" y="34224"/>
                    <a:pt x="39124" y="35001"/>
                    <a:pt x="39299" y="35878"/>
                  </a:cubicBezTo>
                  <a:cubicBezTo>
                    <a:pt x="39450" y="36505"/>
                    <a:pt x="39600" y="37131"/>
                    <a:pt x="39750" y="37758"/>
                  </a:cubicBezTo>
                  <a:cubicBezTo>
                    <a:pt x="39854" y="38133"/>
                    <a:pt x="40097" y="38335"/>
                    <a:pt x="40435" y="38335"/>
                  </a:cubicBezTo>
                  <a:cubicBezTo>
                    <a:pt x="40504" y="38335"/>
                    <a:pt x="40576" y="38326"/>
                    <a:pt x="40653" y="38309"/>
                  </a:cubicBezTo>
                  <a:cubicBezTo>
                    <a:pt x="41304" y="38134"/>
                    <a:pt x="41931" y="37958"/>
                    <a:pt x="42557" y="37733"/>
                  </a:cubicBezTo>
                  <a:cubicBezTo>
                    <a:pt x="43435" y="37432"/>
                    <a:pt x="44287" y="37081"/>
                    <a:pt x="45139" y="36705"/>
                  </a:cubicBezTo>
                  <a:cubicBezTo>
                    <a:pt x="46191" y="36254"/>
                    <a:pt x="47244" y="35828"/>
                    <a:pt x="48222" y="35277"/>
                  </a:cubicBezTo>
                  <a:cubicBezTo>
                    <a:pt x="49224" y="34700"/>
                    <a:pt x="49700" y="33597"/>
                    <a:pt x="50402" y="32695"/>
                  </a:cubicBezTo>
                  <a:cubicBezTo>
                    <a:pt x="50928" y="32044"/>
                    <a:pt x="50978" y="31793"/>
                    <a:pt x="50176" y="31242"/>
                  </a:cubicBezTo>
                  <a:cubicBezTo>
                    <a:pt x="49500" y="30790"/>
                    <a:pt x="48773" y="30389"/>
                    <a:pt x="48071" y="29963"/>
                  </a:cubicBezTo>
                  <a:cubicBezTo>
                    <a:pt x="47645" y="30264"/>
                    <a:pt x="47094" y="30665"/>
                    <a:pt x="46542" y="31016"/>
                  </a:cubicBezTo>
                  <a:cubicBezTo>
                    <a:pt x="46364" y="31123"/>
                    <a:pt x="46187" y="31224"/>
                    <a:pt x="46035" y="31224"/>
                  </a:cubicBezTo>
                  <a:cubicBezTo>
                    <a:pt x="45867" y="31224"/>
                    <a:pt x="45731" y="31098"/>
                    <a:pt x="45665" y="30715"/>
                  </a:cubicBezTo>
                  <a:cubicBezTo>
                    <a:pt x="45640" y="30490"/>
                    <a:pt x="45339" y="30314"/>
                    <a:pt x="45164" y="30114"/>
                  </a:cubicBezTo>
                  <a:cubicBezTo>
                    <a:pt x="44988" y="29938"/>
                    <a:pt x="44788" y="29763"/>
                    <a:pt x="44612" y="29537"/>
                  </a:cubicBezTo>
                  <a:cubicBezTo>
                    <a:pt x="44337" y="29186"/>
                    <a:pt x="44111" y="28810"/>
                    <a:pt x="43836" y="28460"/>
                  </a:cubicBezTo>
                  <a:cubicBezTo>
                    <a:pt x="43685" y="28234"/>
                    <a:pt x="43460" y="28059"/>
                    <a:pt x="43309" y="27833"/>
                  </a:cubicBezTo>
                  <a:cubicBezTo>
                    <a:pt x="43084" y="27457"/>
                    <a:pt x="43334" y="26956"/>
                    <a:pt x="43785" y="26705"/>
                  </a:cubicBezTo>
                  <a:cubicBezTo>
                    <a:pt x="43887" y="26657"/>
                    <a:pt x="43971" y="26636"/>
                    <a:pt x="44041" y="26636"/>
                  </a:cubicBezTo>
                  <a:cubicBezTo>
                    <a:pt x="44298" y="26636"/>
                    <a:pt x="44374" y="26915"/>
                    <a:pt x="44512" y="27131"/>
                  </a:cubicBezTo>
                  <a:cubicBezTo>
                    <a:pt x="44788" y="27532"/>
                    <a:pt x="45064" y="27983"/>
                    <a:pt x="45414" y="28309"/>
                  </a:cubicBezTo>
                  <a:cubicBezTo>
                    <a:pt x="45765" y="28610"/>
                    <a:pt x="46292" y="28785"/>
                    <a:pt x="46668" y="29086"/>
                  </a:cubicBezTo>
                  <a:cubicBezTo>
                    <a:pt x="46936" y="29274"/>
                    <a:pt x="47190" y="29376"/>
                    <a:pt x="47441" y="29376"/>
                  </a:cubicBezTo>
                  <a:cubicBezTo>
                    <a:pt x="47659" y="29376"/>
                    <a:pt x="47875" y="29299"/>
                    <a:pt x="48096" y="29136"/>
                  </a:cubicBezTo>
                  <a:cubicBezTo>
                    <a:pt x="48277" y="29005"/>
                    <a:pt x="48442" y="28943"/>
                    <a:pt x="48594" y="28943"/>
                  </a:cubicBezTo>
                  <a:cubicBezTo>
                    <a:pt x="48821" y="28943"/>
                    <a:pt x="49019" y="29082"/>
                    <a:pt x="49199" y="29337"/>
                  </a:cubicBezTo>
                  <a:cubicBezTo>
                    <a:pt x="49550" y="29888"/>
                    <a:pt x="50001" y="30289"/>
                    <a:pt x="50703" y="30314"/>
                  </a:cubicBezTo>
                  <a:cubicBezTo>
                    <a:pt x="51655" y="30339"/>
                    <a:pt x="52608" y="30364"/>
                    <a:pt x="53560" y="30364"/>
                  </a:cubicBezTo>
                  <a:cubicBezTo>
                    <a:pt x="53811" y="30364"/>
                    <a:pt x="54086" y="30214"/>
                    <a:pt x="54262" y="30064"/>
                  </a:cubicBezTo>
                  <a:cubicBezTo>
                    <a:pt x="54451" y="29897"/>
                    <a:pt x="54615" y="29819"/>
                    <a:pt x="54768" y="29819"/>
                  </a:cubicBezTo>
                  <a:cubicBezTo>
                    <a:pt x="54960" y="29819"/>
                    <a:pt x="55133" y="29941"/>
                    <a:pt x="55314" y="30164"/>
                  </a:cubicBezTo>
                  <a:cubicBezTo>
                    <a:pt x="55540" y="30439"/>
                    <a:pt x="55765" y="30815"/>
                    <a:pt x="56066" y="30866"/>
                  </a:cubicBezTo>
                  <a:cubicBezTo>
                    <a:pt x="56868" y="31016"/>
                    <a:pt x="57219" y="31367"/>
                    <a:pt x="57169" y="32194"/>
                  </a:cubicBezTo>
                  <a:cubicBezTo>
                    <a:pt x="57144" y="32319"/>
                    <a:pt x="57219" y="32445"/>
                    <a:pt x="57269" y="32545"/>
                  </a:cubicBezTo>
                  <a:cubicBezTo>
                    <a:pt x="57423" y="32899"/>
                    <a:pt x="57616" y="33074"/>
                    <a:pt x="57863" y="33074"/>
                  </a:cubicBezTo>
                  <a:cubicBezTo>
                    <a:pt x="58018" y="33074"/>
                    <a:pt x="58194" y="33006"/>
                    <a:pt x="58397" y="32871"/>
                  </a:cubicBezTo>
                  <a:cubicBezTo>
                    <a:pt x="58623" y="32720"/>
                    <a:pt x="58823" y="32570"/>
                    <a:pt x="59049" y="32394"/>
                  </a:cubicBezTo>
                  <a:lnTo>
                    <a:pt x="59049" y="32394"/>
                  </a:lnTo>
                  <a:cubicBezTo>
                    <a:pt x="59099" y="33322"/>
                    <a:pt x="59024" y="34249"/>
                    <a:pt x="59274" y="35051"/>
                  </a:cubicBezTo>
                  <a:cubicBezTo>
                    <a:pt x="59650" y="36329"/>
                    <a:pt x="60227" y="37557"/>
                    <a:pt x="60853" y="38735"/>
                  </a:cubicBezTo>
                  <a:cubicBezTo>
                    <a:pt x="61304" y="39612"/>
                    <a:pt x="62056" y="40339"/>
                    <a:pt x="62006" y="41417"/>
                  </a:cubicBezTo>
                  <a:cubicBezTo>
                    <a:pt x="62006" y="41592"/>
                    <a:pt x="62207" y="41768"/>
                    <a:pt x="62307" y="41918"/>
                  </a:cubicBezTo>
                  <a:cubicBezTo>
                    <a:pt x="62482" y="41818"/>
                    <a:pt x="62683" y="41743"/>
                    <a:pt x="62783" y="41592"/>
                  </a:cubicBezTo>
                  <a:cubicBezTo>
                    <a:pt x="63760" y="40214"/>
                    <a:pt x="64287" y="38685"/>
                    <a:pt x="64262" y="36981"/>
                  </a:cubicBezTo>
                  <a:cubicBezTo>
                    <a:pt x="64237" y="36404"/>
                    <a:pt x="64487" y="36028"/>
                    <a:pt x="64989" y="35803"/>
                  </a:cubicBezTo>
                  <a:cubicBezTo>
                    <a:pt x="66192" y="35302"/>
                    <a:pt x="66968" y="34249"/>
                    <a:pt x="67796" y="33322"/>
                  </a:cubicBezTo>
                  <a:cubicBezTo>
                    <a:pt x="68286" y="32784"/>
                    <a:pt x="68777" y="32465"/>
                    <a:pt x="69451" y="32465"/>
                  </a:cubicBezTo>
                  <a:cubicBezTo>
                    <a:pt x="69500" y="32465"/>
                    <a:pt x="69549" y="32466"/>
                    <a:pt x="69600" y="32470"/>
                  </a:cubicBezTo>
                  <a:cubicBezTo>
                    <a:pt x="69705" y="32475"/>
                    <a:pt x="69810" y="32479"/>
                    <a:pt x="69912" y="32479"/>
                  </a:cubicBezTo>
                  <a:cubicBezTo>
                    <a:pt x="70322" y="32479"/>
                    <a:pt x="70703" y="32414"/>
                    <a:pt x="71004" y="32094"/>
                  </a:cubicBezTo>
                  <a:cubicBezTo>
                    <a:pt x="66793" y="19562"/>
                    <a:pt x="58648" y="8860"/>
                    <a:pt x="48021" y="1467"/>
                  </a:cubicBezTo>
                  <a:lnTo>
                    <a:pt x="47946" y="1467"/>
                  </a:lnTo>
                  <a:cubicBezTo>
                    <a:pt x="47770" y="1492"/>
                    <a:pt x="47520" y="1467"/>
                    <a:pt x="47420" y="1567"/>
                  </a:cubicBezTo>
                  <a:cubicBezTo>
                    <a:pt x="47282" y="1728"/>
                    <a:pt x="47138" y="1778"/>
                    <a:pt x="46993" y="1778"/>
                  </a:cubicBezTo>
                  <a:cubicBezTo>
                    <a:pt x="46820" y="1778"/>
                    <a:pt x="46644" y="1708"/>
                    <a:pt x="46467" y="1667"/>
                  </a:cubicBezTo>
                  <a:cubicBezTo>
                    <a:pt x="46234" y="1624"/>
                    <a:pt x="46001" y="1597"/>
                    <a:pt x="45768" y="1597"/>
                  </a:cubicBezTo>
                  <a:cubicBezTo>
                    <a:pt x="45600" y="1597"/>
                    <a:pt x="45432" y="1611"/>
                    <a:pt x="45264" y="1642"/>
                  </a:cubicBezTo>
                  <a:cubicBezTo>
                    <a:pt x="44663" y="1718"/>
                    <a:pt x="44086" y="1968"/>
                    <a:pt x="43485" y="1993"/>
                  </a:cubicBezTo>
                  <a:cubicBezTo>
                    <a:pt x="42933" y="1993"/>
                    <a:pt x="42457" y="2043"/>
                    <a:pt x="42156" y="2570"/>
                  </a:cubicBezTo>
                  <a:cubicBezTo>
                    <a:pt x="42081" y="2670"/>
                    <a:pt x="41906" y="2745"/>
                    <a:pt x="41780" y="2820"/>
                  </a:cubicBezTo>
                  <a:cubicBezTo>
                    <a:pt x="41730" y="2795"/>
                    <a:pt x="41680" y="2745"/>
                    <a:pt x="41605" y="2720"/>
                  </a:cubicBezTo>
                  <a:cubicBezTo>
                    <a:pt x="41730" y="2319"/>
                    <a:pt x="41856" y="1918"/>
                    <a:pt x="41981" y="1517"/>
                  </a:cubicBezTo>
                  <a:cubicBezTo>
                    <a:pt x="41722" y="1373"/>
                    <a:pt x="41290" y="1287"/>
                    <a:pt x="40950" y="1287"/>
                  </a:cubicBezTo>
                  <a:cubicBezTo>
                    <a:pt x="40697" y="1287"/>
                    <a:pt x="40495" y="1335"/>
                    <a:pt x="40452" y="1442"/>
                  </a:cubicBezTo>
                  <a:cubicBezTo>
                    <a:pt x="40327" y="1793"/>
                    <a:pt x="40402" y="2219"/>
                    <a:pt x="40427" y="2595"/>
                  </a:cubicBezTo>
                  <a:cubicBezTo>
                    <a:pt x="40452" y="2870"/>
                    <a:pt x="40477" y="3121"/>
                    <a:pt x="40527" y="3372"/>
                  </a:cubicBezTo>
                  <a:cubicBezTo>
                    <a:pt x="40277" y="3347"/>
                    <a:pt x="40176" y="3246"/>
                    <a:pt x="40101" y="3171"/>
                  </a:cubicBezTo>
                  <a:cubicBezTo>
                    <a:pt x="39940" y="3056"/>
                    <a:pt x="39716" y="2814"/>
                    <a:pt x="39602" y="2814"/>
                  </a:cubicBezTo>
                  <a:cubicBezTo>
                    <a:pt x="39592" y="2814"/>
                    <a:pt x="39583" y="2816"/>
                    <a:pt x="39575" y="2820"/>
                  </a:cubicBezTo>
                  <a:cubicBezTo>
                    <a:pt x="38948" y="3046"/>
                    <a:pt x="38372" y="3347"/>
                    <a:pt x="37770" y="3622"/>
                  </a:cubicBezTo>
                  <a:cubicBezTo>
                    <a:pt x="37770" y="3622"/>
                    <a:pt x="37770" y="3697"/>
                    <a:pt x="37770" y="3748"/>
                  </a:cubicBezTo>
                  <a:cubicBezTo>
                    <a:pt x="37681" y="4195"/>
                    <a:pt x="37476" y="4451"/>
                    <a:pt x="37166" y="4451"/>
                  </a:cubicBezTo>
                  <a:cubicBezTo>
                    <a:pt x="37041" y="4451"/>
                    <a:pt x="36900" y="4410"/>
                    <a:pt x="36743" y="4324"/>
                  </a:cubicBezTo>
                  <a:cubicBezTo>
                    <a:pt x="36480" y="4174"/>
                    <a:pt x="36242" y="4092"/>
                    <a:pt x="36007" y="4092"/>
                  </a:cubicBezTo>
                  <a:cubicBezTo>
                    <a:pt x="35772" y="4092"/>
                    <a:pt x="35540" y="4174"/>
                    <a:pt x="35289" y="4349"/>
                  </a:cubicBezTo>
                  <a:cubicBezTo>
                    <a:pt x="35194" y="4412"/>
                    <a:pt x="35087" y="4458"/>
                    <a:pt x="34986" y="4458"/>
                  </a:cubicBezTo>
                  <a:cubicBezTo>
                    <a:pt x="34846" y="4458"/>
                    <a:pt x="34721" y="4371"/>
                    <a:pt x="34663" y="4124"/>
                  </a:cubicBezTo>
                  <a:cubicBezTo>
                    <a:pt x="34562" y="3748"/>
                    <a:pt x="34412" y="3347"/>
                    <a:pt x="34262" y="2895"/>
                  </a:cubicBezTo>
                  <a:lnTo>
                    <a:pt x="34262" y="2895"/>
                  </a:lnTo>
                  <a:cubicBezTo>
                    <a:pt x="34860" y="3148"/>
                    <a:pt x="35454" y="3264"/>
                    <a:pt x="36044" y="3264"/>
                  </a:cubicBezTo>
                  <a:cubicBezTo>
                    <a:pt x="37036" y="3264"/>
                    <a:pt x="38015" y="2935"/>
                    <a:pt x="38973" y="2369"/>
                  </a:cubicBezTo>
                  <a:cubicBezTo>
                    <a:pt x="38372" y="2093"/>
                    <a:pt x="37770" y="1868"/>
                    <a:pt x="37169" y="1743"/>
                  </a:cubicBezTo>
                  <a:cubicBezTo>
                    <a:pt x="35941" y="1467"/>
                    <a:pt x="34688" y="1367"/>
                    <a:pt x="33535" y="941"/>
                  </a:cubicBezTo>
                  <a:cubicBezTo>
                    <a:pt x="31906" y="339"/>
                    <a:pt x="30251" y="88"/>
                    <a:pt x="28547" y="13"/>
                  </a:cubicBezTo>
                  <a:cubicBezTo>
                    <a:pt x="28388" y="5"/>
                    <a:pt x="28230" y="1"/>
                    <a:pt x="28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3659925" y="2605000"/>
              <a:ext cx="149150" cy="139425"/>
            </a:xfrm>
            <a:custGeom>
              <a:rect b="b" l="l" r="r" t="t"/>
              <a:pathLst>
                <a:path extrusionOk="0" h="5577" w="5966">
                  <a:moveTo>
                    <a:pt x="1908" y="0"/>
                  </a:moveTo>
                  <a:cubicBezTo>
                    <a:pt x="1709" y="0"/>
                    <a:pt x="1501" y="82"/>
                    <a:pt x="1279" y="313"/>
                  </a:cubicBezTo>
                  <a:cubicBezTo>
                    <a:pt x="1128" y="463"/>
                    <a:pt x="853" y="513"/>
                    <a:pt x="652" y="589"/>
                  </a:cubicBezTo>
                  <a:cubicBezTo>
                    <a:pt x="452" y="639"/>
                    <a:pt x="76" y="614"/>
                    <a:pt x="51" y="689"/>
                  </a:cubicBezTo>
                  <a:cubicBezTo>
                    <a:pt x="0" y="940"/>
                    <a:pt x="0" y="1240"/>
                    <a:pt x="126" y="1441"/>
                  </a:cubicBezTo>
                  <a:cubicBezTo>
                    <a:pt x="502" y="2092"/>
                    <a:pt x="1028" y="2619"/>
                    <a:pt x="1805" y="2819"/>
                  </a:cubicBezTo>
                  <a:cubicBezTo>
                    <a:pt x="2106" y="2894"/>
                    <a:pt x="2381" y="3020"/>
                    <a:pt x="2707" y="3145"/>
                  </a:cubicBezTo>
                  <a:cubicBezTo>
                    <a:pt x="2231" y="3546"/>
                    <a:pt x="1855" y="3847"/>
                    <a:pt x="1479" y="4173"/>
                  </a:cubicBezTo>
                  <a:cubicBezTo>
                    <a:pt x="1203" y="4423"/>
                    <a:pt x="1229" y="4649"/>
                    <a:pt x="1554" y="4874"/>
                  </a:cubicBezTo>
                  <a:cubicBezTo>
                    <a:pt x="1830" y="5050"/>
                    <a:pt x="2031" y="5300"/>
                    <a:pt x="2331" y="5576"/>
                  </a:cubicBezTo>
                  <a:cubicBezTo>
                    <a:pt x="2548" y="5339"/>
                    <a:pt x="2808" y="5263"/>
                    <a:pt x="3089" y="5263"/>
                  </a:cubicBezTo>
                  <a:cubicBezTo>
                    <a:pt x="3490" y="5263"/>
                    <a:pt x="3934" y="5417"/>
                    <a:pt x="4361" y="5476"/>
                  </a:cubicBezTo>
                  <a:cubicBezTo>
                    <a:pt x="4457" y="5495"/>
                    <a:pt x="4566" y="5543"/>
                    <a:pt x="4646" y="5543"/>
                  </a:cubicBezTo>
                  <a:cubicBezTo>
                    <a:pt x="4672" y="5543"/>
                    <a:pt x="4694" y="5538"/>
                    <a:pt x="4712" y="5526"/>
                  </a:cubicBezTo>
                  <a:cubicBezTo>
                    <a:pt x="5113" y="5300"/>
                    <a:pt x="5589" y="5125"/>
                    <a:pt x="5840" y="4774"/>
                  </a:cubicBezTo>
                  <a:cubicBezTo>
                    <a:pt x="5965" y="4624"/>
                    <a:pt x="5665" y="4123"/>
                    <a:pt x="5489" y="3847"/>
                  </a:cubicBezTo>
                  <a:cubicBezTo>
                    <a:pt x="5364" y="3646"/>
                    <a:pt x="5113" y="3546"/>
                    <a:pt x="4938" y="3371"/>
                  </a:cubicBezTo>
                  <a:cubicBezTo>
                    <a:pt x="4412" y="2869"/>
                    <a:pt x="3910" y="2343"/>
                    <a:pt x="3409" y="1817"/>
                  </a:cubicBezTo>
                  <a:cubicBezTo>
                    <a:pt x="3359" y="1742"/>
                    <a:pt x="3334" y="1566"/>
                    <a:pt x="3384" y="1466"/>
                  </a:cubicBezTo>
                  <a:cubicBezTo>
                    <a:pt x="3559" y="1015"/>
                    <a:pt x="3509" y="639"/>
                    <a:pt x="3008" y="438"/>
                  </a:cubicBezTo>
                  <a:cubicBezTo>
                    <a:pt x="2645" y="306"/>
                    <a:pt x="2292" y="0"/>
                    <a:pt x="19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3368625" y="2480575"/>
              <a:ext cx="155975" cy="56700"/>
            </a:xfrm>
            <a:custGeom>
              <a:rect b="b" l="l" r="r" t="t"/>
              <a:pathLst>
                <a:path extrusionOk="0" h="2268" w="6239">
                  <a:moveTo>
                    <a:pt x="863" y="0"/>
                  </a:moveTo>
                  <a:cubicBezTo>
                    <a:pt x="272" y="0"/>
                    <a:pt x="1" y="246"/>
                    <a:pt x="48" y="628"/>
                  </a:cubicBezTo>
                  <a:cubicBezTo>
                    <a:pt x="149" y="1180"/>
                    <a:pt x="675" y="1581"/>
                    <a:pt x="1226" y="1606"/>
                  </a:cubicBezTo>
                  <a:cubicBezTo>
                    <a:pt x="1527" y="1631"/>
                    <a:pt x="1978" y="1656"/>
                    <a:pt x="2129" y="1856"/>
                  </a:cubicBezTo>
                  <a:cubicBezTo>
                    <a:pt x="2350" y="2167"/>
                    <a:pt x="2598" y="2268"/>
                    <a:pt x="2867" y="2268"/>
                  </a:cubicBezTo>
                  <a:cubicBezTo>
                    <a:pt x="3054" y="2268"/>
                    <a:pt x="3251" y="2219"/>
                    <a:pt x="3457" y="2157"/>
                  </a:cubicBezTo>
                  <a:cubicBezTo>
                    <a:pt x="4184" y="1932"/>
                    <a:pt x="4936" y="1706"/>
                    <a:pt x="5637" y="1405"/>
                  </a:cubicBezTo>
                  <a:cubicBezTo>
                    <a:pt x="5888" y="1305"/>
                    <a:pt x="6038" y="979"/>
                    <a:pt x="6239" y="729"/>
                  </a:cubicBezTo>
                  <a:cubicBezTo>
                    <a:pt x="6038" y="578"/>
                    <a:pt x="5863" y="353"/>
                    <a:pt x="5637" y="277"/>
                  </a:cubicBezTo>
                  <a:cubicBezTo>
                    <a:pt x="5344" y="204"/>
                    <a:pt x="5037" y="158"/>
                    <a:pt x="4746" y="158"/>
                  </a:cubicBezTo>
                  <a:cubicBezTo>
                    <a:pt x="4639" y="158"/>
                    <a:pt x="4535" y="164"/>
                    <a:pt x="4434" y="177"/>
                  </a:cubicBezTo>
                  <a:cubicBezTo>
                    <a:pt x="3828" y="253"/>
                    <a:pt x="3221" y="430"/>
                    <a:pt x="2614" y="430"/>
                  </a:cubicBezTo>
                  <a:cubicBezTo>
                    <a:pt x="2218" y="430"/>
                    <a:pt x="1823" y="355"/>
                    <a:pt x="1427" y="127"/>
                  </a:cubicBezTo>
                  <a:cubicBezTo>
                    <a:pt x="1276" y="27"/>
                    <a:pt x="1026" y="27"/>
                    <a:pt x="951" y="2"/>
                  </a:cubicBezTo>
                  <a:cubicBezTo>
                    <a:pt x="921" y="1"/>
                    <a:pt x="892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3610425" y="2659300"/>
              <a:ext cx="73950" cy="71075"/>
            </a:xfrm>
            <a:custGeom>
              <a:rect b="b" l="l" r="r" t="t"/>
              <a:pathLst>
                <a:path extrusionOk="0" h="2843" w="2958">
                  <a:moveTo>
                    <a:pt x="1807" y="1"/>
                  </a:moveTo>
                  <a:cubicBezTo>
                    <a:pt x="1515" y="1"/>
                    <a:pt x="1220" y="156"/>
                    <a:pt x="978" y="447"/>
                  </a:cubicBezTo>
                  <a:cubicBezTo>
                    <a:pt x="878" y="572"/>
                    <a:pt x="652" y="647"/>
                    <a:pt x="477" y="672"/>
                  </a:cubicBezTo>
                  <a:cubicBezTo>
                    <a:pt x="101" y="722"/>
                    <a:pt x="26" y="948"/>
                    <a:pt x="101" y="1299"/>
                  </a:cubicBezTo>
                  <a:cubicBezTo>
                    <a:pt x="151" y="1499"/>
                    <a:pt x="126" y="1725"/>
                    <a:pt x="126" y="1925"/>
                  </a:cubicBezTo>
                  <a:cubicBezTo>
                    <a:pt x="126" y="2126"/>
                    <a:pt x="1" y="2427"/>
                    <a:pt x="101" y="2502"/>
                  </a:cubicBezTo>
                  <a:cubicBezTo>
                    <a:pt x="252" y="2654"/>
                    <a:pt x="535" y="2843"/>
                    <a:pt x="722" y="2843"/>
                  </a:cubicBezTo>
                  <a:cubicBezTo>
                    <a:pt x="752" y="2843"/>
                    <a:pt x="779" y="2838"/>
                    <a:pt x="803" y="2828"/>
                  </a:cubicBezTo>
                  <a:cubicBezTo>
                    <a:pt x="1404" y="2627"/>
                    <a:pt x="1980" y="2326"/>
                    <a:pt x="2507" y="2001"/>
                  </a:cubicBezTo>
                  <a:cubicBezTo>
                    <a:pt x="2707" y="1900"/>
                    <a:pt x="2782" y="1575"/>
                    <a:pt x="2958" y="1249"/>
                  </a:cubicBezTo>
                  <a:cubicBezTo>
                    <a:pt x="2757" y="873"/>
                    <a:pt x="2607" y="372"/>
                    <a:pt x="2281" y="146"/>
                  </a:cubicBezTo>
                  <a:cubicBezTo>
                    <a:pt x="2130" y="48"/>
                    <a:pt x="1969" y="1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2389875" y="3192825"/>
              <a:ext cx="152900" cy="51600"/>
            </a:xfrm>
            <a:custGeom>
              <a:rect b="b" l="l" r="r" t="t"/>
              <a:pathLst>
                <a:path extrusionOk="0" h="2064" w="6116">
                  <a:moveTo>
                    <a:pt x="1900" y="0"/>
                  </a:moveTo>
                  <a:cubicBezTo>
                    <a:pt x="1232" y="0"/>
                    <a:pt x="532" y="174"/>
                    <a:pt x="0" y="560"/>
                  </a:cubicBezTo>
                  <a:cubicBezTo>
                    <a:pt x="326" y="635"/>
                    <a:pt x="527" y="710"/>
                    <a:pt x="752" y="735"/>
                  </a:cubicBezTo>
                  <a:cubicBezTo>
                    <a:pt x="1379" y="735"/>
                    <a:pt x="2030" y="710"/>
                    <a:pt x="2657" y="710"/>
                  </a:cubicBezTo>
                  <a:cubicBezTo>
                    <a:pt x="2882" y="710"/>
                    <a:pt x="3133" y="785"/>
                    <a:pt x="3308" y="885"/>
                  </a:cubicBezTo>
                  <a:cubicBezTo>
                    <a:pt x="3810" y="1161"/>
                    <a:pt x="4261" y="1537"/>
                    <a:pt x="4787" y="1763"/>
                  </a:cubicBezTo>
                  <a:cubicBezTo>
                    <a:pt x="5163" y="1938"/>
                    <a:pt x="5589" y="1988"/>
                    <a:pt x="5990" y="2063"/>
                  </a:cubicBezTo>
                  <a:cubicBezTo>
                    <a:pt x="6015" y="1963"/>
                    <a:pt x="6065" y="1838"/>
                    <a:pt x="6116" y="1737"/>
                  </a:cubicBezTo>
                  <a:cubicBezTo>
                    <a:pt x="5815" y="1537"/>
                    <a:pt x="5514" y="1286"/>
                    <a:pt x="5188" y="1136"/>
                  </a:cubicBezTo>
                  <a:cubicBezTo>
                    <a:pt x="4612" y="860"/>
                    <a:pt x="3985" y="710"/>
                    <a:pt x="3459" y="384"/>
                  </a:cubicBezTo>
                  <a:cubicBezTo>
                    <a:pt x="3059" y="137"/>
                    <a:pt x="2492" y="0"/>
                    <a:pt x="1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2565300" y="3243575"/>
              <a:ext cx="87125" cy="37125"/>
            </a:xfrm>
            <a:custGeom>
              <a:rect b="b" l="l" r="r" t="t"/>
              <a:pathLst>
                <a:path extrusionOk="0" h="1485" w="3485">
                  <a:moveTo>
                    <a:pt x="1773" y="1"/>
                  </a:moveTo>
                  <a:cubicBezTo>
                    <a:pt x="969" y="1"/>
                    <a:pt x="160" y="392"/>
                    <a:pt x="1" y="910"/>
                  </a:cubicBezTo>
                  <a:cubicBezTo>
                    <a:pt x="552" y="1086"/>
                    <a:pt x="1104" y="1286"/>
                    <a:pt x="1680" y="1462"/>
                  </a:cubicBezTo>
                  <a:cubicBezTo>
                    <a:pt x="1730" y="1479"/>
                    <a:pt x="1786" y="1484"/>
                    <a:pt x="1844" y="1484"/>
                  </a:cubicBezTo>
                  <a:cubicBezTo>
                    <a:pt x="1961" y="1484"/>
                    <a:pt x="2089" y="1462"/>
                    <a:pt x="2206" y="1462"/>
                  </a:cubicBezTo>
                  <a:cubicBezTo>
                    <a:pt x="2582" y="1412"/>
                    <a:pt x="2933" y="1387"/>
                    <a:pt x="3334" y="1337"/>
                  </a:cubicBezTo>
                  <a:cubicBezTo>
                    <a:pt x="3484" y="760"/>
                    <a:pt x="3209" y="309"/>
                    <a:pt x="2382" y="83"/>
                  </a:cubicBezTo>
                  <a:cubicBezTo>
                    <a:pt x="2187" y="27"/>
                    <a:pt x="1980" y="1"/>
                    <a:pt x="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5086000" y="3419350"/>
              <a:ext cx="33800" cy="53225"/>
            </a:xfrm>
            <a:custGeom>
              <a:rect b="b" l="l" r="r" t="t"/>
              <a:pathLst>
                <a:path extrusionOk="0" h="2129" w="1352">
                  <a:moveTo>
                    <a:pt x="736" y="0"/>
                  </a:moveTo>
                  <a:cubicBezTo>
                    <a:pt x="601" y="0"/>
                    <a:pt x="363" y="47"/>
                    <a:pt x="326" y="120"/>
                  </a:cubicBezTo>
                  <a:cubicBezTo>
                    <a:pt x="176" y="421"/>
                    <a:pt x="126" y="772"/>
                    <a:pt x="51" y="1073"/>
                  </a:cubicBezTo>
                  <a:cubicBezTo>
                    <a:pt x="151" y="1549"/>
                    <a:pt x="0" y="2100"/>
                    <a:pt x="652" y="2125"/>
                  </a:cubicBezTo>
                  <a:cubicBezTo>
                    <a:pt x="677" y="2128"/>
                    <a:pt x="700" y="2129"/>
                    <a:pt x="724" y="2129"/>
                  </a:cubicBezTo>
                  <a:cubicBezTo>
                    <a:pt x="1151" y="2129"/>
                    <a:pt x="1351" y="1705"/>
                    <a:pt x="1304" y="1348"/>
                  </a:cubicBezTo>
                  <a:cubicBezTo>
                    <a:pt x="1254" y="872"/>
                    <a:pt x="1028" y="446"/>
                    <a:pt x="827" y="20"/>
                  </a:cubicBezTo>
                  <a:cubicBezTo>
                    <a:pt x="821" y="6"/>
                    <a:pt x="785" y="0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3982600" y="2939875"/>
              <a:ext cx="52675" cy="28100"/>
            </a:xfrm>
            <a:custGeom>
              <a:rect b="b" l="l" r="r" t="t"/>
              <a:pathLst>
                <a:path extrusionOk="0" h="1124" w="2107">
                  <a:moveTo>
                    <a:pt x="76" y="1"/>
                  </a:moveTo>
                  <a:lnTo>
                    <a:pt x="1" y="226"/>
                  </a:lnTo>
                  <a:cubicBezTo>
                    <a:pt x="377" y="502"/>
                    <a:pt x="728" y="803"/>
                    <a:pt x="1129" y="1028"/>
                  </a:cubicBezTo>
                  <a:cubicBezTo>
                    <a:pt x="1262" y="1102"/>
                    <a:pt x="1413" y="1124"/>
                    <a:pt x="1566" y="1124"/>
                  </a:cubicBezTo>
                  <a:cubicBezTo>
                    <a:pt x="1672" y="1124"/>
                    <a:pt x="1778" y="1114"/>
                    <a:pt x="1881" y="1104"/>
                  </a:cubicBezTo>
                  <a:cubicBezTo>
                    <a:pt x="1981" y="1078"/>
                    <a:pt x="2106" y="803"/>
                    <a:pt x="2081" y="728"/>
                  </a:cubicBezTo>
                  <a:cubicBezTo>
                    <a:pt x="1956" y="502"/>
                    <a:pt x="1780" y="226"/>
                    <a:pt x="1555" y="176"/>
                  </a:cubicBezTo>
                  <a:cubicBezTo>
                    <a:pt x="1079" y="51"/>
                    <a:pt x="577" y="51"/>
                    <a:pt x="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3901775" y="2897625"/>
              <a:ext cx="34500" cy="29125"/>
            </a:xfrm>
            <a:custGeom>
              <a:rect b="b" l="l" r="r" t="t"/>
              <a:pathLst>
                <a:path extrusionOk="0" h="1165" w="1380">
                  <a:moveTo>
                    <a:pt x="810" y="1"/>
                  </a:moveTo>
                  <a:cubicBezTo>
                    <a:pt x="667" y="1"/>
                    <a:pt x="384" y="290"/>
                    <a:pt x="1" y="538"/>
                  </a:cubicBezTo>
                  <a:cubicBezTo>
                    <a:pt x="377" y="864"/>
                    <a:pt x="577" y="1164"/>
                    <a:pt x="778" y="1164"/>
                  </a:cubicBezTo>
                  <a:cubicBezTo>
                    <a:pt x="978" y="1164"/>
                    <a:pt x="1379" y="839"/>
                    <a:pt x="1354" y="688"/>
                  </a:cubicBezTo>
                  <a:cubicBezTo>
                    <a:pt x="1304" y="438"/>
                    <a:pt x="1103" y="112"/>
                    <a:pt x="853" y="12"/>
                  </a:cubicBezTo>
                  <a:cubicBezTo>
                    <a:pt x="840" y="4"/>
                    <a:pt x="826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2493875" y="3278200"/>
              <a:ext cx="25725" cy="21550"/>
            </a:xfrm>
            <a:custGeom>
              <a:rect b="b" l="l" r="r" t="t"/>
              <a:pathLst>
                <a:path extrusionOk="0" h="862" w="1029">
                  <a:moveTo>
                    <a:pt x="364" y="0"/>
                  </a:moveTo>
                  <a:cubicBezTo>
                    <a:pt x="255" y="0"/>
                    <a:pt x="1" y="282"/>
                    <a:pt x="1" y="403"/>
                  </a:cubicBezTo>
                  <a:cubicBezTo>
                    <a:pt x="26" y="553"/>
                    <a:pt x="201" y="804"/>
                    <a:pt x="351" y="854"/>
                  </a:cubicBezTo>
                  <a:cubicBezTo>
                    <a:pt x="367" y="859"/>
                    <a:pt x="384" y="862"/>
                    <a:pt x="401" y="862"/>
                  </a:cubicBezTo>
                  <a:cubicBezTo>
                    <a:pt x="546" y="862"/>
                    <a:pt x="737" y="682"/>
                    <a:pt x="1028" y="503"/>
                  </a:cubicBezTo>
                  <a:cubicBezTo>
                    <a:pt x="727" y="252"/>
                    <a:pt x="577" y="52"/>
                    <a:pt x="377" y="2"/>
                  </a:cubicBezTo>
                  <a:cubicBezTo>
                    <a:pt x="373" y="1"/>
                    <a:pt x="368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2678100" y="3257550"/>
              <a:ext cx="20075" cy="27600"/>
            </a:xfrm>
            <a:custGeom>
              <a:rect b="b" l="l" r="r" t="t"/>
              <a:pathLst>
                <a:path extrusionOk="0" h="1104" w="803">
                  <a:moveTo>
                    <a:pt x="401" y="1"/>
                  </a:moveTo>
                  <a:cubicBezTo>
                    <a:pt x="201" y="301"/>
                    <a:pt x="0" y="477"/>
                    <a:pt x="25" y="602"/>
                  </a:cubicBezTo>
                  <a:cubicBezTo>
                    <a:pt x="75" y="778"/>
                    <a:pt x="276" y="928"/>
                    <a:pt x="401" y="1103"/>
                  </a:cubicBezTo>
                  <a:cubicBezTo>
                    <a:pt x="551" y="978"/>
                    <a:pt x="802" y="828"/>
                    <a:pt x="802" y="727"/>
                  </a:cubicBezTo>
                  <a:cubicBezTo>
                    <a:pt x="777" y="527"/>
                    <a:pt x="602" y="326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2489500" y="3164200"/>
              <a:ext cx="18175" cy="9425"/>
            </a:xfrm>
            <a:custGeom>
              <a:rect b="b" l="l" r="r" t="t"/>
              <a:pathLst>
                <a:path extrusionOk="0" h="377" w="727">
                  <a:moveTo>
                    <a:pt x="0" y="0"/>
                  </a:moveTo>
                  <a:cubicBezTo>
                    <a:pt x="0" y="126"/>
                    <a:pt x="0" y="251"/>
                    <a:pt x="0" y="376"/>
                  </a:cubicBezTo>
                  <a:lnTo>
                    <a:pt x="727" y="376"/>
                  </a:lnTo>
                  <a:cubicBezTo>
                    <a:pt x="727" y="276"/>
                    <a:pt x="727" y="176"/>
                    <a:pt x="727" y="75"/>
                  </a:cubicBezTo>
                  <a:cubicBezTo>
                    <a:pt x="476" y="50"/>
                    <a:pt x="251" y="2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6" name="Google Shape;466;p23"/>
          <p:cNvSpPr txBox="1"/>
          <p:nvPr>
            <p:ph type="title"/>
          </p:nvPr>
        </p:nvSpPr>
        <p:spPr>
          <a:xfrm>
            <a:off x="539500" y="539500"/>
            <a:ext cx="815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 &amp; Ocean Zones Infographics</a:t>
            </a:r>
            <a:endParaRPr/>
          </a:p>
        </p:txBody>
      </p:sp>
      <p:grpSp>
        <p:nvGrpSpPr>
          <p:cNvPr id="467" name="Google Shape;467;p23"/>
          <p:cNvGrpSpPr/>
          <p:nvPr/>
        </p:nvGrpSpPr>
        <p:grpSpPr>
          <a:xfrm>
            <a:off x="2656927" y="2918527"/>
            <a:ext cx="3775411" cy="1804458"/>
            <a:chOff x="2168511" y="2439089"/>
            <a:chExt cx="4806992" cy="2297502"/>
          </a:xfrm>
        </p:grpSpPr>
        <p:sp>
          <p:nvSpPr>
            <p:cNvPr id="468" name="Google Shape;468;p23"/>
            <p:cNvSpPr/>
            <p:nvPr/>
          </p:nvSpPr>
          <p:spPr>
            <a:xfrm>
              <a:off x="6209893" y="3771886"/>
              <a:ext cx="765609" cy="964704"/>
            </a:xfrm>
            <a:custGeom>
              <a:rect b="b" l="l" r="r" t="t"/>
              <a:pathLst>
                <a:path extrusionOk="0" h="57312" w="45484">
                  <a:moveTo>
                    <a:pt x="30704" y="0"/>
                  </a:moveTo>
                  <a:lnTo>
                    <a:pt x="0" y="13745"/>
                  </a:lnTo>
                  <a:cubicBezTo>
                    <a:pt x="6979" y="27270"/>
                    <a:pt x="11042" y="42111"/>
                    <a:pt x="11917" y="57311"/>
                  </a:cubicBezTo>
                  <a:lnTo>
                    <a:pt x="45484" y="57311"/>
                  </a:lnTo>
                  <a:cubicBezTo>
                    <a:pt x="44594" y="37118"/>
                    <a:pt x="39525" y="17683"/>
                    <a:pt x="30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5538899" y="2806492"/>
              <a:ext cx="1187819" cy="1196774"/>
            </a:xfrm>
            <a:custGeom>
              <a:rect b="b" l="l" r="r" t="t"/>
              <a:pathLst>
                <a:path extrusionOk="0" h="71099" w="70567">
                  <a:moveTo>
                    <a:pt x="18573" y="1"/>
                  </a:moveTo>
                  <a:lnTo>
                    <a:pt x="0" y="28008"/>
                  </a:lnTo>
                  <a:cubicBezTo>
                    <a:pt x="16938" y="38505"/>
                    <a:pt x="30711" y="53395"/>
                    <a:pt x="39863" y="71098"/>
                  </a:cubicBezTo>
                  <a:lnTo>
                    <a:pt x="70567" y="57353"/>
                  </a:lnTo>
                  <a:cubicBezTo>
                    <a:pt x="63753" y="43719"/>
                    <a:pt x="54712" y="31125"/>
                    <a:pt x="43629" y="20042"/>
                  </a:cubicBezTo>
                  <a:cubicBezTo>
                    <a:pt x="36049" y="12449"/>
                    <a:pt x="27642" y="5725"/>
                    <a:pt x="18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4574902" y="2439089"/>
              <a:ext cx="1276627" cy="838864"/>
            </a:xfrm>
            <a:custGeom>
              <a:rect b="b" l="l" r="r" t="t"/>
              <a:pathLst>
                <a:path extrusionOk="0" h="49836" w="75843">
                  <a:moveTo>
                    <a:pt x="0" y="0"/>
                  </a:moveTo>
                  <a:lnTo>
                    <a:pt x="0" y="33518"/>
                  </a:lnTo>
                  <a:cubicBezTo>
                    <a:pt x="20987" y="33552"/>
                    <a:pt x="40615" y="39518"/>
                    <a:pt x="57270" y="49835"/>
                  </a:cubicBezTo>
                  <a:lnTo>
                    <a:pt x="75843" y="21828"/>
                  </a:lnTo>
                  <a:cubicBezTo>
                    <a:pt x="53339" y="7641"/>
                    <a:pt x="27256" y="2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3294555" y="2439089"/>
              <a:ext cx="1280364" cy="837703"/>
            </a:xfrm>
            <a:custGeom>
              <a:rect b="b" l="l" r="r" t="t"/>
              <a:pathLst>
                <a:path extrusionOk="0" h="49767" w="76065">
                  <a:moveTo>
                    <a:pt x="75892" y="0"/>
                  </a:moveTo>
                  <a:cubicBezTo>
                    <a:pt x="48629" y="0"/>
                    <a:pt x="22525" y="7579"/>
                    <a:pt x="1" y="21745"/>
                  </a:cubicBezTo>
                  <a:lnTo>
                    <a:pt x="18574" y="49766"/>
                  </a:lnTo>
                  <a:cubicBezTo>
                    <a:pt x="35250" y="39463"/>
                    <a:pt x="54898" y="33518"/>
                    <a:pt x="75892" y="33518"/>
                  </a:cubicBezTo>
                  <a:lnTo>
                    <a:pt x="76064" y="33518"/>
                  </a:lnTo>
                  <a:lnTo>
                    <a:pt x="76064" y="0"/>
                  </a:lnTo>
                  <a:close/>
                </a:path>
              </a:pathLst>
            </a:custGeom>
            <a:solidFill>
              <a:srgbClr val="5A86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2417868" y="2805112"/>
              <a:ext cx="1189334" cy="1197228"/>
            </a:xfrm>
            <a:custGeom>
              <a:rect b="b" l="l" r="r" t="t"/>
              <a:pathLst>
                <a:path extrusionOk="0" h="71126" w="70657">
                  <a:moveTo>
                    <a:pt x="52084" y="0"/>
                  </a:moveTo>
                  <a:cubicBezTo>
                    <a:pt x="42959" y="5745"/>
                    <a:pt x="34518" y="12490"/>
                    <a:pt x="26904" y="20124"/>
                  </a:cubicBezTo>
                  <a:cubicBezTo>
                    <a:pt x="15828" y="31194"/>
                    <a:pt x="6800" y="43759"/>
                    <a:pt x="0" y="57373"/>
                  </a:cubicBezTo>
                  <a:lnTo>
                    <a:pt x="30704" y="71125"/>
                  </a:lnTo>
                  <a:cubicBezTo>
                    <a:pt x="39870" y="53401"/>
                    <a:pt x="53677" y="38504"/>
                    <a:pt x="70657" y="28021"/>
                  </a:cubicBezTo>
                  <a:lnTo>
                    <a:pt x="520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2168511" y="3770843"/>
              <a:ext cx="766199" cy="965630"/>
            </a:xfrm>
            <a:custGeom>
              <a:rect b="b" l="l" r="r" t="t"/>
              <a:pathLst>
                <a:path extrusionOk="0" h="57367" w="45519">
                  <a:moveTo>
                    <a:pt x="14814" y="0"/>
                  </a:moveTo>
                  <a:cubicBezTo>
                    <a:pt x="5966" y="17697"/>
                    <a:pt x="890" y="37152"/>
                    <a:pt x="0" y="57366"/>
                  </a:cubicBezTo>
                  <a:lnTo>
                    <a:pt x="33566" y="57366"/>
                  </a:lnTo>
                  <a:cubicBezTo>
                    <a:pt x="34442" y="42152"/>
                    <a:pt x="38511" y="27283"/>
                    <a:pt x="45518" y="13745"/>
                  </a:cubicBezTo>
                  <a:lnTo>
                    <a:pt x="14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4" name="Google Shape;474;p23"/>
          <p:cNvSpPr txBox="1"/>
          <p:nvPr/>
        </p:nvSpPr>
        <p:spPr>
          <a:xfrm>
            <a:off x="2269259" y="1878325"/>
            <a:ext cx="162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is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23"/>
          <p:cNvSpPr txBox="1"/>
          <p:nvPr/>
        </p:nvSpPr>
        <p:spPr>
          <a:xfrm>
            <a:off x="1134888" y="2983488"/>
            <a:ext cx="162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23"/>
          <p:cNvSpPr txBox="1"/>
          <p:nvPr/>
        </p:nvSpPr>
        <p:spPr>
          <a:xfrm>
            <a:off x="561625" y="4109963"/>
            <a:ext cx="162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very cold place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23"/>
          <p:cNvSpPr/>
          <p:nvPr/>
        </p:nvSpPr>
        <p:spPr>
          <a:xfrm>
            <a:off x="2269250" y="1541423"/>
            <a:ext cx="1625100" cy="336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Europe</a:t>
            </a: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 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78" name="Google Shape;478;p23"/>
          <p:cNvSpPr/>
          <p:nvPr/>
        </p:nvSpPr>
        <p:spPr>
          <a:xfrm>
            <a:off x="1134875" y="2645718"/>
            <a:ext cx="1625100" cy="336900"/>
          </a:xfrm>
          <a:prstGeom prst="roundRect">
            <a:avLst>
              <a:gd fmla="val 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Africa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79" name="Google Shape;479;p23"/>
          <p:cNvSpPr/>
          <p:nvPr/>
        </p:nvSpPr>
        <p:spPr>
          <a:xfrm>
            <a:off x="561625" y="3774172"/>
            <a:ext cx="1625100" cy="336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America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0" name="Google Shape;480;p23"/>
          <p:cNvSpPr txBox="1"/>
          <p:nvPr/>
        </p:nvSpPr>
        <p:spPr>
          <a:xfrm>
            <a:off x="5221375" y="1878325"/>
            <a:ext cx="162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rPr>
              <a:t>Mercury is a very small planet</a:t>
            </a:r>
            <a:endParaRPr sz="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23"/>
          <p:cNvSpPr txBox="1"/>
          <p:nvPr/>
        </p:nvSpPr>
        <p:spPr>
          <a:xfrm>
            <a:off x="6329275" y="2983500"/>
            <a:ext cx="162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rPr>
              <a:t>Saturn is a gas giant with several rings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23"/>
          <p:cNvSpPr txBox="1"/>
          <p:nvPr/>
        </p:nvSpPr>
        <p:spPr>
          <a:xfrm>
            <a:off x="6902525" y="4109963"/>
            <a:ext cx="162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rPr>
              <a:t>Neptune is far away from Earth</a:t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23"/>
          <p:cNvSpPr/>
          <p:nvPr/>
        </p:nvSpPr>
        <p:spPr>
          <a:xfrm>
            <a:off x="5221375" y="1541423"/>
            <a:ext cx="1625100" cy="336900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Asia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4" name="Google Shape;484;p23"/>
          <p:cNvSpPr/>
          <p:nvPr/>
        </p:nvSpPr>
        <p:spPr>
          <a:xfrm>
            <a:off x="6329275" y="2645698"/>
            <a:ext cx="1625100" cy="336900"/>
          </a:xfrm>
          <a:prstGeom prst="roundRect">
            <a:avLst>
              <a:gd fmla="val 60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Oceania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5" name="Google Shape;485;p23"/>
          <p:cNvSpPr/>
          <p:nvPr/>
        </p:nvSpPr>
        <p:spPr>
          <a:xfrm>
            <a:off x="6911375" y="3774172"/>
            <a:ext cx="1625100" cy="3369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The </a:t>
            </a: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Atlantic</a:t>
            </a:r>
            <a:endParaRPr sz="16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86" name="Google Shape;486;p23"/>
          <p:cNvSpPr/>
          <p:nvPr/>
        </p:nvSpPr>
        <p:spPr>
          <a:xfrm>
            <a:off x="2536038" y="4309575"/>
            <a:ext cx="120900" cy="120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7" name="Google Shape;487;p23"/>
          <p:cNvCxnSpPr>
            <a:stCxn id="486" idx="2"/>
            <a:endCxn id="479" idx="3"/>
          </p:cNvCxnSpPr>
          <p:nvPr/>
        </p:nvCxnSpPr>
        <p:spPr>
          <a:xfrm rot="10800000">
            <a:off x="2186838" y="3942525"/>
            <a:ext cx="349200" cy="427500"/>
          </a:xfrm>
          <a:prstGeom prst="bentConnector3">
            <a:avLst>
              <a:gd fmla="val 5001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8" name="Google Shape;488;p23"/>
          <p:cNvSpPr/>
          <p:nvPr/>
        </p:nvSpPr>
        <p:spPr>
          <a:xfrm>
            <a:off x="2993238" y="3404700"/>
            <a:ext cx="120900" cy="120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9" name="Google Shape;489;p23"/>
          <p:cNvCxnSpPr>
            <a:stCxn id="488" idx="0"/>
            <a:endCxn id="478" idx="3"/>
          </p:cNvCxnSpPr>
          <p:nvPr/>
        </p:nvCxnSpPr>
        <p:spPr>
          <a:xfrm flipH="1" rot="5400000">
            <a:off x="2611638" y="2962650"/>
            <a:ext cx="590400" cy="293700"/>
          </a:xfrm>
          <a:prstGeom prst="bentConnector2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0" name="Google Shape;490;p23"/>
          <p:cNvSpPr/>
          <p:nvPr/>
        </p:nvSpPr>
        <p:spPr>
          <a:xfrm>
            <a:off x="3921913" y="2823675"/>
            <a:ext cx="120900" cy="120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1" name="Google Shape;491;p23"/>
          <p:cNvCxnSpPr>
            <a:stCxn id="490" idx="0"/>
            <a:endCxn id="477" idx="3"/>
          </p:cNvCxnSpPr>
          <p:nvPr/>
        </p:nvCxnSpPr>
        <p:spPr>
          <a:xfrm flipH="1" rot="5400000">
            <a:off x="3381463" y="2222775"/>
            <a:ext cx="1113900" cy="87900"/>
          </a:xfrm>
          <a:prstGeom prst="bentConnector2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2" name="Google Shape;492;p23"/>
          <p:cNvSpPr/>
          <p:nvPr/>
        </p:nvSpPr>
        <p:spPr>
          <a:xfrm>
            <a:off x="5095375" y="2823675"/>
            <a:ext cx="120900" cy="120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3" name="Google Shape;493;p23"/>
          <p:cNvCxnSpPr>
            <a:stCxn id="492" idx="0"/>
            <a:endCxn id="483" idx="1"/>
          </p:cNvCxnSpPr>
          <p:nvPr/>
        </p:nvCxnSpPr>
        <p:spPr>
          <a:xfrm rot="-5400000">
            <a:off x="4631725" y="2233875"/>
            <a:ext cx="1113900" cy="65700"/>
          </a:xfrm>
          <a:prstGeom prst="bentConnector2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4" name="Google Shape;494;p23"/>
          <p:cNvSpPr/>
          <p:nvPr/>
        </p:nvSpPr>
        <p:spPr>
          <a:xfrm>
            <a:off x="5975138" y="3404700"/>
            <a:ext cx="120900" cy="12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5" name="Google Shape;495;p23"/>
          <p:cNvCxnSpPr>
            <a:stCxn id="494" idx="0"/>
            <a:endCxn id="484" idx="1"/>
          </p:cNvCxnSpPr>
          <p:nvPr/>
        </p:nvCxnSpPr>
        <p:spPr>
          <a:xfrm rot="-5400000">
            <a:off x="5887088" y="2962500"/>
            <a:ext cx="590700" cy="293700"/>
          </a:xfrm>
          <a:prstGeom prst="bentConnector2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6" name="Google Shape;496;p23"/>
          <p:cNvSpPr/>
          <p:nvPr/>
        </p:nvSpPr>
        <p:spPr>
          <a:xfrm>
            <a:off x="6432338" y="4309575"/>
            <a:ext cx="120900" cy="120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7" name="Google Shape;497;p23"/>
          <p:cNvCxnSpPr>
            <a:stCxn id="496" idx="6"/>
            <a:endCxn id="485" idx="1"/>
          </p:cNvCxnSpPr>
          <p:nvPr/>
        </p:nvCxnSpPr>
        <p:spPr>
          <a:xfrm flipH="1" rot="10800000">
            <a:off x="6553238" y="3942525"/>
            <a:ext cx="358200" cy="427500"/>
          </a:xfrm>
          <a:prstGeom prst="bentConnector3">
            <a:avLst>
              <a:gd fmla="val 49989" name="adj1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8" name="Google Shape;498;p23"/>
          <p:cNvSpPr/>
          <p:nvPr/>
        </p:nvSpPr>
        <p:spPr>
          <a:xfrm>
            <a:off x="405450" y="724625"/>
            <a:ext cx="1546300" cy="565475"/>
          </a:xfrm>
          <a:custGeom>
            <a:rect b="b" l="l" r="r" t="t"/>
            <a:pathLst>
              <a:path extrusionOk="0" h="22619" w="61852">
                <a:moveTo>
                  <a:pt x="9813" y="1"/>
                </a:moveTo>
                <a:cubicBezTo>
                  <a:pt x="7242" y="1"/>
                  <a:pt x="5157" y="2085"/>
                  <a:pt x="5157" y="4656"/>
                </a:cubicBezTo>
                <a:cubicBezTo>
                  <a:pt x="5157" y="7227"/>
                  <a:pt x="7242" y="9311"/>
                  <a:pt x="9813" y="9311"/>
                </a:cubicBezTo>
                <a:lnTo>
                  <a:pt x="9703" y="9311"/>
                </a:lnTo>
                <a:cubicBezTo>
                  <a:pt x="10534" y="9311"/>
                  <a:pt x="11208" y="9985"/>
                  <a:pt x="11208" y="10816"/>
                </a:cubicBezTo>
                <a:cubicBezTo>
                  <a:pt x="11208" y="11631"/>
                  <a:pt x="10534" y="12305"/>
                  <a:pt x="9703" y="12305"/>
                </a:cubicBezTo>
                <a:lnTo>
                  <a:pt x="5424" y="12305"/>
                </a:lnTo>
                <a:cubicBezTo>
                  <a:pt x="2430" y="12305"/>
                  <a:pt x="0" y="14609"/>
                  <a:pt x="0" y="17462"/>
                </a:cubicBezTo>
                <a:cubicBezTo>
                  <a:pt x="0" y="20315"/>
                  <a:pt x="2430" y="22619"/>
                  <a:pt x="5424" y="22619"/>
                </a:cubicBezTo>
                <a:lnTo>
                  <a:pt x="56428" y="22619"/>
                </a:lnTo>
                <a:cubicBezTo>
                  <a:pt x="59422" y="22619"/>
                  <a:pt x="61851" y="20315"/>
                  <a:pt x="61851" y="17462"/>
                </a:cubicBezTo>
                <a:cubicBezTo>
                  <a:pt x="61851" y="14609"/>
                  <a:pt x="59422" y="12305"/>
                  <a:pt x="56428" y="12305"/>
                </a:cubicBezTo>
                <a:lnTo>
                  <a:pt x="38199" y="12305"/>
                </a:lnTo>
                <a:cubicBezTo>
                  <a:pt x="37368" y="12305"/>
                  <a:pt x="36710" y="11631"/>
                  <a:pt x="36710" y="10816"/>
                </a:cubicBezTo>
                <a:cubicBezTo>
                  <a:pt x="36710" y="9985"/>
                  <a:pt x="37368" y="9311"/>
                  <a:pt x="38199" y="9311"/>
                </a:cubicBezTo>
                <a:lnTo>
                  <a:pt x="38904" y="9311"/>
                </a:lnTo>
                <a:cubicBezTo>
                  <a:pt x="41475" y="9311"/>
                  <a:pt x="43559" y="7227"/>
                  <a:pt x="43559" y="4656"/>
                </a:cubicBezTo>
                <a:cubicBezTo>
                  <a:pt x="43559" y="2085"/>
                  <a:pt x="41475" y="1"/>
                  <a:pt x="389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3"/>
          <p:cNvSpPr/>
          <p:nvPr/>
        </p:nvSpPr>
        <p:spPr>
          <a:xfrm>
            <a:off x="7378363" y="724625"/>
            <a:ext cx="1060775" cy="387575"/>
          </a:xfrm>
          <a:custGeom>
            <a:rect b="b" l="l" r="r" t="t"/>
            <a:pathLst>
              <a:path extrusionOk="0" h="15503" w="42431">
                <a:moveTo>
                  <a:pt x="15753" y="1"/>
                </a:moveTo>
                <a:cubicBezTo>
                  <a:pt x="13982" y="1"/>
                  <a:pt x="12555" y="1427"/>
                  <a:pt x="12555" y="3183"/>
                </a:cubicBezTo>
                <a:cubicBezTo>
                  <a:pt x="12555" y="4954"/>
                  <a:pt x="13982" y="6380"/>
                  <a:pt x="15753" y="6380"/>
                </a:cubicBezTo>
                <a:lnTo>
                  <a:pt x="16223" y="6380"/>
                </a:lnTo>
                <a:cubicBezTo>
                  <a:pt x="16803" y="6380"/>
                  <a:pt x="17258" y="6850"/>
                  <a:pt x="17258" y="7415"/>
                </a:cubicBezTo>
                <a:cubicBezTo>
                  <a:pt x="17258" y="7979"/>
                  <a:pt x="16803" y="8434"/>
                  <a:pt x="16223" y="8434"/>
                </a:cubicBezTo>
                <a:lnTo>
                  <a:pt x="3731" y="8434"/>
                </a:lnTo>
                <a:cubicBezTo>
                  <a:pt x="1677" y="8434"/>
                  <a:pt x="0" y="10017"/>
                  <a:pt x="0" y="11976"/>
                </a:cubicBezTo>
                <a:cubicBezTo>
                  <a:pt x="0" y="13920"/>
                  <a:pt x="1677" y="15503"/>
                  <a:pt x="3731" y="15503"/>
                </a:cubicBezTo>
                <a:lnTo>
                  <a:pt x="38716" y="15503"/>
                </a:lnTo>
                <a:cubicBezTo>
                  <a:pt x="40769" y="15503"/>
                  <a:pt x="42431" y="13920"/>
                  <a:pt x="42431" y="11976"/>
                </a:cubicBezTo>
                <a:cubicBezTo>
                  <a:pt x="42431" y="10017"/>
                  <a:pt x="40769" y="8434"/>
                  <a:pt x="38716" y="8434"/>
                </a:cubicBezTo>
                <a:lnTo>
                  <a:pt x="35769" y="8434"/>
                </a:lnTo>
                <a:cubicBezTo>
                  <a:pt x="35205" y="8434"/>
                  <a:pt x="34750" y="7979"/>
                  <a:pt x="34750" y="7415"/>
                </a:cubicBezTo>
                <a:cubicBezTo>
                  <a:pt x="34750" y="6850"/>
                  <a:pt x="35205" y="6380"/>
                  <a:pt x="35769" y="6380"/>
                </a:cubicBezTo>
                <a:lnTo>
                  <a:pt x="35706" y="6380"/>
                </a:lnTo>
                <a:cubicBezTo>
                  <a:pt x="37462" y="6380"/>
                  <a:pt x="38904" y="4954"/>
                  <a:pt x="38904" y="3183"/>
                </a:cubicBezTo>
                <a:cubicBezTo>
                  <a:pt x="38904" y="1427"/>
                  <a:pt x="37462" y="1"/>
                  <a:pt x="357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arth &amp; Ocean Zones Infographics by Slidesgo">
  <a:themeElements>
    <a:clrScheme name="Simple Light">
      <a:dk1>
        <a:srgbClr val="242424"/>
      </a:dk1>
      <a:lt1>
        <a:srgbClr val="FFFFFF"/>
      </a:lt1>
      <a:dk2>
        <a:srgbClr val="351C75"/>
      </a:dk2>
      <a:lt2>
        <a:srgbClr val="FFE599"/>
      </a:lt2>
      <a:accent1>
        <a:srgbClr val="82D9FF"/>
      </a:accent1>
      <a:accent2>
        <a:srgbClr val="A8E6FF"/>
      </a:accent2>
      <a:accent3>
        <a:srgbClr val="009ADE"/>
      </a:accent3>
      <a:accent4>
        <a:srgbClr val="007CB2"/>
      </a:accent4>
      <a:accent5>
        <a:srgbClr val="52D0F8"/>
      </a:accent5>
      <a:accent6>
        <a:srgbClr val="005085"/>
      </a:accent6>
      <a:hlink>
        <a:srgbClr val="2424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