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7" r:id="rId4"/>
    <p:sldMasterId id="214748367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Lst>
  <p:sldSz cy="5143500" cx="9144000"/>
  <p:notesSz cx="6858000" cy="9144000"/>
  <p:embeddedFontLst>
    <p:embeddedFont>
      <p:font typeface="Patrick Hand"/>
      <p:regular r:id="rId83"/>
    </p:embeddedFont>
    <p:embeddedFont>
      <p:font typeface="Mulish"/>
      <p:regular r:id="rId84"/>
      <p:bold r:id="rId85"/>
      <p:italic r:id="rId86"/>
      <p:boldItalic r:id="rId87"/>
    </p:embeddedFont>
    <p:embeddedFont>
      <p:font typeface="Proxima Nova"/>
      <p:regular r:id="rId88"/>
      <p:bold r:id="rId89"/>
      <p:italic r:id="rId90"/>
      <p:boldItalic r:id="rId91"/>
    </p:embeddedFont>
    <p:embeddedFont>
      <p:font typeface="Roboto"/>
      <p:regular r:id="rId92"/>
      <p:bold r:id="rId93"/>
      <p:italic r:id="rId94"/>
      <p:boldItalic r:id="rId95"/>
    </p:embeddedFont>
    <p:embeddedFont>
      <p:font typeface="Roboto Medium"/>
      <p:regular r:id="rId96"/>
      <p:bold r:id="rId97"/>
      <p:italic r:id="rId98"/>
      <p:boldItalic r:id="rId99"/>
    </p:embeddedFont>
    <p:embeddedFont>
      <p:font typeface="Amatic SC"/>
      <p:regular r:id="rId100"/>
      <p:bold r:id="rId101"/>
    </p:embeddedFont>
    <p:embeddedFont>
      <p:font typeface="Proxima Nova Semibold"/>
      <p:regular r:id="rId102"/>
      <p:bold r:id="rId103"/>
      <p:boldItalic r:id="rId10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62D6135-1F99-4BB3-955B-01C4F8EF04CE}">
  <a:tblStyle styleId="{162D6135-1F99-4BB3-955B-01C4F8EF04CE}"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4" Type="http://schemas.openxmlformats.org/officeDocument/2006/relationships/font" Target="fonts/ProximaNovaSemibold-boldItalic.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ProximaNovaSemibold-bold.fntdata"/><Relationship Id="rId102" Type="http://schemas.openxmlformats.org/officeDocument/2006/relationships/font" Target="fonts/ProximaNovaSemibold-regular.fntdata"/><Relationship Id="rId101" Type="http://schemas.openxmlformats.org/officeDocument/2006/relationships/font" Target="fonts/AmaticSC-bold.fntdata"/><Relationship Id="rId100" Type="http://schemas.openxmlformats.org/officeDocument/2006/relationships/font" Target="fonts/AmaticSC-regular.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Roboto-boldItalic.fntdata"/><Relationship Id="rId94" Type="http://schemas.openxmlformats.org/officeDocument/2006/relationships/font" Target="fonts/Roboto-italic.fntdata"/><Relationship Id="rId97" Type="http://schemas.openxmlformats.org/officeDocument/2006/relationships/font" Target="fonts/RobotoMedium-bold.fntdata"/><Relationship Id="rId96" Type="http://schemas.openxmlformats.org/officeDocument/2006/relationships/font" Target="fonts/RobotoMedium-regular.fntdata"/><Relationship Id="rId11" Type="http://schemas.openxmlformats.org/officeDocument/2006/relationships/slide" Target="slides/slide5.xml"/><Relationship Id="rId99" Type="http://schemas.openxmlformats.org/officeDocument/2006/relationships/font" Target="fonts/RobotoMedium-boldItalic.fntdata"/><Relationship Id="rId10" Type="http://schemas.openxmlformats.org/officeDocument/2006/relationships/slide" Target="slides/slide4.xml"/><Relationship Id="rId98" Type="http://schemas.openxmlformats.org/officeDocument/2006/relationships/font" Target="fonts/RobotoMedium-italic.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ProximaNova-boldItalic.fntdata"/><Relationship Id="rId90" Type="http://schemas.openxmlformats.org/officeDocument/2006/relationships/font" Target="fonts/ProximaNova-italic.fntdata"/><Relationship Id="rId93" Type="http://schemas.openxmlformats.org/officeDocument/2006/relationships/font" Target="fonts/Roboto-bold.fntdata"/><Relationship Id="rId92" Type="http://schemas.openxmlformats.org/officeDocument/2006/relationships/font" Target="fonts/Roboto-regular.fntdata"/><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 Id="rId84" Type="http://schemas.openxmlformats.org/officeDocument/2006/relationships/font" Target="fonts/Mulish-regular.fntdata"/><Relationship Id="rId83" Type="http://schemas.openxmlformats.org/officeDocument/2006/relationships/font" Target="fonts/PatrickHand-regular.fntdata"/><Relationship Id="rId86" Type="http://schemas.openxmlformats.org/officeDocument/2006/relationships/font" Target="fonts/Mulish-italic.fntdata"/><Relationship Id="rId85" Type="http://schemas.openxmlformats.org/officeDocument/2006/relationships/font" Target="fonts/Mulish-bold.fntdata"/><Relationship Id="rId88" Type="http://schemas.openxmlformats.org/officeDocument/2006/relationships/font" Target="fonts/ProximaNova-regular.fntdata"/><Relationship Id="rId87" Type="http://schemas.openxmlformats.org/officeDocument/2006/relationships/font" Target="fonts/Mulish-boldItalic.fntdata"/><Relationship Id="rId89" Type="http://schemas.openxmlformats.org/officeDocument/2006/relationships/font" Target="fonts/ProximaNova-bold.fntdata"/><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 name="Shape 798"/>
        <p:cNvGrpSpPr/>
        <p:nvPr/>
      </p:nvGrpSpPr>
      <p:grpSpPr>
        <a:xfrm>
          <a:off x="0" y="0"/>
          <a:ext cx="0" cy="0"/>
          <a:chOff x="0" y="0"/>
          <a:chExt cx="0" cy="0"/>
        </a:xfrm>
      </p:grpSpPr>
      <p:sp>
        <p:nvSpPr>
          <p:cNvPr id="799" name="Google Shape;799;ge557293972_0_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0" name="Google Shape;800;ge557293972_0_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5" name="Shape 1255"/>
        <p:cNvGrpSpPr/>
        <p:nvPr/>
      </p:nvGrpSpPr>
      <p:grpSpPr>
        <a:xfrm>
          <a:off x="0" y="0"/>
          <a:ext cx="0" cy="0"/>
          <a:chOff x="0" y="0"/>
          <a:chExt cx="0" cy="0"/>
        </a:xfrm>
      </p:grpSpPr>
      <p:sp>
        <p:nvSpPr>
          <p:cNvPr id="1256" name="Google Shape;1256;ge76662047f_0_188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7" name="Google Shape;1257;ge76662047f_0_188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6" name="Shape 1336"/>
        <p:cNvGrpSpPr/>
        <p:nvPr/>
      </p:nvGrpSpPr>
      <p:grpSpPr>
        <a:xfrm>
          <a:off x="0" y="0"/>
          <a:ext cx="0" cy="0"/>
          <a:chOff x="0" y="0"/>
          <a:chExt cx="0" cy="0"/>
        </a:xfrm>
      </p:grpSpPr>
      <p:sp>
        <p:nvSpPr>
          <p:cNvPr id="1337" name="Google Shape;1337;ge484aabe0c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8" name="Google Shape;1338;ge484aabe0c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0" name="Shape 1420"/>
        <p:cNvGrpSpPr/>
        <p:nvPr/>
      </p:nvGrpSpPr>
      <p:grpSpPr>
        <a:xfrm>
          <a:off x="0" y="0"/>
          <a:ext cx="0" cy="0"/>
          <a:chOff x="0" y="0"/>
          <a:chExt cx="0" cy="0"/>
        </a:xfrm>
      </p:grpSpPr>
      <p:sp>
        <p:nvSpPr>
          <p:cNvPr id="1421" name="Google Shape;1421;ge76662047f_0_188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2" name="Google Shape;1422;ge76662047f_0_188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6" name="Shape 1526"/>
        <p:cNvGrpSpPr/>
        <p:nvPr/>
      </p:nvGrpSpPr>
      <p:grpSpPr>
        <a:xfrm>
          <a:off x="0" y="0"/>
          <a:ext cx="0" cy="0"/>
          <a:chOff x="0" y="0"/>
          <a:chExt cx="0" cy="0"/>
        </a:xfrm>
      </p:grpSpPr>
      <p:sp>
        <p:nvSpPr>
          <p:cNvPr id="1527" name="Google Shape;1527;ge76662047f_0_189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8" name="Google Shape;1528;ge76662047f_0_189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2" name="Shape 1562"/>
        <p:cNvGrpSpPr/>
        <p:nvPr/>
      </p:nvGrpSpPr>
      <p:grpSpPr>
        <a:xfrm>
          <a:off x="0" y="0"/>
          <a:ext cx="0" cy="0"/>
          <a:chOff x="0" y="0"/>
          <a:chExt cx="0" cy="0"/>
        </a:xfrm>
      </p:grpSpPr>
      <p:sp>
        <p:nvSpPr>
          <p:cNvPr id="1563" name="Google Shape;1563;ge76662047f_0_190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4" name="Google Shape;1564;ge76662047f_0_190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3" name="Shape 1643"/>
        <p:cNvGrpSpPr/>
        <p:nvPr/>
      </p:nvGrpSpPr>
      <p:grpSpPr>
        <a:xfrm>
          <a:off x="0" y="0"/>
          <a:ext cx="0" cy="0"/>
          <a:chOff x="0" y="0"/>
          <a:chExt cx="0" cy="0"/>
        </a:xfrm>
      </p:grpSpPr>
      <p:sp>
        <p:nvSpPr>
          <p:cNvPr id="1644" name="Google Shape;1644;ge484aabe0c_0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5" name="Google Shape;1645;ge484aabe0c_0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2" name="Shape 1692"/>
        <p:cNvGrpSpPr/>
        <p:nvPr/>
      </p:nvGrpSpPr>
      <p:grpSpPr>
        <a:xfrm>
          <a:off x="0" y="0"/>
          <a:ext cx="0" cy="0"/>
          <a:chOff x="0" y="0"/>
          <a:chExt cx="0" cy="0"/>
        </a:xfrm>
      </p:grpSpPr>
      <p:sp>
        <p:nvSpPr>
          <p:cNvPr id="1693" name="Google Shape;1693;ge76662047f_0_190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4" name="Google Shape;1694;ge76662047f_0_190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8" name="Shape 1798"/>
        <p:cNvGrpSpPr/>
        <p:nvPr/>
      </p:nvGrpSpPr>
      <p:grpSpPr>
        <a:xfrm>
          <a:off x="0" y="0"/>
          <a:ext cx="0" cy="0"/>
          <a:chOff x="0" y="0"/>
          <a:chExt cx="0" cy="0"/>
        </a:xfrm>
      </p:grpSpPr>
      <p:sp>
        <p:nvSpPr>
          <p:cNvPr id="1799" name="Google Shape;1799;ge76662047f_0_19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0" name="Google Shape;1800;ge76662047f_0_19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4" name="Shape 1834"/>
        <p:cNvGrpSpPr/>
        <p:nvPr/>
      </p:nvGrpSpPr>
      <p:grpSpPr>
        <a:xfrm>
          <a:off x="0" y="0"/>
          <a:ext cx="0" cy="0"/>
          <a:chOff x="0" y="0"/>
          <a:chExt cx="0" cy="0"/>
        </a:xfrm>
      </p:grpSpPr>
      <p:sp>
        <p:nvSpPr>
          <p:cNvPr id="1835" name="Google Shape;1835;ge76662047f_0_191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6" name="Google Shape;1836;ge76662047f_0_191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5" name="Shape 1915"/>
        <p:cNvGrpSpPr/>
        <p:nvPr/>
      </p:nvGrpSpPr>
      <p:grpSpPr>
        <a:xfrm>
          <a:off x="0" y="0"/>
          <a:ext cx="0" cy="0"/>
          <a:chOff x="0" y="0"/>
          <a:chExt cx="0" cy="0"/>
        </a:xfrm>
      </p:grpSpPr>
      <p:sp>
        <p:nvSpPr>
          <p:cNvPr id="1916" name="Google Shape;1916;ge484aabe0c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7" name="Google Shape;1917;ge484aabe0c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 name="Shape 822"/>
        <p:cNvGrpSpPr/>
        <p:nvPr/>
      </p:nvGrpSpPr>
      <p:grpSpPr>
        <a:xfrm>
          <a:off x="0" y="0"/>
          <a:ext cx="0" cy="0"/>
          <a:chOff x="0" y="0"/>
          <a:chExt cx="0" cy="0"/>
        </a:xfrm>
      </p:grpSpPr>
      <p:sp>
        <p:nvSpPr>
          <p:cNvPr id="823" name="Google Shape;823;ge76662047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4" name="Google Shape;824;ge76662047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9" name="Shape 1959"/>
        <p:cNvGrpSpPr/>
        <p:nvPr/>
      </p:nvGrpSpPr>
      <p:grpSpPr>
        <a:xfrm>
          <a:off x="0" y="0"/>
          <a:ext cx="0" cy="0"/>
          <a:chOff x="0" y="0"/>
          <a:chExt cx="0" cy="0"/>
        </a:xfrm>
      </p:grpSpPr>
      <p:sp>
        <p:nvSpPr>
          <p:cNvPr id="1960" name="Google Shape;1960;ge76662047f_0_192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1" name="Google Shape;1961;ge76662047f_0_192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1" name="Shape 2091"/>
        <p:cNvGrpSpPr/>
        <p:nvPr/>
      </p:nvGrpSpPr>
      <p:grpSpPr>
        <a:xfrm>
          <a:off x="0" y="0"/>
          <a:ext cx="0" cy="0"/>
          <a:chOff x="0" y="0"/>
          <a:chExt cx="0" cy="0"/>
        </a:xfrm>
      </p:grpSpPr>
      <p:sp>
        <p:nvSpPr>
          <p:cNvPr id="2092" name="Google Shape;2092;ge76662047f_0_19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3" name="Google Shape;2093;ge76662047f_0_19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7" name="Shape 2127"/>
        <p:cNvGrpSpPr/>
        <p:nvPr/>
      </p:nvGrpSpPr>
      <p:grpSpPr>
        <a:xfrm>
          <a:off x="0" y="0"/>
          <a:ext cx="0" cy="0"/>
          <a:chOff x="0" y="0"/>
          <a:chExt cx="0" cy="0"/>
        </a:xfrm>
      </p:grpSpPr>
      <p:sp>
        <p:nvSpPr>
          <p:cNvPr id="2128" name="Google Shape;2128;ge76662047f_0_193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9" name="Google Shape;2129;ge76662047f_0_193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8" name="Shape 2208"/>
        <p:cNvGrpSpPr/>
        <p:nvPr/>
      </p:nvGrpSpPr>
      <p:grpSpPr>
        <a:xfrm>
          <a:off x="0" y="0"/>
          <a:ext cx="0" cy="0"/>
          <a:chOff x="0" y="0"/>
          <a:chExt cx="0" cy="0"/>
        </a:xfrm>
      </p:grpSpPr>
      <p:sp>
        <p:nvSpPr>
          <p:cNvPr id="2209" name="Google Shape;2209;ge484aabe0c_0_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0" name="Google Shape;2210;ge484aabe0c_0_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6" name="Shape 2246"/>
        <p:cNvGrpSpPr/>
        <p:nvPr/>
      </p:nvGrpSpPr>
      <p:grpSpPr>
        <a:xfrm>
          <a:off x="0" y="0"/>
          <a:ext cx="0" cy="0"/>
          <a:chOff x="0" y="0"/>
          <a:chExt cx="0" cy="0"/>
        </a:xfrm>
      </p:grpSpPr>
      <p:sp>
        <p:nvSpPr>
          <p:cNvPr id="2247" name="Google Shape;2247;ge76662047f_0_194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8" name="Google Shape;2248;ge76662047f_0_194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8" name="Shape 2358"/>
        <p:cNvGrpSpPr/>
        <p:nvPr/>
      </p:nvGrpSpPr>
      <p:grpSpPr>
        <a:xfrm>
          <a:off x="0" y="0"/>
          <a:ext cx="0" cy="0"/>
          <a:chOff x="0" y="0"/>
          <a:chExt cx="0" cy="0"/>
        </a:xfrm>
      </p:grpSpPr>
      <p:sp>
        <p:nvSpPr>
          <p:cNvPr id="2359" name="Google Shape;2359;ge76662047f_0_19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0" name="Google Shape;2360;ge76662047f_0_19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4" name="Shape 2394"/>
        <p:cNvGrpSpPr/>
        <p:nvPr/>
      </p:nvGrpSpPr>
      <p:grpSpPr>
        <a:xfrm>
          <a:off x="0" y="0"/>
          <a:ext cx="0" cy="0"/>
          <a:chOff x="0" y="0"/>
          <a:chExt cx="0" cy="0"/>
        </a:xfrm>
      </p:grpSpPr>
      <p:sp>
        <p:nvSpPr>
          <p:cNvPr id="2395" name="Google Shape;2395;ge76662047f_0_194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6" name="Google Shape;2396;ge76662047f_0_194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5" name="Shape 2475"/>
        <p:cNvGrpSpPr/>
        <p:nvPr/>
      </p:nvGrpSpPr>
      <p:grpSpPr>
        <a:xfrm>
          <a:off x="0" y="0"/>
          <a:ext cx="0" cy="0"/>
          <a:chOff x="0" y="0"/>
          <a:chExt cx="0" cy="0"/>
        </a:xfrm>
      </p:grpSpPr>
      <p:sp>
        <p:nvSpPr>
          <p:cNvPr id="2476" name="Google Shape;2476;ge48504d6e4_0_17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7" name="Google Shape;2477;ge48504d6e4_0_17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5" name="Shape 2515"/>
        <p:cNvGrpSpPr/>
        <p:nvPr/>
      </p:nvGrpSpPr>
      <p:grpSpPr>
        <a:xfrm>
          <a:off x="0" y="0"/>
          <a:ext cx="0" cy="0"/>
          <a:chOff x="0" y="0"/>
          <a:chExt cx="0" cy="0"/>
        </a:xfrm>
      </p:grpSpPr>
      <p:sp>
        <p:nvSpPr>
          <p:cNvPr id="2516" name="Google Shape;2516;ge76662047f_0_195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7" name="Google Shape;2517;ge76662047f_0_195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9" name="Shape 2619"/>
        <p:cNvGrpSpPr/>
        <p:nvPr/>
      </p:nvGrpSpPr>
      <p:grpSpPr>
        <a:xfrm>
          <a:off x="0" y="0"/>
          <a:ext cx="0" cy="0"/>
          <a:chOff x="0" y="0"/>
          <a:chExt cx="0" cy="0"/>
        </a:xfrm>
      </p:grpSpPr>
      <p:sp>
        <p:nvSpPr>
          <p:cNvPr id="2620" name="Google Shape;2620;ge76662047f_0_19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1" name="Google Shape;2621;ge76662047f_0_19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 name="Shape 846"/>
        <p:cNvGrpSpPr/>
        <p:nvPr/>
      </p:nvGrpSpPr>
      <p:grpSpPr>
        <a:xfrm>
          <a:off x="0" y="0"/>
          <a:ext cx="0" cy="0"/>
          <a:chOff x="0" y="0"/>
          <a:chExt cx="0" cy="0"/>
        </a:xfrm>
      </p:grpSpPr>
      <p:sp>
        <p:nvSpPr>
          <p:cNvPr id="847" name="Google Shape;847;ge76662047f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8" name="Google Shape;848;ge76662047f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5" name="Shape 2655"/>
        <p:cNvGrpSpPr/>
        <p:nvPr/>
      </p:nvGrpSpPr>
      <p:grpSpPr>
        <a:xfrm>
          <a:off x="0" y="0"/>
          <a:ext cx="0" cy="0"/>
          <a:chOff x="0" y="0"/>
          <a:chExt cx="0" cy="0"/>
        </a:xfrm>
      </p:grpSpPr>
      <p:sp>
        <p:nvSpPr>
          <p:cNvPr id="2656" name="Google Shape;2656;ge76662047f_0_196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7" name="Google Shape;2657;ge76662047f_0_196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6" name="Shape 2736"/>
        <p:cNvGrpSpPr/>
        <p:nvPr/>
      </p:nvGrpSpPr>
      <p:grpSpPr>
        <a:xfrm>
          <a:off x="0" y="0"/>
          <a:ext cx="0" cy="0"/>
          <a:chOff x="0" y="0"/>
          <a:chExt cx="0" cy="0"/>
        </a:xfrm>
      </p:grpSpPr>
      <p:sp>
        <p:nvSpPr>
          <p:cNvPr id="2737" name="Google Shape;2737;ge484aabe0c_0_3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8" name="Google Shape;2738;ge484aabe0c_0_3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1" name="Shape 2781"/>
        <p:cNvGrpSpPr/>
        <p:nvPr/>
      </p:nvGrpSpPr>
      <p:grpSpPr>
        <a:xfrm>
          <a:off x="0" y="0"/>
          <a:ext cx="0" cy="0"/>
          <a:chOff x="0" y="0"/>
          <a:chExt cx="0" cy="0"/>
        </a:xfrm>
      </p:grpSpPr>
      <p:sp>
        <p:nvSpPr>
          <p:cNvPr id="2782" name="Google Shape;2782;ge484aabe0c_0_3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3" name="Google Shape;2783;ge484aabe0c_0_3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9" name="Shape 2809"/>
        <p:cNvGrpSpPr/>
        <p:nvPr/>
      </p:nvGrpSpPr>
      <p:grpSpPr>
        <a:xfrm>
          <a:off x="0" y="0"/>
          <a:ext cx="0" cy="0"/>
          <a:chOff x="0" y="0"/>
          <a:chExt cx="0" cy="0"/>
        </a:xfrm>
      </p:grpSpPr>
      <p:sp>
        <p:nvSpPr>
          <p:cNvPr id="2810" name="Google Shape;2810;ge76662047f_0_197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1" name="Google Shape;2811;ge76662047f_0_197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1" name="Shape 2931"/>
        <p:cNvGrpSpPr/>
        <p:nvPr/>
      </p:nvGrpSpPr>
      <p:grpSpPr>
        <a:xfrm>
          <a:off x="0" y="0"/>
          <a:ext cx="0" cy="0"/>
          <a:chOff x="0" y="0"/>
          <a:chExt cx="0" cy="0"/>
        </a:xfrm>
      </p:grpSpPr>
      <p:sp>
        <p:nvSpPr>
          <p:cNvPr id="2932" name="Google Shape;2932;ge76662047f_0_19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3" name="Google Shape;2933;ge76662047f_0_19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7" name="Shape 2967"/>
        <p:cNvGrpSpPr/>
        <p:nvPr/>
      </p:nvGrpSpPr>
      <p:grpSpPr>
        <a:xfrm>
          <a:off x="0" y="0"/>
          <a:ext cx="0" cy="0"/>
          <a:chOff x="0" y="0"/>
          <a:chExt cx="0" cy="0"/>
        </a:xfrm>
      </p:grpSpPr>
      <p:sp>
        <p:nvSpPr>
          <p:cNvPr id="2968" name="Google Shape;2968;ge76662047f_0_197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9" name="Google Shape;2969;ge76662047f_0_197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8" name="Shape 3048"/>
        <p:cNvGrpSpPr/>
        <p:nvPr/>
      </p:nvGrpSpPr>
      <p:grpSpPr>
        <a:xfrm>
          <a:off x="0" y="0"/>
          <a:ext cx="0" cy="0"/>
          <a:chOff x="0" y="0"/>
          <a:chExt cx="0" cy="0"/>
        </a:xfrm>
      </p:grpSpPr>
      <p:sp>
        <p:nvSpPr>
          <p:cNvPr id="3049" name="Google Shape;3049;ge484aabe0c_0_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0" name="Google Shape;3050;ge484aabe0c_0_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0" name="Shape 3080"/>
        <p:cNvGrpSpPr/>
        <p:nvPr/>
      </p:nvGrpSpPr>
      <p:grpSpPr>
        <a:xfrm>
          <a:off x="0" y="0"/>
          <a:ext cx="0" cy="0"/>
          <a:chOff x="0" y="0"/>
          <a:chExt cx="0" cy="0"/>
        </a:xfrm>
      </p:grpSpPr>
      <p:sp>
        <p:nvSpPr>
          <p:cNvPr id="3081" name="Google Shape;3081;ge76662047f_0_198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2" name="Google Shape;3082;ge76662047f_0_198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8" name="Shape 3188"/>
        <p:cNvGrpSpPr/>
        <p:nvPr/>
      </p:nvGrpSpPr>
      <p:grpSpPr>
        <a:xfrm>
          <a:off x="0" y="0"/>
          <a:ext cx="0" cy="0"/>
          <a:chOff x="0" y="0"/>
          <a:chExt cx="0" cy="0"/>
        </a:xfrm>
      </p:grpSpPr>
      <p:sp>
        <p:nvSpPr>
          <p:cNvPr id="3189" name="Google Shape;3189;ge76662047f_0_198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0" name="Google Shape;3190;ge76662047f_0_198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4" name="Shape 3224"/>
        <p:cNvGrpSpPr/>
        <p:nvPr/>
      </p:nvGrpSpPr>
      <p:grpSpPr>
        <a:xfrm>
          <a:off x="0" y="0"/>
          <a:ext cx="0" cy="0"/>
          <a:chOff x="0" y="0"/>
          <a:chExt cx="0" cy="0"/>
        </a:xfrm>
      </p:grpSpPr>
      <p:sp>
        <p:nvSpPr>
          <p:cNvPr id="3225" name="Google Shape;3225;ge76662047f_0_199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6" name="Google Shape;3226;ge76662047f_0_199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 name="Shape 889"/>
        <p:cNvGrpSpPr/>
        <p:nvPr/>
      </p:nvGrpSpPr>
      <p:grpSpPr>
        <a:xfrm>
          <a:off x="0" y="0"/>
          <a:ext cx="0" cy="0"/>
          <a:chOff x="0" y="0"/>
          <a:chExt cx="0" cy="0"/>
        </a:xfrm>
      </p:grpSpPr>
      <p:sp>
        <p:nvSpPr>
          <p:cNvPr id="890" name="Google Shape;890;ge714dcfbe8_0_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1" name="Google Shape;891;ge714dcfbe8_0_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5" name="Shape 3305"/>
        <p:cNvGrpSpPr/>
        <p:nvPr/>
      </p:nvGrpSpPr>
      <p:grpSpPr>
        <a:xfrm>
          <a:off x="0" y="0"/>
          <a:ext cx="0" cy="0"/>
          <a:chOff x="0" y="0"/>
          <a:chExt cx="0" cy="0"/>
        </a:xfrm>
      </p:grpSpPr>
      <p:sp>
        <p:nvSpPr>
          <p:cNvPr id="3306" name="Google Shape;3306;ge484aabe0c_0_3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7" name="Google Shape;3307;ge484aabe0c_0_3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1" name="Shape 3341"/>
        <p:cNvGrpSpPr/>
        <p:nvPr/>
      </p:nvGrpSpPr>
      <p:grpSpPr>
        <a:xfrm>
          <a:off x="0" y="0"/>
          <a:ext cx="0" cy="0"/>
          <a:chOff x="0" y="0"/>
          <a:chExt cx="0" cy="0"/>
        </a:xfrm>
      </p:grpSpPr>
      <p:sp>
        <p:nvSpPr>
          <p:cNvPr id="3342" name="Google Shape;3342;ge76662047f_0_199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3" name="Google Shape;3343;ge76662047f_0_199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5" name="Shape 3425"/>
        <p:cNvGrpSpPr/>
        <p:nvPr/>
      </p:nvGrpSpPr>
      <p:grpSpPr>
        <a:xfrm>
          <a:off x="0" y="0"/>
          <a:ext cx="0" cy="0"/>
          <a:chOff x="0" y="0"/>
          <a:chExt cx="0" cy="0"/>
        </a:xfrm>
      </p:grpSpPr>
      <p:sp>
        <p:nvSpPr>
          <p:cNvPr id="3426" name="Google Shape;3426;ge76662047f_0_200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7" name="Google Shape;3427;ge76662047f_0_200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1" name="Shape 3461"/>
        <p:cNvGrpSpPr/>
        <p:nvPr/>
      </p:nvGrpSpPr>
      <p:grpSpPr>
        <a:xfrm>
          <a:off x="0" y="0"/>
          <a:ext cx="0" cy="0"/>
          <a:chOff x="0" y="0"/>
          <a:chExt cx="0" cy="0"/>
        </a:xfrm>
      </p:grpSpPr>
      <p:sp>
        <p:nvSpPr>
          <p:cNvPr id="3462" name="Google Shape;3462;ge76662047f_0_200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3" name="Google Shape;3463;ge76662047f_0_200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2" name="Shape 3542"/>
        <p:cNvGrpSpPr/>
        <p:nvPr/>
      </p:nvGrpSpPr>
      <p:grpSpPr>
        <a:xfrm>
          <a:off x="0" y="0"/>
          <a:ext cx="0" cy="0"/>
          <a:chOff x="0" y="0"/>
          <a:chExt cx="0" cy="0"/>
        </a:xfrm>
      </p:grpSpPr>
      <p:sp>
        <p:nvSpPr>
          <p:cNvPr id="3543" name="Google Shape;3543;ge484aabe0c_0_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44" name="Google Shape;3544;ge484aabe0c_0_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2" name="Shape 3572"/>
        <p:cNvGrpSpPr/>
        <p:nvPr/>
      </p:nvGrpSpPr>
      <p:grpSpPr>
        <a:xfrm>
          <a:off x="0" y="0"/>
          <a:ext cx="0" cy="0"/>
          <a:chOff x="0" y="0"/>
          <a:chExt cx="0" cy="0"/>
        </a:xfrm>
      </p:grpSpPr>
      <p:sp>
        <p:nvSpPr>
          <p:cNvPr id="3573" name="Google Shape;3573;ge76662047f_0_20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4" name="Google Shape;3574;ge76662047f_0_20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5" name="Shape 3655"/>
        <p:cNvGrpSpPr/>
        <p:nvPr/>
      </p:nvGrpSpPr>
      <p:grpSpPr>
        <a:xfrm>
          <a:off x="0" y="0"/>
          <a:ext cx="0" cy="0"/>
          <a:chOff x="0" y="0"/>
          <a:chExt cx="0" cy="0"/>
        </a:xfrm>
      </p:grpSpPr>
      <p:sp>
        <p:nvSpPr>
          <p:cNvPr id="3656" name="Google Shape;3656;ge76662047f_0_20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57" name="Google Shape;3657;ge76662047f_0_201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1" name="Shape 3691"/>
        <p:cNvGrpSpPr/>
        <p:nvPr/>
      </p:nvGrpSpPr>
      <p:grpSpPr>
        <a:xfrm>
          <a:off x="0" y="0"/>
          <a:ext cx="0" cy="0"/>
          <a:chOff x="0" y="0"/>
          <a:chExt cx="0" cy="0"/>
        </a:xfrm>
      </p:grpSpPr>
      <p:sp>
        <p:nvSpPr>
          <p:cNvPr id="3692" name="Google Shape;3692;ge76662047f_0_20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3" name="Google Shape;3693;ge76662047f_0_20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2" name="Shape 3772"/>
        <p:cNvGrpSpPr/>
        <p:nvPr/>
      </p:nvGrpSpPr>
      <p:grpSpPr>
        <a:xfrm>
          <a:off x="0" y="0"/>
          <a:ext cx="0" cy="0"/>
          <a:chOff x="0" y="0"/>
          <a:chExt cx="0" cy="0"/>
        </a:xfrm>
      </p:grpSpPr>
      <p:sp>
        <p:nvSpPr>
          <p:cNvPr id="3773" name="Google Shape;3773;ge484aabe0c_0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74" name="Google Shape;3774;ge484aabe0c_0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2" name="Shape 3842"/>
        <p:cNvGrpSpPr/>
        <p:nvPr/>
      </p:nvGrpSpPr>
      <p:grpSpPr>
        <a:xfrm>
          <a:off x="0" y="0"/>
          <a:ext cx="0" cy="0"/>
          <a:chOff x="0" y="0"/>
          <a:chExt cx="0" cy="0"/>
        </a:xfrm>
      </p:grpSpPr>
      <p:sp>
        <p:nvSpPr>
          <p:cNvPr id="3843" name="Google Shape;3843;ge76662047f_0_20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4" name="Google Shape;3844;ge76662047f_0_20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 name="Shape 967"/>
        <p:cNvGrpSpPr/>
        <p:nvPr/>
      </p:nvGrpSpPr>
      <p:grpSpPr>
        <a:xfrm>
          <a:off x="0" y="0"/>
          <a:ext cx="0" cy="0"/>
          <a:chOff x="0" y="0"/>
          <a:chExt cx="0" cy="0"/>
        </a:xfrm>
      </p:grpSpPr>
      <p:sp>
        <p:nvSpPr>
          <p:cNvPr id="968" name="Google Shape;968;ge714dcfbe8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9" name="Google Shape;969;ge714dcfbe8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2" name="Shape 3922"/>
        <p:cNvGrpSpPr/>
        <p:nvPr/>
      </p:nvGrpSpPr>
      <p:grpSpPr>
        <a:xfrm>
          <a:off x="0" y="0"/>
          <a:ext cx="0" cy="0"/>
          <a:chOff x="0" y="0"/>
          <a:chExt cx="0" cy="0"/>
        </a:xfrm>
      </p:grpSpPr>
      <p:sp>
        <p:nvSpPr>
          <p:cNvPr id="3923" name="Google Shape;3923;ge76662047f_0_20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24" name="Google Shape;3924;ge76662047f_0_20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8" name="Shape 3958"/>
        <p:cNvGrpSpPr/>
        <p:nvPr/>
      </p:nvGrpSpPr>
      <p:grpSpPr>
        <a:xfrm>
          <a:off x="0" y="0"/>
          <a:ext cx="0" cy="0"/>
          <a:chOff x="0" y="0"/>
          <a:chExt cx="0" cy="0"/>
        </a:xfrm>
      </p:grpSpPr>
      <p:sp>
        <p:nvSpPr>
          <p:cNvPr id="3959" name="Google Shape;3959;ge76662047f_0_20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0" name="Google Shape;3960;ge76662047f_0_20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9" name="Shape 4039"/>
        <p:cNvGrpSpPr/>
        <p:nvPr/>
      </p:nvGrpSpPr>
      <p:grpSpPr>
        <a:xfrm>
          <a:off x="0" y="0"/>
          <a:ext cx="0" cy="0"/>
          <a:chOff x="0" y="0"/>
          <a:chExt cx="0" cy="0"/>
        </a:xfrm>
      </p:grpSpPr>
      <p:sp>
        <p:nvSpPr>
          <p:cNvPr id="4040" name="Google Shape;4040;ge484aabe0c_0_3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1" name="Google Shape;4041;ge484aabe0c_0_3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7" name="Shape 4067"/>
        <p:cNvGrpSpPr/>
        <p:nvPr/>
      </p:nvGrpSpPr>
      <p:grpSpPr>
        <a:xfrm>
          <a:off x="0" y="0"/>
          <a:ext cx="0" cy="0"/>
          <a:chOff x="0" y="0"/>
          <a:chExt cx="0" cy="0"/>
        </a:xfrm>
      </p:grpSpPr>
      <p:sp>
        <p:nvSpPr>
          <p:cNvPr id="4068" name="Google Shape;4068;ge484aabe0c_0_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9" name="Google Shape;4069;ge484aabe0c_0_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0" name="Shape 4080"/>
        <p:cNvGrpSpPr/>
        <p:nvPr/>
      </p:nvGrpSpPr>
      <p:grpSpPr>
        <a:xfrm>
          <a:off x="0" y="0"/>
          <a:ext cx="0" cy="0"/>
          <a:chOff x="0" y="0"/>
          <a:chExt cx="0" cy="0"/>
        </a:xfrm>
      </p:grpSpPr>
      <p:sp>
        <p:nvSpPr>
          <p:cNvPr id="4081" name="Google Shape;4081;ge48504d6e4_0_3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82" name="Google Shape;4082;ge48504d6e4_0_3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04" name="Shape 4104"/>
        <p:cNvGrpSpPr/>
        <p:nvPr/>
      </p:nvGrpSpPr>
      <p:grpSpPr>
        <a:xfrm>
          <a:off x="0" y="0"/>
          <a:ext cx="0" cy="0"/>
          <a:chOff x="0" y="0"/>
          <a:chExt cx="0" cy="0"/>
        </a:xfrm>
      </p:grpSpPr>
      <p:sp>
        <p:nvSpPr>
          <p:cNvPr id="4105" name="Google Shape;4105;ge791a7b5ff_0_5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06" name="Google Shape;4106;ge791a7b5ff_0_5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92" name="Shape 4192"/>
        <p:cNvGrpSpPr/>
        <p:nvPr/>
      </p:nvGrpSpPr>
      <p:grpSpPr>
        <a:xfrm>
          <a:off x="0" y="0"/>
          <a:ext cx="0" cy="0"/>
          <a:chOff x="0" y="0"/>
          <a:chExt cx="0" cy="0"/>
        </a:xfrm>
      </p:grpSpPr>
      <p:sp>
        <p:nvSpPr>
          <p:cNvPr id="4193" name="Google Shape;4193;ge55729397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94" name="Google Shape;4194;ge55729397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9" name="Shape 4239"/>
        <p:cNvGrpSpPr/>
        <p:nvPr/>
      </p:nvGrpSpPr>
      <p:grpSpPr>
        <a:xfrm>
          <a:off x="0" y="0"/>
          <a:ext cx="0" cy="0"/>
          <a:chOff x="0" y="0"/>
          <a:chExt cx="0" cy="0"/>
        </a:xfrm>
      </p:grpSpPr>
      <p:sp>
        <p:nvSpPr>
          <p:cNvPr id="4240" name="Google Shape;4240;ge791a7b5ff_0_6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41" name="Google Shape;4241;ge791a7b5ff_0_6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64" name="Shape 4264"/>
        <p:cNvGrpSpPr/>
        <p:nvPr/>
      </p:nvGrpSpPr>
      <p:grpSpPr>
        <a:xfrm>
          <a:off x="0" y="0"/>
          <a:ext cx="0" cy="0"/>
          <a:chOff x="0" y="0"/>
          <a:chExt cx="0" cy="0"/>
        </a:xfrm>
      </p:grpSpPr>
      <p:sp>
        <p:nvSpPr>
          <p:cNvPr id="4265" name="Google Shape;4265;ge791a7b5ff_0_8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66" name="Google Shape;4266;ge791a7b5ff_0_8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7" name="Shape 4287"/>
        <p:cNvGrpSpPr/>
        <p:nvPr/>
      </p:nvGrpSpPr>
      <p:grpSpPr>
        <a:xfrm>
          <a:off x="0" y="0"/>
          <a:ext cx="0" cy="0"/>
          <a:chOff x="0" y="0"/>
          <a:chExt cx="0" cy="0"/>
        </a:xfrm>
      </p:grpSpPr>
      <p:sp>
        <p:nvSpPr>
          <p:cNvPr id="4288" name="Google Shape;4288;ge76662047f_0_93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89" name="Google Shape;4289;ge76662047f_0_93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3" name="Shape 1003"/>
        <p:cNvGrpSpPr/>
        <p:nvPr/>
      </p:nvGrpSpPr>
      <p:grpSpPr>
        <a:xfrm>
          <a:off x="0" y="0"/>
          <a:ext cx="0" cy="0"/>
          <a:chOff x="0" y="0"/>
          <a:chExt cx="0" cy="0"/>
        </a:xfrm>
      </p:grpSpPr>
      <p:sp>
        <p:nvSpPr>
          <p:cNvPr id="1004" name="Google Shape;1004;ge714dcfbe8_0_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5" name="Google Shape;1005;ge714dcfbe8_0_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4" name="Shape 4294"/>
        <p:cNvGrpSpPr/>
        <p:nvPr/>
      </p:nvGrpSpPr>
      <p:grpSpPr>
        <a:xfrm>
          <a:off x="0" y="0"/>
          <a:ext cx="0" cy="0"/>
          <a:chOff x="0" y="0"/>
          <a:chExt cx="0" cy="0"/>
        </a:xfrm>
      </p:grpSpPr>
      <p:sp>
        <p:nvSpPr>
          <p:cNvPr id="4295" name="Google Shape;4295;ge76662047f_0_93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96" name="Google Shape;4296;ge76662047f_0_93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1" name="Shape 4301"/>
        <p:cNvGrpSpPr/>
        <p:nvPr/>
      </p:nvGrpSpPr>
      <p:grpSpPr>
        <a:xfrm>
          <a:off x="0" y="0"/>
          <a:ext cx="0" cy="0"/>
          <a:chOff x="0" y="0"/>
          <a:chExt cx="0" cy="0"/>
        </a:xfrm>
      </p:grpSpPr>
      <p:sp>
        <p:nvSpPr>
          <p:cNvPr id="4302" name="Google Shape;4302;ge76662047f_0_94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3" name="Google Shape;4303;ge76662047f_0_94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6" name="Shape 4326"/>
        <p:cNvGrpSpPr/>
        <p:nvPr/>
      </p:nvGrpSpPr>
      <p:grpSpPr>
        <a:xfrm>
          <a:off x="0" y="0"/>
          <a:ext cx="0" cy="0"/>
          <a:chOff x="0" y="0"/>
          <a:chExt cx="0" cy="0"/>
        </a:xfrm>
      </p:grpSpPr>
      <p:sp>
        <p:nvSpPr>
          <p:cNvPr id="4327" name="Google Shape;4327;ge76662047f_0_94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28" name="Google Shape;4328;ge76662047f_0_94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2" name="Shape 4342"/>
        <p:cNvGrpSpPr/>
        <p:nvPr/>
      </p:nvGrpSpPr>
      <p:grpSpPr>
        <a:xfrm>
          <a:off x="0" y="0"/>
          <a:ext cx="0" cy="0"/>
          <a:chOff x="0" y="0"/>
          <a:chExt cx="0" cy="0"/>
        </a:xfrm>
      </p:grpSpPr>
      <p:sp>
        <p:nvSpPr>
          <p:cNvPr id="4343" name="Google Shape;4343;ge76662047f_0_94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44" name="Google Shape;4344;ge76662047f_0_94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1" name="Shape 4681"/>
        <p:cNvGrpSpPr/>
        <p:nvPr/>
      </p:nvGrpSpPr>
      <p:grpSpPr>
        <a:xfrm>
          <a:off x="0" y="0"/>
          <a:ext cx="0" cy="0"/>
          <a:chOff x="0" y="0"/>
          <a:chExt cx="0" cy="0"/>
        </a:xfrm>
      </p:grpSpPr>
      <p:sp>
        <p:nvSpPr>
          <p:cNvPr id="4682" name="Google Shape;4682;ge76662047f_0_97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83" name="Google Shape;4683;ge76662047f_0_97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8" name="Shape 7468"/>
        <p:cNvGrpSpPr/>
        <p:nvPr/>
      </p:nvGrpSpPr>
      <p:grpSpPr>
        <a:xfrm>
          <a:off x="0" y="0"/>
          <a:ext cx="0" cy="0"/>
          <a:chOff x="0" y="0"/>
          <a:chExt cx="0" cy="0"/>
        </a:xfrm>
      </p:grpSpPr>
      <p:sp>
        <p:nvSpPr>
          <p:cNvPr id="7469" name="Google Shape;7469;ge76662047f_0_125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70" name="Google Shape;7470;ge76662047f_0_12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87" name="Shape 7887"/>
        <p:cNvGrpSpPr/>
        <p:nvPr/>
      </p:nvGrpSpPr>
      <p:grpSpPr>
        <a:xfrm>
          <a:off x="0" y="0"/>
          <a:ext cx="0" cy="0"/>
          <a:chOff x="0" y="0"/>
          <a:chExt cx="0" cy="0"/>
        </a:xfrm>
      </p:grpSpPr>
      <p:sp>
        <p:nvSpPr>
          <p:cNvPr id="7888" name="Google Shape;7888;ge76662047f_0_129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89" name="Google Shape;7889;ge76662047f_0_129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7" name="Shape 8057"/>
        <p:cNvGrpSpPr/>
        <p:nvPr/>
      </p:nvGrpSpPr>
      <p:grpSpPr>
        <a:xfrm>
          <a:off x="0" y="0"/>
          <a:ext cx="0" cy="0"/>
          <a:chOff x="0" y="0"/>
          <a:chExt cx="0" cy="0"/>
        </a:xfrm>
      </p:grpSpPr>
      <p:sp>
        <p:nvSpPr>
          <p:cNvPr id="8058" name="Google Shape;8058;ge76662047f_0_13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59" name="Google Shape;8059;ge76662047f_0_13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2" name="Shape 8462"/>
        <p:cNvGrpSpPr/>
        <p:nvPr/>
      </p:nvGrpSpPr>
      <p:grpSpPr>
        <a:xfrm>
          <a:off x="0" y="0"/>
          <a:ext cx="0" cy="0"/>
          <a:chOff x="0" y="0"/>
          <a:chExt cx="0" cy="0"/>
        </a:xfrm>
      </p:grpSpPr>
      <p:sp>
        <p:nvSpPr>
          <p:cNvPr id="8463" name="Google Shape;8463;ge76662047f_0_135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4" name="Google Shape;8464;ge76662047f_0_135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42" name="Shape 8842"/>
        <p:cNvGrpSpPr/>
        <p:nvPr/>
      </p:nvGrpSpPr>
      <p:grpSpPr>
        <a:xfrm>
          <a:off x="0" y="0"/>
          <a:ext cx="0" cy="0"/>
          <a:chOff x="0" y="0"/>
          <a:chExt cx="0" cy="0"/>
        </a:xfrm>
      </p:grpSpPr>
      <p:sp>
        <p:nvSpPr>
          <p:cNvPr id="8843" name="Google Shape;8843;ge76662047f_0_139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44" name="Google Shape;8844;ge76662047f_0_139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 name="Shape 1084"/>
        <p:cNvGrpSpPr/>
        <p:nvPr/>
      </p:nvGrpSpPr>
      <p:grpSpPr>
        <a:xfrm>
          <a:off x="0" y="0"/>
          <a:ext cx="0" cy="0"/>
          <a:chOff x="0" y="0"/>
          <a:chExt cx="0" cy="0"/>
        </a:xfrm>
      </p:grpSpPr>
      <p:sp>
        <p:nvSpPr>
          <p:cNvPr id="1085" name="Google Shape;1085;ge484aabe0c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6" name="Google Shape;1086;ge484aabe0c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6" name="Shape 9256"/>
        <p:cNvGrpSpPr/>
        <p:nvPr/>
      </p:nvGrpSpPr>
      <p:grpSpPr>
        <a:xfrm>
          <a:off x="0" y="0"/>
          <a:ext cx="0" cy="0"/>
          <a:chOff x="0" y="0"/>
          <a:chExt cx="0" cy="0"/>
        </a:xfrm>
      </p:grpSpPr>
      <p:sp>
        <p:nvSpPr>
          <p:cNvPr id="9257" name="Google Shape;9257;ge76662047f_0_143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58" name="Google Shape;9258;ge76662047f_0_143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17" name="Shape 9617"/>
        <p:cNvGrpSpPr/>
        <p:nvPr/>
      </p:nvGrpSpPr>
      <p:grpSpPr>
        <a:xfrm>
          <a:off x="0" y="0"/>
          <a:ext cx="0" cy="0"/>
          <a:chOff x="0" y="0"/>
          <a:chExt cx="0" cy="0"/>
        </a:xfrm>
      </p:grpSpPr>
      <p:sp>
        <p:nvSpPr>
          <p:cNvPr id="9618" name="Google Shape;9618;ge76662047f_0_147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19" name="Google Shape;9619;ge76662047f_0_147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7" name="Shape 10127"/>
        <p:cNvGrpSpPr/>
        <p:nvPr/>
      </p:nvGrpSpPr>
      <p:grpSpPr>
        <a:xfrm>
          <a:off x="0" y="0"/>
          <a:ext cx="0" cy="0"/>
          <a:chOff x="0" y="0"/>
          <a:chExt cx="0" cy="0"/>
        </a:xfrm>
      </p:grpSpPr>
      <p:sp>
        <p:nvSpPr>
          <p:cNvPr id="10128" name="Google Shape;10128;ge76662047f_0_15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29" name="Google Shape;10129;ge76662047f_0_15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47" name="Shape 10747"/>
        <p:cNvGrpSpPr/>
        <p:nvPr/>
      </p:nvGrpSpPr>
      <p:grpSpPr>
        <a:xfrm>
          <a:off x="0" y="0"/>
          <a:ext cx="0" cy="0"/>
          <a:chOff x="0" y="0"/>
          <a:chExt cx="0" cy="0"/>
        </a:xfrm>
      </p:grpSpPr>
      <p:sp>
        <p:nvSpPr>
          <p:cNvPr id="10748" name="Google Shape;10748;ge76662047f_0_158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49" name="Google Shape;10749;ge76662047f_0_158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41" name="Shape 11341"/>
        <p:cNvGrpSpPr/>
        <p:nvPr/>
      </p:nvGrpSpPr>
      <p:grpSpPr>
        <a:xfrm>
          <a:off x="0" y="0"/>
          <a:ext cx="0" cy="0"/>
          <a:chOff x="0" y="0"/>
          <a:chExt cx="0" cy="0"/>
        </a:xfrm>
      </p:grpSpPr>
      <p:sp>
        <p:nvSpPr>
          <p:cNvPr id="11342" name="Google Shape;11342;ge76662047f_0_164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43" name="Google Shape;11343;ge76662047f_0_16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62" name="Shape 11662"/>
        <p:cNvGrpSpPr/>
        <p:nvPr/>
      </p:nvGrpSpPr>
      <p:grpSpPr>
        <a:xfrm>
          <a:off x="0" y="0"/>
          <a:ext cx="0" cy="0"/>
          <a:chOff x="0" y="0"/>
          <a:chExt cx="0" cy="0"/>
        </a:xfrm>
      </p:grpSpPr>
      <p:sp>
        <p:nvSpPr>
          <p:cNvPr id="11663" name="Google Shape;11663;ge76662047f_0_167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64" name="Google Shape;11664;ge76662047f_0_167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70" name="Shape 11970"/>
        <p:cNvGrpSpPr/>
        <p:nvPr/>
      </p:nvGrpSpPr>
      <p:grpSpPr>
        <a:xfrm>
          <a:off x="0" y="0"/>
          <a:ext cx="0" cy="0"/>
          <a:chOff x="0" y="0"/>
          <a:chExt cx="0" cy="0"/>
        </a:xfrm>
      </p:grpSpPr>
      <p:sp>
        <p:nvSpPr>
          <p:cNvPr id="11971" name="Google Shape;11971;ge76662047f_0_186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72" name="Google Shape;11972;ge76662047f_0_186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9" name="Shape 1139"/>
        <p:cNvGrpSpPr/>
        <p:nvPr/>
      </p:nvGrpSpPr>
      <p:grpSpPr>
        <a:xfrm>
          <a:off x="0" y="0"/>
          <a:ext cx="0" cy="0"/>
          <a:chOff x="0" y="0"/>
          <a:chExt cx="0" cy="0"/>
        </a:xfrm>
      </p:grpSpPr>
      <p:sp>
        <p:nvSpPr>
          <p:cNvPr id="1140" name="Google Shape;1140;ge76662047f_0_18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1" name="Google Shape;1141;ge76662047f_0_18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9" name="Shape 1219"/>
        <p:cNvGrpSpPr/>
        <p:nvPr/>
      </p:nvGrpSpPr>
      <p:grpSpPr>
        <a:xfrm>
          <a:off x="0" y="0"/>
          <a:ext cx="0" cy="0"/>
          <a:chOff x="0" y="0"/>
          <a:chExt cx="0" cy="0"/>
        </a:xfrm>
      </p:grpSpPr>
      <p:sp>
        <p:nvSpPr>
          <p:cNvPr id="1220" name="Google Shape;1220;ge76662047f_0_187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1" name="Google Shape;1221;ge76662047f_0_187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8.png"/><Relationship Id="rId6" Type="http://schemas.openxmlformats.org/officeDocument/2006/relationships/image" Target="../media/image6.png"/><Relationship Id="rId7" Type="http://schemas.openxmlformats.org/officeDocument/2006/relationships/image" Target="../media/image4.png"/><Relationship Id="rId8" Type="http://schemas.openxmlformats.org/officeDocument/2006/relationships/image" Target="../media/image1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8.png"/><Relationship Id="rId6" Type="http://schemas.openxmlformats.org/officeDocument/2006/relationships/image" Target="../media/image6.png"/><Relationship Id="rId7" Type="http://schemas.openxmlformats.org/officeDocument/2006/relationships/image" Target="../media/image1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6.png"/><Relationship Id="rId5" Type="http://schemas.openxmlformats.org/officeDocument/2006/relationships/image" Target="../media/image20.png"/><Relationship Id="rId6" Type="http://schemas.openxmlformats.org/officeDocument/2006/relationships/image" Target="../media/image8.png"/><Relationship Id="rId7" Type="http://schemas.openxmlformats.org/officeDocument/2006/relationships/image" Target="../media/image6.png"/><Relationship Id="rId8"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8.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8.png"/><Relationship Id="rId5" Type="http://schemas.openxmlformats.org/officeDocument/2006/relationships/image" Target="../media/image6.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6.png"/><Relationship Id="rId6" Type="http://schemas.openxmlformats.org/officeDocument/2006/relationships/image" Target="../media/image4.png"/><Relationship Id="rId7" Type="http://schemas.openxmlformats.org/officeDocument/2006/relationships/image" Target="../media/image11.png"/><Relationship Id="rId8" Type="http://schemas.openxmlformats.org/officeDocument/2006/relationships/image" Target="../media/image8.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10.png"/><Relationship Id="rId5" Type="http://schemas.openxmlformats.org/officeDocument/2006/relationships/image" Target="../media/image8.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8.png"/><Relationship Id="rId6" Type="http://schemas.openxmlformats.org/officeDocument/2006/relationships/image" Target="../media/image6.png"/><Relationship Id="rId7" Type="http://schemas.openxmlformats.org/officeDocument/2006/relationships/image" Target="../media/image4.png"/><Relationship Id="rId8" Type="http://schemas.openxmlformats.org/officeDocument/2006/relationships/image" Target="../media/image1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0.png"/><Relationship Id="rId5" Type="http://schemas.openxmlformats.org/officeDocument/2006/relationships/image" Target="../media/image6.png"/><Relationship Id="rId6" Type="http://schemas.openxmlformats.org/officeDocument/2006/relationships/image" Target="../media/image3.png"/><Relationship Id="rId7" Type="http://schemas.openxmlformats.org/officeDocument/2006/relationships/image" Target="../media/image4.png"/><Relationship Id="rId8" Type="http://schemas.openxmlformats.org/officeDocument/2006/relationships/image" Target="../media/image1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8.png"/><Relationship Id="rId5" Type="http://schemas.openxmlformats.org/officeDocument/2006/relationships/image" Target="../media/image6.png"/><Relationship Id="rId6" Type="http://schemas.openxmlformats.org/officeDocument/2006/relationships/image" Target="../media/image27.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8.png"/><Relationship Id="rId6" Type="http://schemas.openxmlformats.org/officeDocument/2006/relationships/image" Target="../media/image6.png"/><Relationship Id="rId7" Type="http://schemas.openxmlformats.org/officeDocument/2006/relationships/image" Target="../media/image4.png"/><Relationship Id="rId8" Type="http://schemas.openxmlformats.org/officeDocument/2006/relationships/image" Target="../media/image1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12.png"/><Relationship Id="rId9" Type="http://schemas.openxmlformats.org/officeDocument/2006/relationships/image" Target="../media/image11.png"/><Relationship Id="rId5" Type="http://schemas.openxmlformats.org/officeDocument/2006/relationships/image" Target="../media/image9.png"/><Relationship Id="rId6" Type="http://schemas.openxmlformats.org/officeDocument/2006/relationships/image" Target="../media/image3.png"/><Relationship Id="rId7" Type="http://schemas.openxmlformats.org/officeDocument/2006/relationships/image" Target="../media/image8.png"/><Relationship Id="rId8" Type="http://schemas.openxmlformats.org/officeDocument/2006/relationships/image" Target="../media/image4.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1.png"/><Relationship Id="rId5" Type="http://schemas.openxmlformats.org/officeDocument/2006/relationships/image" Target="../media/image20.png"/><Relationship Id="rId6" Type="http://schemas.openxmlformats.org/officeDocument/2006/relationships/image" Target="../media/image8.png"/><Relationship Id="rId7" Type="http://schemas.openxmlformats.org/officeDocument/2006/relationships/image" Target="../media/image6.png"/><Relationship Id="rId8" Type="http://schemas.openxmlformats.org/officeDocument/2006/relationships/image" Target="../media/image4.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8.png"/><Relationship Id="rId6" Type="http://schemas.openxmlformats.org/officeDocument/2006/relationships/image" Target="../media/image6.png"/><Relationship Id="rId7" Type="http://schemas.openxmlformats.org/officeDocument/2006/relationships/image" Target="../media/image4.png"/><Relationship Id="rId8" Type="http://schemas.openxmlformats.org/officeDocument/2006/relationships/image" Target="../media/image1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6.png"/><Relationship Id="rId5" Type="http://schemas.openxmlformats.org/officeDocument/2006/relationships/image" Target="../media/image20.png"/><Relationship Id="rId6" Type="http://schemas.openxmlformats.org/officeDocument/2006/relationships/image" Target="../media/image8.png"/><Relationship Id="rId7" Type="http://schemas.openxmlformats.org/officeDocument/2006/relationships/image" Target="../media/image6.png"/><Relationship Id="rId8" Type="http://schemas.openxmlformats.org/officeDocument/2006/relationships/image" Target="../media/image4.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6.png"/><Relationship Id="rId6" Type="http://schemas.openxmlformats.org/officeDocument/2006/relationships/image" Target="../media/image4.png"/><Relationship Id="rId7" Type="http://schemas.openxmlformats.org/officeDocument/2006/relationships/image" Target="../media/image1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hyperlink" Target="http://bit.ly/2Tynxth" TargetMode="External"/><Relationship Id="rId5" Type="http://schemas.openxmlformats.org/officeDocument/2006/relationships/hyperlink" Target="http://bit.ly/2TyoMsr" TargetMode="External"/><Relationship Id="rId6" Type="http://schemas.openxmlformats.org/officeDocument/2006/relationships/hyperlink" Target="http://bit.ly/2TtBDfr" TargetMode="External"/><Relationship Id="rId7" Type="http://schemas.openxmlformats.org/officeDocument/2006/relationships/image" Target="../media/image3.png"/><Relationship Id="rId8" Type="http://schemas.openxmlformats.org/officeDocument/2006/relationships/image" Target="../media/image8.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6.png"/><Relationship Id="rId5" Type="http://schemas.openxmlformats.org/officeDocument/2006/relationships/image" Target="../media/image20.png"/><Relationship Id="rId6" Type="http://schemas.openxmlformats.org/officeDocument/2006/relationships/image" Target="../media/image8.png"/><Relationship Id="rId7" Type="http://schemas.openxmlformats.org/officeDocument/2006/relationships/image" Target="../media/image6.png"/><Relationship Id="rId8"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8.png"/><Relationship Id="rId5" Type="http://schemas.openxmlformats.org/officeDocument/2006/relationships/image" Target="../media/image6.png"/><Relationship Id="rId6" Type="http://schemas.openxmlformats.org/officeDocument/2006/relationships/image" Target="../media/image27.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6.png"/><Relationship Id="rId6" Type="http://schemas.openxmlformats.org/officeDocument/2006/relationships/image" Target="../media/image8.png"/><Relationship Id="rId7" Type="http://schemas.openxmlformats.org/officeDocument/2006/relationships/image" Target="../media/image7.png"/><Relationship Id="rId8"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1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8.png"/><Relationship Id="rId5" Type="http://schemas.openxmlformats.org/officeDocument/2006/relationships/image" Target="../media/image6.png"/><Relationship Id="rId6" Type="http://schemas.openxmlformats.org/officeDocument/2006/relationships/image" Target="../media/image1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6.png"/><Relationship Id="rId6" Type="http://schemas.openxmlformats.org/officeDocument/2006/relationships/image" Target="../media/image8.png"/><Relationship Id="rId7" Type="http://schemas.openxmlformats.org/officeDocument/2006/relationships/image" Target="../media/image7.png"/><Relationship Id="rId8"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6.png"/><Relationship Id="rId5" Type="http://schemas.openxmlformats.org/officeDocument/2006/relationships/image" Target="../media/image8.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8.png"/><Relationship Id="rId6" Type="http://schemas.openxmlformats.org/officeDocument/2006/relationships/image" Target="../media/image6.png"/><Relationship Id="rId7" Type="http://schemas.openxmlformats.org/officeDocument/2006/relationships/image" Target="../media/image4.png"/><Relationship Id="rId8" Type="http://schemas.openxmlformats.org/officeDocument/2006/relationships/image" Target="../media/image1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image" Target="../media/image8.png"/><Relationship Id="rId5" Type="http://schemas.openxmlformats.org/officeDocument/2006/relationships/image" Target="../media/image6.png"/><Relationship Id="rId6"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grpSp>
        <p:nvGrpSpPr>
          <p:cNvPr id="10" name="Google Shape;10;p2"/>
          <p:cNvGrpSpPr/>
          <p:nvPr/>
        </p:nvGrpSpPr>
        <p:grpSpPr>
          <a:xfrm>
            <a:off x="86225" y="405100"/>
            <a:ext cx="8895807" cy="4502175"/>
            <a:chOff x="86225" y="353996"/>
            <a:chExt cx="8895807" cy="4502175"/>
          </a:xfrm>
        </p:grpSpPr>
        <p:grpSp>
          <p:nvGrpSpPr>
            <p:cNvPr id="11" name="Google Shape;11;p2"/>
            <p:cNvGrpSpPr/>
            <p:nvPr/>
          </p:nvGrpSpPr>
          <p:grpSpPr>
            <a:xfrm>
              <a:off x="837025" y="353996"/>
              <a:ext cx="8145007" cy="4502175"/>
              <a:chOff x="365514" y="392094"/>
              <a:chExt cx="8467623" cy="4502175"/>
            </a:xfrm>
          </p:grpSpPr>
          <p:sp>
            <p:nvSpPr>
              <p:cNvPr id="12" name="Google Shape;12;p2"/>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 name="Google Shape;14;p2"/>
            <p:cNvGrpSpPr/>
            <p:nvPr/>
          </p:nvGrpSpPr>
          <p:grpSpPr>
            <a:xfrm>
              <a:off x="86225" y="384725"/>
              <a:ext cx="751875" cy="4434900"/>
              <a:chOff x="114825" y="381000"/>
              <a:chExt cx="751875" cy="4434900"/>
            </a:xfrm>
          </p:grpSpPr>
          <p:sp>
            <p:nvSpPr>
              <p:cNvPr id="15" name="Google Shape;15;p2"/>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 name="Google Shape;16;p2"/>
              <p:cNvGrpSpPr/>
              <p:nvPr/>
            </p:nvGrpSpPr>
            <p:grpSpPr>
              <a:xfrm>
                <a:off x="114825" y="553463"/>
                <a:ext cx="492600" cy="4054950"/>
                <a:chOff x="114825" y="553463"/>
                <a:chExt cx="492600" cy="4054950"/>
              </a:xfrm>
            </p:grpSpPr>
            <p:sp>
              <p:nvSpPr>
                <p:cNvPr id="17" name="Google Shape;17;p2"/>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3" name="Google Shape;23;p2"/>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24" name="Google Shape;24;p2"/>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25" name="Google Shape;25;p2"/>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26" name="Google Shape;26;p2"/>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27" name="Google Shape;27;p2"/>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28" name="Google Shape;28;p2"/>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29" name="Google Shape;29;p2"/>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30" name="Google Shape;30;p2"/>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31" name="Google Shape;31;p2"/>
          <p:cNvSpPr txBox="1"/>
          <p:nvPr>
            <p:ph type="ctrTitle"/>
          </p:nvPr>
        </p:nvSpPr>
        <p:spPr>
          <a:xfrm>
            <a:off x="2292425" y="1344600"/>
            <a:ext cx="4864200" cy="20382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5200"/>
              <a:buNone/>
              <a:defRPr b="1" sz="6000">
                <a:latin typeface="Patrick Hand"/>
                <a:ea typeface="Patrick Hand"/>
                <a:cs typeface="Patrick Hand"/>
                <a:sym typeface="Patrick Han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32" name="Google Shape;32;p2"/>
          <p:cNvSpPr txBox="1"/>
          <p:nvPr>
            <p:ph idx="1" type="subTitle"/>
          </p:nvPr>
        </p:nvSpPr>
        <p:spPr>
          <a:xfrm>
            <a:off x="2535150" y="3855804"/>
            <a:ext cx="4378500" cy="452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solidFill>
                  <a:srgbClr val="A17A74"/>
                </a:solidFill>
                <a:latin typeface="Mulish"/>
                <a:ea typeface="Mulish"/>
                <a:cs typeface="Mulish"/>
                <a:sym typeface="Mulish"/>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pic>
        <p:nvPicPr>
          <p:cNvPr id="33" name="Google Shape;33;p2"/>
          <p:cNvPicPr preferRelativeResize="0"/>
          <p:nvPr/>
        </p:nvPicPr>
        <p:blipFill rotWithShape="1">
          <a:blip r:embed="rId4">
            <a:alphaModFix amt="90000"/>
          </a:blip>
          <a:srcRect b="12472" l="14783" r="9676" t="26207"/>
          <a:stretch/>
        </p:blipFill>
        <p:spPr>
          <a:xfrm rot="-1220646">
            <a:off x="957204" y="847139"/>
            <a:ext cx="343594" cy="398077"/>
          </a:xfrm>
          <a:prstGeom prst="rect">
            <a:avLst/>
          </a:prstGeom>
          <a:noFill/>
          <a:ln>
            <a:noFill/>
          </a:ln>
        </p:spPr>
      </p:pic>
      <p:pic>
        <p:nvPicPr>
          <p:cNvPr id="34" name="Google Shape;34;p2"/>
          <p:cNvPicPr preferRelativeResize="0"/>
          <p:nvPr/>
        </p:nvPicPr>
        <p:blipFill rotWithShape="1">
          <a:blip r:embed="rId5">
            <a:alphaModFix amt="90000"/>
          </a:blip>
          <a:srcRect b="21433" l="17866" r="12095" t="19811"/>
          <a:stretch/>
        </p:blipFill>
        <p:spPr>
          <a:xfrm>
            <a:off x="6933900" y="757425"/>
            <a:ext cx="281751" cy="337327"/>
          </a:xfrm>
          <a:prstGeom prst="rect">
            <a:avLst/>
          </a:prstGeom>
          <a:noFill/>
          <a:ln>
            <a:noFill/>
          </a:ln>
        </p:spPr>
      </p:pic>
      <p:pic>
        <p:nvPicPr>
          <p:cNvPr id="35" name="Google Shape;35;p2"/>
          <p:cNvPicPr preferRelativeResize="0"/>
          <p:nvPr/>
        </p:nvPicPr>
        <p:blipFill rotWithShape="1">
          <a:blip r:embed="rId6">
            <a:alphaModFix amt="90000"/>
          </a:blip>
          <a:srcRect b="20554" l="16404" r="13488" t="19815"/>
          <a:stretch/>
        </p:blipFill>
        <p:spPr>
          <a:xfrm rot="1593194">
            <a:off x="8468264" y="828802"/>
            <a:ext cx="267565" cy="325127"/>
          </a:xfrm>
          <a:prstGeom prst="rect">
            <a:avLst/>
          </a:prstGeom>
          <a:noFill/>
          <a:ln>
            <a:noFill/>
          </a:ln>
        </p:spPr>
      </p:pic>
      <p:pic>
        <p:nvPicPr>
          <p:cNvPr id="36" name="Google Shape;36;p2"/>
          <p:cNvPicPr preferRelativeResize="0"/>
          <p:nvPr/>
        </p:nvPicPr>
        <p:blipFill rotWithShape="1">
          <a:blip r:embed="rId7">
            <a:alphaModFix amt="90000"/>
          </a:blip>
          <a:srcRect b="22040" l="16945" r="10977" t="23685"/>
          <a:stretch/>
        </p:blipFill>
        <p:spPr>
          <a:xfrm rot="-1850224">
            <a:off x="1218899" y="4046604"/>
            <a:ext cx="281737" cy="302773"/>
          </a:xfrm>
          <a:prstGeom prst="rect">
            <a:avLst/>
          </a:prstGeom>
          <a:noFill/>
          <a:ln>
            <a:noFill/>
          </a:ln>
        </p:spPr>
      </p:pic>
      <p:pic>
        <p:nvPicPr>
          <p:cNvPr id="37" name="Google Shape;37;p2"/>
          <p:cNvPicPr preferRelativeResize="0"/>
          <p:nvPr/>
        </p:nvPicPr>
        <p:blipFill rotWithShape="1">
          <a:blip r:embed="rId8">
            <a:alphaModFix amt="90000"/>
          </a:blip>
          <a:srcRect b="20554" l="16404" r="13488" t="19815"/>
          <a:stretch/>
        </p:blipFill>
        <p:spPr>
          <a:xfrm rot="895601">
            <a:off x="1617857" y="3927330"/>
            <a:ext cx="227637" cy="276621"/>
          </a:xfrm>
          <a:prstGeom prst="rect">
            <a:avLst/>
          </a:prstGeom>
          <a:noFill/>
          <a:ln>
            <a:noFill/>
          </a:ln>
        </p:spPr>
      </p:pic>
      <p:pic>
        <p:nvPicPr>
          <p:cNvPr id="38" name="Google Shape;38;p2"/>
          <p:cNvPicPr preferRelativeResize="0"/>
          <p:nvPr/>
        </p:nvPicPr>
        <p:blipFill rotWithShape="1">
          <a:blip r:embed="rId5">
            <a:alphaModFix amt="90000"/>
          </a:blip>
          <a:srcRect b="21433" l="17866" r="12095" t="19811"/>
          <a:stretch/>
        </p:blipFill>
        <p:spPr>
          <a:xfrm rot="1505967">
            <a:off x="8194800" y="4369025"/>
            <a:ext cx="281751" cy="337328"/>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45" name="Shape 245"/>
        <p:cNvGrpSpPr/>
        <p:nvPr/>
      </p:nvGrpSpPr>
      <p:grpSpPr>
        <a:xfrm>
          <a:off x="0" y="0"/>
          <a:ext cx="0" cy="0"/>
          <a:chOff x="0" y="0"/>
          <a:chExt cx="0" cy="0"/>
        </a:xfrm>
      </p:grpSpPr>
      <p:grpSp>
        <p:nvGrpSpPr>
          <p:cNvPr id="246" name="Google Shape;246;p11"/>
          <p:cNvGrpSpPr/>
          <p:nvPr/>
        </p:nvGrpSpPr>
        <p:grpSpPr>
          <a:xfrm>
            <a:off x="86225" y="405100"/>
            <a:ext cx="8895807" cy="4502175"/>
            <a:chOff x="86225" y="353996"/>
            <a:chExt cx="8895807" cy="4502175"/>
          </a:xfrm>
        </p:grpSpPr>
        <p:grpSp>
          <p:nvGrpSpPr>
            <p:cNvPr id="247" name="Google Shape;247;p11"/>
            <p:cNvGrpSpPr/>
            <p:nvPr/>
          </p:nvGrpSpPr>
          <p:grpSpPr>
            <a:xfrm>
              <a:off x="837025" y="353996"/>
              <a:ext cx="8145007" cy="4502175"/>
              <a:chOff x="365514" y="392094"/>
              <a:chExt cx="8467623" cy="4502175"/>
            </a:xfrm>
          </p:grpSpPr>
          <p:sp>
            <p:nvSpPr>
              <p:cNvPr id="248" name="Google Shape;248;p11"/>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1"/>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 name="Google Shape;250;p11"/>
            <p:cNvGrpSpPr/>
            <p:nvPr/>
          </p:nvGrpSpPr>
          <p:grpSpPr>
            <a:xfrm>
              <a:off x="86225" y="384725"/>
              <a:ext cx="751875" cy="4434900"/>
              <a:chOff x="114825" y="381000"/>
              <a:chExt cx="751875" cy="4434900"/>
            </a:xfrm>
          </p:grpSpPr>
          <p:sp>
            <p:nvSpPr>
              <p:cNvPr id="251" name="Google Shape;251;p11"/>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 name="Google Shape;252;p11"/>
              <p:cNvGrpSpPr/>
              <p:nvPr/>
            </p:nvGrpSpPr>
            <p:grpSpPr>
              <a:xfrm>
                <a:off x="114825" y="553463"/>
                <a:ext cx="492600" cy="4054950"/>
                <a:chOff x="114825" y="553463"/>
                <a:chExt cx="492600" cy="4054950"/>
              </a:xfrm>
            </p:grpSpPr>
            <p:sp>
              <p:nvSpPr>
                <p:cNvPr id="253" name="Google Shape;253;p11"/>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1"/>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1"/>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1"/>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1"/>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1"/>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59" name="Google Shape;259;p11"/>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260" name="Google Shape;260;p11"/>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261" name="Google Shape;261;p11"/>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262" name="Google Shape;262;p11"/>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263" name="Google Shape;263;p11"/>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264" name="Google Shape;264;p11"/>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265" name="Google Shape;265;p11"/>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266" name="Google Shape;266;p11"/>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267" name="Google Shape;267;p11"/>
          <p:cNvSpPr txBox="1"/>
          <p:nvPr>
            <p:ph hasCustomPrompt="1" type="title"/>
          </p:nvPr>
        </p:nvSpPr>
        <p:spPr>
          <a:xfrm>
            <a:off x="2162175" y="1258525"/>
            <a:ext cx="51054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68" name="Google Shape;268;p11"/>
          <p:cNvSpPr txBox="1"/>
          <p:nvPr>
            <p:ph idx="1" type="subTitle"/>
          </p:nvPr>
        </p:nvSpPr>
        <p:spPr>
          <a:xfrm>
            <a:off x="2162175" y="3170225"/>
            <a:ext cx="5105400" cy="57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6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p:txBody>
      </p:sp>
      <p:pic>
        <p:nvPicPr>
          <p:cNvPr id="269" name="Google Shape;269;p11"/>
          <p:cNvPicPr preferRelativeResize="0"/>
          <p:nvPr/>
        </p:nvPicPr>
        <p:blipFill rotWithShape="1">
          <a:blip r:embed="rId4">
            <a:alphaModFix amt="90000"/>
          </a:blip>
          <a:srcRect b="12472" l="14783" r="9676" t="26207"/>
          <a:stretch/>
        </p:blipFill>
        <p:spPr>
          <a:xfrm flipH="1" rot="1220646">
            <a:off x="7839979" y="792326"/>
            <a:ext cx="343594" cy="398077"/>
          </a:xfrm>
          <a:prstGeom prst="rect">
            <a:avLst/>
          </a:prstGeom>
          <a:noFill/>
          <a:ln>
            <a:noFill/>
          </a:ln>
        </p:spPr>
      </p:pic>
      <p:pic>
        <p:nvPicPr>
          <p:cNvPr id="270" name="Google Shape;270;p11"/>
          <p:cNvPicPr preferRelativeResize="0"/>
          <p:nvPr/>
        </p:nvPicPr>
        <p:blipFill rotWithShape="1">
          <a:blip r:embed="rId5">
            <a:alphaModFix amt="90000"/>
          </a:blip>
          <a:srcRect b="21433" l="17866" r="12095" t="19811"/>
          <a:stretch/>
        </p:blipFill>
        <p:spPr>
          <a:xfrm flipH="1">
            <a:off x="8471401" y="4062850"/>
            <a:ext cx="281751" cy="337327"/>
          </a:xfrm>
          <a:prstGeom prst="rect">
            <a:avLst/>
          </a:prstGeom>
          <a:noFill/>
          <a:ln>
            <a:noFill/>
          </a:ln>
        </p:spPr>
      </p:pic>
      <p:pic>
        <p:nvPicPr>
          <p:cNvPr id="271" name="Google Shape;271;p11"/>
          <p:cNvPicPr preferRelativeResize="0"/>
          <p:nvPr/>
        </p:nvPicPr>
        <p:blipFill rotWithShape="1">
          <a:blip r:embed="rId6">
            <a:alphaModFix amt="90000"/>
          </a:blip>
          <a:srcRect b="20554" l="16404" r="13488" t="19815"/>
          <a:stretch/>
        </p:blipFill>
        <p:spPr>
          <a:xfrm flipH="1" rot="-1593194">
            <a:off x="7877997" y="4375127"/>
            <a:ext cx="267565" cy="325127"/>
          </a:xfrm>
          <a:prstGeom prst="rect">
            <a:avLst/>
          </a:prstGeom>
          <a:noFill/>
          <a:ln>
            <a:noFill/>
          </a:ln>
        </p:spPr>
      </p:pic>
      <p:pic>
        <p:nvPicPr>
          <p:cNvPr id="272" name="Google Shape;272;p11"/>
          <p:cNvPicPr preferRelativeResize="0"/>
          <p:nvPr/>
        </p:nvPicPr>
        <p:blipFill rotWithShape="1">
          <a:blip r:embed="rId7">
            <a:alphaModFix amt="90000"/>
          </a:blip>
          <a:srcRect b="20554" l="16404" r="13488" t="19815"/>
          <a:stretch/>
        </p:blipFill>
        <p:spPr>
          <a:xfrm flipH="1" rot="-2461708">
            <a:off x="1053133" y="1416642"/>
            <a:ext cx="227637" cy="276622"/>
          </a:xfrm>
          <a:prstGeom prst="rect">
            <a:avLst/>
          </a:prstGeom>
          <a:noFill/>
          <a:ln>
            <a:noFill/>
          </a:ln>
        </p:spPr>
      </p:pic>
      <p:pic>
        <p:nvPicPr>
          <p:cNvPr id="273" name="Google Shape;273;p11"/>
          <p:cNvPicPr preferRelativeResize="0"/>
          <p:nvPr/>
        </p:nvPicPr>
        <p:blipFill rotWithShape="1">
          <a:blip r:embed="rId5">
            <a:alphaModFix amt="90000"/>
          </a:blip>
          <a:srcRect b="21433" l="17866" r="12095" t="19811"/>
          <a:stretch/>
        </p:blipFill>
        <p:spPr>
          <a:xfrm flipH="1" rot="-1505967">
            <a:off x="1266901" y="4369025"/>
            <a:ext cx="281751" cy="337328"/>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274" name="Shape 27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2">
    <p:spTree>
      <p:nvGrpSpPr>
        <p:cNvPr id="275" name="Shape 275"/>
        <p:cNvGrpSpPr/>
        <p:nvPr/>
      </p:nvGrpSpPr>
      <p:grpSpPr>
        <a:xfrm>
          <a:off x="0" y="0"/>
          <a:ext cx="0" cy="0"/>
          <a:chOff x="0" y="0"/>
          <a:chExt cx="0" cy="0"/>
        </a:xfrm>
      </p:grpSpPr>
      <p:grpSp>
        <p:nvGrpSpPr>
          <p:cNvPr id="276" name="Google Shape;276;p13"/>
          <p:cNvGrpSpPr/>
          <p:nvPr/>
        </p:nvGrpSpPr>
        <p:grpSpPr>
          <a:xfrm>
            <a:off x="86225" y="405100"/>
            <a:ext cx="8895807" cy="4502175"/>
            <a:chOff x="86225" y="353996"/>
            <a:chExt cx="8895807" cy="4502175"/>
          </a:xfrm>
        </p:grpSpPr>
        <p:grpSp>
          <p:nvGrpSpPr>
            <p:cNvPr id="277" name="Google Shape;277;p13"/>
            <p:cNvGrpSpPr/>
            <p:nvPr/>
          </p:nvGrpSpPr>
          <p:grpSpPr>
            <a:xfrm>
              <a:off x="837025" y="353996"/>
              <a:ext cx="8145007" cy="4502175"/>
              <a:chOff x="365514" y="392094"/>
              <a:chExt cx="8467623" cy="4502175"/>
            </a:xfrm>
          </p:grpSpPr>
          <p:sp>
            <p:nvSpPr>
              <p:cNvPr id="278" name="Google Shape;278;p13"/>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3"/>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 name="Google Shape;280;p13"/>
            <p:cNvGrpSpPr/>
            <p:nvPr/>
          </p:nvGrpSpPr>
          <p:grpSpPr>
            <a:xfrm>
              <a:off x="86225" y="384725"/>
              <a:ext cx="751875" cy="4434900"/>
              <a:chOff x="114825" y="381000"/>
              <a:chExt cx="751875" cy="4434900"/>
            </a:xfrm>
          </p:grpSpPr>
          <p:sp>
            <p:nvSpPr>
              <p:cNvPr id="281" name="Google Shape;281;p13"/>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 name="Google Shape;282;p13"/>
              <p:cNvGrpSpPr/>
              <p:nvPr/>
            </p:nvGrpSpPr>
            <p:grpSpPr>
              <a:xfrm>
                <a:off x="114825" y="553463"/>
                <a:ext cx="492600" cy="4054950"/>
                <a:chOff x="114825" y="553463"/>
                <a:chExt cx="492600" cy="4054950"/>
              </a:xfrm>
            </p:grpSpPr>
            <p:sp>
              <p:nvSpPr>
                <p:cNvPr id="283" name="Google Shape;283;p13"/>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3"/>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3"/>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3"/>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3"/>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3"/>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89" name="Google Shape;289;p13"/>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290" name="Google Shape;290;p13"/>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291" name="Google Shape;291;p13"/>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292" name="Google Shape;292;p13"/>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293" name="Google Shape;293;p13"/>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294" name="Google Shape;294;p13"/>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295" name="Google Shape;295;p13"/>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296" name="Google Shape;296;p13"/>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297" name="Google Shape;297;p13"/>
          <p:cNvSpPr txBox="1"/>
          <p:nvPr>
            <p:ph hasCustomPrompt="1" type="title"/>
          </p:nvPr>
        </p:nvSpPr>
        <p:spPr>
          <a:xfrm>
            <a:off x="4242600" y="2131850"/>
            <a:ext cx="995700" cy="52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3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98" name="Google Shape;298;p13"/>
          <p:cNvSpPr txBox="1"/>
          <p:nvPr>
            <p:ph idx="1" type="subTitle"/>
          </p:nvPr>
        </p:nvSpPr>
        <p:spPr>
          <a:xfrm>
            <a:off x="1252575" y="3946875"/>
            <a:ext cx="2036100" cy="529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gn="ctr">
              <a:lnSpc>
                <a:spcPct val="100000"/>
              </a:lnSpc>
              <a:spcBef>
                <a:spcPts val="1600"/>
              </a:spcBef>
              <a:spcAft>
                <a:spcPts val="0"/>
              </a:spcAft>
              <a:buNone/>
              <a:defRPr sz="1400"/>
            </a:lvl2pPr>
            <a:lvl3pPr lvl="2" rtl="0" algn="ctr">
              <a:lnSpc>
                <a:spcPct val="100000"/>
              </a:lnSpc>
              <a:spcBef>
                <a:spcPts val="1600"/>
              </a:spcBef>
              <a:spcAft>
                <a:spcPts val="0"/>
              </a:spcAft>
              <a:buNone/>
              <a:defRPr sz="1400"/>
            </a:lvl3pPr>
            <a:lvl4pPr lvl="3" rtl="0" algn="ctr">
              <a:lnSpc>
                <a:spcPct val="100000"/>
              </a:lnSpc>
              <a:spcBef>
                <a:spcPts val="1600"/>
              </a:spcBef>
              <a:spcAft>
                <a:spcPts val="0"/>
              </a:spcAft>
              <a:buNone/>
              <a:defRPr sz="1400"/>
            </a:lvl4pPr>
            <a:lvl5pPr lvl="4" rtl="0" algn="ctr">
              <a:lnSpc>
                <a:spcPct val="100000"/>
              </a:lnSpc>
              <a:spcBef>
                <a:spcPts val="1600"/>
              </a:spcBef>
              <a:spcAft>
                <a:spcPts val="0"/>
              </a:spcAft>
              <a:buNone/>
              <a:defRPr sz="1400"/>
            </a:lvl5pPr>
            <a:lvl6pPr lvl="5" rtl="0" algn="ctr">
              <a:lnSpc>
                <a:spcPct val="100000"/>
              </a:lnSpc>
              <a:spcBef>
                <a:spcPts val="1600"/>
              </a:spcBef>
              <a:spcAft>
                <a:spcPts val="0"/>
              </a:spcAft>
              <a:buNone/>
              <a:defRPr sz="1400"/>
            </a:lvl6pPr>
            <a:lvl7pPr lvl="6" rtl="0" algn="ctr">
              <a:lnSpc>
                <a:spcPct val="100000"/>
              </a:lnSpc>
              <a:spcBef>
                <a:spcPts val="1600"/>
              </a:spcBef>
              <a:spcAft>
                <a:spcPts val="0"/>
              </a:spcAft>
              <a:buNone/>
              <a:defRPr sz="1400"/>
            </a:lvl7pPr>
            <a:lvl8pPr lvl="7" rtl="0" algn="ctr">
              <a:lnSpc>
                <a:spcPct val="100000"/>
              </a:lnSpc>
              <a:spcBef>
                <a:spcPts val="1600"/>
              </a:spcBef>
              <a:spcAft>
                <a:spcPts val="0"/>
              </a:spcAft>
              <a:buNone/>
              <a:defRPr sz="1400"/>
            </a:lvl8pPr>
            <a:lvl9pPr lvl="8" rtl="0" algn="ctr">
              <a:lnSpc>
                <a:spcPct val="100000"/>
              </a:lnSpc>
              <a:spcBef>
                <a:spcPts val="1600"/>
              </a:spcBef>
              <a:spcAft>
                <a:spcPts val="1600"/>
              </a:spcAft>
              <a:buNone/>
              <a:defRPr sz="1400"/>
            </a:lvl9pPr>
          </a:lstStyle>
          <a:p/>
        </p:txBody>
      </p:sp>
      <p:sp>
        <p:nvSpPr>
          <p:cNvPr id="299" name="Google Shape;299;p13"/>
          <p:cNvSpPr txBox="1"/>
          <p:nvPr>
            <p:ph hasCustomPrompt="1" idx="2" type="title"/>
          </p:nvPr>
        </p:nvSpPr>
        <p:spPr>
          <a:xfrm>
            <a:off x="1772325" y="2131857"/>
            <a:ext cx="996600" cy="52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3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00" name="Google Shape;300;p13"/>
          <p:cNvSpPr txBox="1"/>
          <p:nvPr>
            <p:ph idx="3" type="subTitle"/>
          </p:nvPr>
        </p:nvSpPr>
        <p:spPr>
          <a:xfrm>
            <a:off x="3722400" y="3946875"/>
            <a:ext cx="2036100" cy="529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gn="ctr">
              <a:lnSpc>
                <a:spcPct val="100000"/>
              </a:lnSpc>
              <a:spcBef>
                <a:spcPts val="1600"/>
              </a:spcBef>
              <a:spcAft>
                <a:spcPts val="0"/>
              </a:spcAft>
              <a:buNone/>
              <a:defRPr sz="1400"/>
            </a:lvl2pPr>
            <a:lvl3pPr lvl="2" rtl="0" algn="ctr">
              <a:lnSpc>
                <a:spcPct val="100000"/>
              </a:lnSpc>
              <a:spcBef>
                <a:spcPts val="1600"/>
              </a:spcBef>
              <a:spcAft>
                <a:spcPts val="0"/>
              </a:spcAft>
              <a:buNone/>
              <a:defRPr sz="1400"/>
            </a:lvl3pPr>
            <a:lvl4pPr lvl="3" rtl="0" algn="ctr">
              <a:lnSpc>
                <a:spcPct val="100000"/>
              </a:lnSpc>
              <a:spcBef>
                <a:spcPts val="1600"/>
              </a:spcBef>
              <a:spcAft>
                <a:spcPts val="0"/>
              </a:spcAft>
              <a:buNone/>
              <a:defRPr sz="1400"/>
            </a:lvl4pPr>
            <a:lvl5pPr lvl="4" rtl="0" algn="ctr">
              <a:lnSpc>
                <a:spcPct val="100000"/>
              </a:lnSpc>
              <a:spcBef>
                <a:spcPts val="1600"/>
              </a:spcBef>
              <a:spcAft>
                <a:spcPts val="0"/>
              </a:spcAft>
              <a:buNone/>
              <a:defRPr sz="1400"/>
            </a:lvl5pPr>
            <a:lvl6pPr lvl="5" rtl="0" algn="ctr">
              <a:lnSpc>
                <a:spcPct val="100000"/>
              </a:lnSpc>
              <a:spcBef>
                <a:spcPts val="1600"/>
              </a:spcBef>
              <a:spcAft>
                <a:spcPts val="0"/>
              </a:spcAft>
              <a:buNone/>
              <a:defRPr sz="1400"/>
            </a:lvl6pPr>
            <a:lvl7pPr lvl="6" rtl="0" algn="ctr">
              <a:lnSpc>
                <a:spcPct val="100000"/>
              </a:lnSpc>
              <a:spcBef>
                <a:spcPts val="1600"/>
              </a:spcBef>
              <a:spcAft>
                <a:spcPts val="0"/>
              </a:spcAft>
              <a:buNone/>
              <a:defRPr sz="1400"/>
            </a:lvl7pPr>
            <a:lvl8pPr lvl="7" rtl="0" algn="ctr">
              <a:lnSpc>
                <a:spcPct val="100000"/>
              </a:lnSpc>
              <a:spcBef>
                <a:spcPts val="1600"/>
              </a:spcBef>
              <a:spcAft>
                <a:spcPts val="0"/>
              </a:spcAft>
              <a:buNone/>
              <a:defRPr sz="1400"/>
            </a:lvl8pPr>
            <a:lvl9pPr lvl="8" rtl="0" algn="ctr">
              <a:lnSpc>
                <a:spcPct val="100000"/>
              </a:lnSpc>
              <a:spcBef>
                <a:spcPts val="1600"/>
              </a:spcBef>
              <a:spcAft>
                <a:spcPts val="1600"/>
              </a:spcAft>
              <a:buNone/>
              <a:defRPr sz="1400"/>
            </a:lvl9pPr>
          </a:lstStyle>
          <a:p/>
        </p:txBody>
      </p:sp>
      <p:sp>
        <p:nvSpPr>
          <p:cNvPr id="301" name="Google Shape;301;p13"/>
          <p:cNvSpPr txBox="1"/>
          <p:nvPr>
            <p:ph hasCustomPrompt="1" idx="4" type="title"/>
          </p:nvPr>
        </p:nvSpPr>
        <p:spPr>
          <a:xfrm>
            <a:off x="6711975" y="2131857"/>
            <a:ext cx="996600" cy="52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3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02" name="Google Shape;302;p13"/>
          <p:cNvSpPr txBox="1"/>
          <p:nvPr>
            <p:ph idx="5" type="subTitle"/>
          </p:nvPr>
        </p:nvSpPr>
        <p:spPr>
          <a:xfrm>
            <a:off x="6192225" y="3946875"/>
            <a:ext cx="2036100" cy="529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gn="ctr">
              <a:lnSpc>
                <a:spcPct val="100000"/>
              </a:lnSpc>
              <a:spcBef>
                <a:spcPts val="1600"/>
              </a:spcBef>
              <a:spcAft>
                <a:spcPts val="0"/>
              </a:spcAft>
              <a:buNone/>
              <a:defRPr sz="1400"/>
            </a:lvl2pPr>
            <a:lvl3pPr lvl="2" rtl="0" algn="ctr">
              <a:lnSpc>
                <a:spcPct val="100000"/>
              </a:lnSpc>
              <a:spcBef>
                <a:spcPts val="1600"/>
              </a:spcBef>
              <a:spcAft>
                <a:spcPts val="0"/>
              </a:spcAft>
              <a:buNone/>
              <a:defRPr sz="1400"/>
            </a:lvl3pPr>
            <a:lvl4pPr lvl="3" rtl="0" algn="ctr">
              <a:lnSpc>
                <a:spcPct val="100000"/>
              </a:lnSpc>
              <a:spcBef>
                <a:spcPts val="1600"/>
              </a:spcBef>
              <a:spcAft>
                <a:spcPts val="0"/>
              </a:spcAft>
              <a:buNone/>
              <a:defRPr sz="1400"/>
            </a:lvl4pPr>
            <a:lvl5pPr lvl="4" rtl="0" algn="ctr">
              <a:lnSpc>
                <a:spcPct val="100000"/>
              </a:lnSpc>
              <a:spcBef>
                <a:spcPts val="1600"/>
              </a:spcBef>
              <a:spcAft>
                <a:spcPts val="0"/>
              </a:spcAft>
              <a:buNone/>
              <a:defRPr sz="1400"/>
            </a:lvl5pPr>
            <a:lvl6pPr lvl="5" rtl="0" algn="ctr">
              <a:lnSpc>
                <a:spcPct val="100000"/>
              </a:lnSpc>
              <a:spcBef>
                <a:spcPts val="1600"/>
              </a:spcBef>
              <a:spcAft>
                <a:spcPts val="0"/>
              </a:spcAft>
              <a:buNone/>
              <a:defRPr sz="1400"/>
            </a:lvl6pPr>
            <a:lvl7pPr lvl="6" rtl="0" algn="ctr">
              <a:lnSpc>
                <a:spcPct val="100000"/>
              </a:lnSpc>
              <a:spcBef>
                <a:spcPts val="1600"/>
              </a:spcBef>
              <a:spcAft>
                <a:spcPts val="0"/>
              </a:spcAft>
              <a:buNone/>
              <a:defRPr sz="1400"/>
            </a:lvl7pPr>
            <a:lvl8pPr lvl="7" rtl="0" algn="ctr">
              <a:lnSpc>
                <a:spcPct val="100000"/>
              </a:lnSpc>
              <a:spcBef>
                <a:spcPts val="1600"/>
              </a:spcBef>
              <a:spcAft>
                <a:spcPts val="0"/>
              </a:spcAft>
              <a:buNone/>
              <a:defRPr sz="1400"/>
            </a:lvl8pPr>
            <a:lvl9pPr lvl="8" rtl="0" algn="ctr">
              <a:lnSpc>
                <a:spcPct val="100000"/>
              </a:lnSpc>
              <a:spcBef>
                <a:spcPts val="1600"/>
              </a:spcBef>
              <a:spcAft>
                <a:spcPts val="1600"/>
              </a:spcAft>
              <a:buNone/>
              <a:defRPr sz="1400"/>
            </a:lvl9pPr>
          </a:lstStyle>
          <a:p/>
        </p:txBody>
      </p:sp>
      <p:sp>
        <p:nvSpPr>
          <p:cNvPr id="303" name="Google Shape;303;p13"/>
          <p:cNvSpPr txBox="1"/>
          <p:nvPr>
            <p:ph idx="6"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sp>
        <p:nvSpPr>
          <p:cNvPr id="304" name="Google Shape;304;p13"/>
          <p:cNvSpPr txBox="1"/>
          <p:nvPr>
            <p:ph idx="7" type="subTitle"/>
          </p:nvPr>
        </p:nvSpPr>
        <p:spPr>
          <a:xfrm>
            <a:off x="1252575" y="3431700"/>
            <a:ext cx="2036100" cy="44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305" name="Google Shape;305;p13"/>
          <p:cNvSpPr txBox="1"/>
          <p:nvPr>
            <p:ph idx="8" type="subTitle"/>
          </p:nvPr>
        </p:nvSpPr>
        <p:spPr>
          <a:xfrm>
            <a:off x="3722400" y="3431700"/>
            <a:ext cx="2036100" cy="44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306" name="Google Shape;306;p13"/>
          <p:cNvSpPr txBox="1"/>
          <p:nvPr>
            <p:ph idx="9" type="subTitle"/>
          </p:nvPr>
        </p:nvSpPr>
        <p:spPr>
          <a:xfrm>
            <a:off x="6192225" y="3431700"/>
            <a:ext cx="2036100" cy="44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pic>
        <p:nvPicPr>
          <p:cNvPr id="307" name="Google Shape;307;p13"/>
          <p:cNvPicPr preferRelativeResize="0"/>
          <p:nvPr/>
        </p:nvPicPr>
        <p:blipFill>
          <a:blip r:embed="rId4">
            <a:alphaModFix amt="89000"/>
          </a:blip>
          <a:stretch>
            <a:fillRect/>
          </a:stretch>
        </p:blipFill>
        <p:spPr>
          <a:xfrm>
            <a:off x="898074" y="679976"/>
            <a:ext cx="663161" cy="666752"/>
          </a:xfrm>
          <a:prstGeom prst="rect">
            <a:avLst/>
          </a:prstGeom>
          <a:noFill/>
          <a:ln>
            <a:noFill/>
          </a:ln>
        </p:spPr>
      </p:pic>
      <p:pic>
        <p:nvPicPr>
          <p:cNvPr id="308" name="Google Shape;308;p13"/>
          <p:cNvPicPr preferRelativeResize="0"/>
          <p:nvPr/>
        </p:nvPicPr>
        <p:blipFill>
          <a:blip r:embed="rId5">
            <a:alphaModFix amt="85000"/>
          </a:blip>
          <a:stretch>
            <a:fillRect/>
          </a:stretch>
        </p:blipFill>
        <p:spPr>
          <a:xfrm>
            <a:off x="7917200" y="886138"/>
            <a:ext cx="724644" cy="630498"/>
          </a:xfrm>
          <a:prstGeom prst="rect">
            <a:avLst/>
          </a:prstGeom>
          <a:noFill/>
          <a:ln>
            <a:noFill/>
          </a:ln>
        </p:spPr>
      </p:pic>
      <p:pic>
        <p:nvPicPr>
          <p:cNvPr id="309" name="Google Shape;309;p13"/>
          <p:cNvPicPr preferRelativeResize="0"/>
          <p:nvPr/>
        </p:nvPicPr>
        <p:blipFill rotWithShape="1">
          <a:blip r:embed="rId6">
            <a:alphaModFix amt="90000"/>
          </a:blip>
          <a:srcRect b="21433" l="17866" r="12095" t="19811"/>
          <a:stretch/>
        </p:blipFill>
        <p:spPr>
          <a:xfrm>
            <a:off x="1602225" y="606951"/>
            <a:ext cx="225413" cy="269874"/>
          </a:xfrm>
          <a:prstGeom prst="rect">
            <a:avLst/>
          </a:prstGeom>
          <a:noFill/>
          <a:ln>
            <a:noFill/>
          </a:ln>
        </p:spPr>
      </p:pic>
      <p:pic>
        <p:nvPicPr>
          <p:cNvPr id="310" name="Google Shape;310;p13"/>
          <p:cNvPicPr preferRelativeResize="0"/>
          <p:nvPr/>
        </p:nvPicPr>
        <p:blipFill rotWithShape="1">
          <a:blip r:embed="rId7">
            <a:alphaModFix amt="90000"/>
          </a:blip>
          <a:srcRect b="20554" l="16404" r="13488" t="19815"/>
          <a:stretch/>
        </p:blipFill>
        <p:spPr>
          <a:xfrm rot="-1892008">
            <a:off x="736476" y="1432153"/>
            <a:ext cx="210024" cy="255214"/>
          </a:xfrm>
          <a:prstGeom prst="rect">
            <a:avLst/>
          </a:prstGeom>
          <a:noFill/>
          <a:ln>
            <a:noFill/>
          </a:ln>
        </p:spPr>
      </p:pic>
      <p:pic>
        <p:nvPicPr>
          <p:cNvPr id="311" name="Google Shape;311;p13"/>
          <p:cNvPicPr preferRelativeResize="0"/>
          <p:nvPr/>
        </p:nvPicPr>
        <p:blipFill rotWithShape="1">
          <a:blip r:embed="rId8">
            <a:alphaModFix amt="90000"/>
          </a:blip>
          <a:srcRect b="22040" l="16945" r="10977" t="23685"/>
          <a:stretch/>
        </p:blipFill>
        <p:spPr>
          <a:xfrm rot="-1850224">
            <a:off x="902874" y="4280154"/>
            <a:ext cx="281737" cy="302773"/>
          </a:xfrm>
          <a:prstGeom prst="rect">
            <a:avLst/>
          </a:prstGeom>
          <a:noFill/>
          <a:ln>
            <a:noFill/>
          </a:ln>
        </p:spPr>
      </p:pic>
      <p:pic>
        <p:nvPicPr>
          <p:cNvPr id="312" name="Google Shape;312;p13"/>
          <p:cNvPicPr preferRelativeResize="0"/>
          <p:nvPr/>
        </p:nvPicPr>
        <p:blipFill rotWithShape="1">
          <a:blip r:embed="rId6">
            <a:alphaModFix amt="90000"/>
          </a:blip>
          <a:srcRect b="21433" l="17866" r="12095" t="19811"/>
          <a:stretch/>
        </p:blipFill>
        <p:spPr>
          <a:xfrm rot="1505967">
            <a:off x="8520800" y="563412"/>
            <a:ext cx="281751" cy="337328"/>
          </a:xfrm>
          <a:prstGeom prst="rect">
            <a:avLst/>
          </a:prstGeom>
          <a:noFill/>
          <a:ln>
            <a:noFill/>
          </a:ln>
        </p:spPr>
      </p:pic>
      <p:pic>
        <p:nvPicPr>
          <p:cNvPr id="313" name="Google Shape;313;p13"/>
          <p:cNvPicPr preferRelativeResize="0"/>
          <p:nvPr/>
        </p:nvPicPr>
        <p:blipFill rotWithShape="1">
          <a:blip r:embed="rId8">
            <a:alphaModFix amt="90000"/>
          </a:blip>
          <a:srcRect b="22040" l="16945" r="10977" t="23685"/>
          <a:stretch/>
        </p:blipFill>
        <p:spPr>
          <a:xfrm rot="1477677">
            <a:off x="8481173" y="4324879"/>
            <a:ext cx="281738" cy="302775"/>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5">
    <p:spTree>
      <p:nvGrpSpPr>
        <p:cNvPr id="314" name="Shape 314"/>
        <p:cNvGrpSpPr/>
        <p:nvPr/>
      </p:nvGrpSpPr>
      <p:grpSpPr>
        <a:xfrm>
          <a:off x="0" y="0"/>
          <a:ext cx="0" cy="0"/>
          <a:chOff x="0" y="0"/>
          <a:chExt cx="0" cy="0"/>
        </a:xfrm>
      </p:grpSpPr>
      <p:grpSp>
        <p:nvGrpSpPr>
          <p:cNvPr id="315" name="Google Shape;315;p14"/>
          <p:cNvGrpSpPr/>
          <p:nvPr/>
        </p:nvGrpSpPr>
        <p:grpSpPr>
          <a:xfrm>
            <a:off x="86225" y="405100"/>
            <a:ext cx="8895807" cy="4502175"/>
            <a:chOff x="86225" y="353996"/>
            <a:chExt cx="8895807" cy="4502175"/>
          </a:xfrm>
        </p:grpSpPr>
        <p:grpSp>
          <p:nvGrpSpPr>
            <p:cNvPr id="316" name="Google Shape;316;p14"/>
            <p:cNvGrpSpPr/>
            <p:nvPr/>
          </p:nvGrpSpPr>
          <p:grpSpPr>
            <a:xfrm>
              <a:off x="837025" y="353996"/>
              <a:ext cx="8145007" cy="4502175"/>
              <a:chOff x="365514" y="392094"/>
              <a:chExt cx="8467623" cy="4502175"/>
            </a:xfrm>
          </p:grpSpPr>
          <p:sp>
            <p:nvSpPr>
              <p:cNvPr id="317" name="Google Shape;317;p14"/>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4"/>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 name="Google Shape;319;p14"/>
            <p:cNvGrpSpPr/>
            <p:nvPr/>
          </p:nvGrpSpPr>
          <p:grpSpPr>
            <a:xfrm>
              <a:off x="86225" y="384725"/>
              <a:ext cx="751875" cy="4434900"/>
              <a:chOff x="114825" y="381000"/>
              <a:chExt cx="751875" cy="4434900"/>
            </a:xfrm>
          </p:grpSpPr>
          <p:sp>
            <p:nvSpPr>
              <p:cNvPr id="320" name="Google Shape;320;p14"/>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 name="Google Shape;321;p14"/>
              <p:cNvGrpSpPr/>
              <p:nvPr/>
            </p:nvGrpSpPr>
            <p:grpSpPr>
              <a:xfrm>
                <a:off x="114825" y="553463"/>
                <a:ext cx="492600" cy="4054950"/>
                <a:chOff x="114825" y="553463"/>
                <a:chExt cx="492600" cy="4054950"/>
              </a:xfrm>
            </p:grpSpPr>
            <p:sp>
              <p:nvSpPr>
                <p:cNvPr id="322" name="Google Shape;322;p14"/>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4"/>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4"/>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4"/>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4"/>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4"/>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28" name="Google Shape;328;p14"/>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329" name="Google Shape;329;p14"/>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330" name="Google Shape;330;p14"/>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331" name="Google Shape;331;p14"/>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332" name="Google Shape;332;p14"/>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333" name="Google Shape;333;p14"/>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334" name="Google Shape;334;p14"/>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335" name="Google Shape;335;p14"/>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336" name="Google Shape;336;p14"/>
          <p:cNvSpPr txBox="1"/>
          <p:nvPr>
            <p:ph type="title"/>
          </p:nvPr>
        </p:nvSpPr>
        <p:spPr>
          <a:xfrm>
            <a:off x="3056587" y="3186025"/>
            <a:ext cx="3345600" cy="53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337" name="Google Shape;337;p14"/>
          <p:cNvSpPr txBox="1"/>
          <p:nvPr>
            <p:ph idx="1" type="subTitle"/>
          </p:nvPr>
        </p:nvSpPr>
        <p:spPr>
          <a:xfrm>
            <a:off x="1388325" y="1501788"/>
            <a:ext cx="6691200" cy="147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pic>
        <p:nvPicPr>
          <p:cNvPr id="338" name="Google Shape;338;p14"/>
          <p:cNvPicPr preferRelativeResize="0"/>
          <p:nvPr/>
        </p:nvPicPr>
        <p:blipFill rotWithShape="1">
          <a:blip r:embed="rId4">
            <a:alphaModFix amt="90000"/>
          </a:blip>
          <a:srcRect b="12472" l="14783" r="9676" t="26207"/>
          <a:stretch/>
        </p:blipFill>
        <p:spPr>
          <a:xfrm rot="-1220646">
            <a:off x="957204" y="847139"/>
            <a:ext cx="343594" cy="398077"/>
          </a:xfrm>
          <a:prstGeom prst="rect">
            <a:avLst/>
          </a:prstGeom>
          <a:noFill/>
          <a:ln>
            <a:noFill/>
          </a:ln>
        </p:spPr>
      </p:pic>
      <p:pic>
        <p:nvPicPr>
          <p:cNvPr id="339" name="Google Shape;339;p14"/>
          <p:cNvPicPr preferRelativeResize="0"/>
          <p:nvPr/>
        </p:nvPicPr>
        <p:blipFill rotWithShape="1">
          <a:blip r:embed="rId5">
            <a:alphaModFix amt="90000"/>
          </a:blip>
          <a:srcRect b="21433" l="17866" r="12095" t="19811"/>
          <a:stretch/>
        </p:blipFill>
        <p:spPr>
          <a:xfrm>
            <a:off x="6933900" y="757425"/>
            <a:ext cx="281751" cy="337327"/>
          </a:xfrm>
          <a:prstGeom prst="rect">
            <a:avLst/>
          </a:prstGeom>
          <a:noFill/>
          <a:ln>
            <a:noFill/>
          </a:ln>
        </p:spPr>
      </p:pic>
      <p:pic>
        <p:nvPicPr>
          <p:cNvPr id="340" name="Google Shape;340;p14"/>
          <p:cNvPicPr preferRelativeResize="0"/>
          <p:nvPr/>
        </p:nvPicPr>
        <p:blipFill rotWithShape="1">
          <a:blip r:embed="rId6">
            <a:alphaModFix amt="90000"/>
          </a:blip>
          <a:srcRect b="20554" l="16404" r="13488" t="19815"/>
          <a:stretch/>
        </p:blipFill>
        <p:spPr>
          <a:xfrm rot="1593194">
            <a:off x="8489464" y="1544452"/>
            <a:ext cx="267565" cy="325127"/>
          </a:xfrm>
          <a:prstGeom prst="rect">
            <a:avLst/>
          </a:prstGeom>
          <a:noFill/>
          <a:ln>
            <a:noFill/>
          </a:ln>
        </p:spPr>
      </p:pic>
      <p:pic>
        <p:nvPicPr>
          <p:cNvPr id="341" name="Google Shape;341;p14"/>
          <p:cNvPicPr preferRelativeResize="0"/>
          <p:nvPr/>
        </p:nvPicPr>
        <p:blipFill rotWithShape="1">
          <a:blip r:embed="rId7">
            <a:alphaModFix amt="90000"/>
          </a:blip>
          <a:srcRect b="22040" l="16945" r="10977" t="23685"/>
          <a:stretch/>
        </p:blipFill>
        <p:spPr>
          <a:xfrm rot="-1850224">
            <a:off x="1101424" y="4240929"/>
            <a:ext cx="281737" cy="302773"/>
          </a:xfrm>
          <a:prstGeom prst="rect">
            <a:avLst/>
          </a:prstGeom>
          <a:noFill/>
          <a:ln>
            <a:noFill/>
          </a:ln>
        </p:spPr>
      </p:pic>
      <p:pic>
        <p:nvPicPr>
          <p:cNvPr id="342" name="Google Shape;342;p14"/>
          <p:cNvPicPr preferRelativeResize="0"/>
          <p:nvPr/>
        </p:nvPicPr>
        <p:blipFill rotWithShape="1">
          <a:blip r:embed="rId5">
            <a:alphaModFix amt="90000"/>
          </a:blip>
          <a:srcRect b="21433" l="17866" r="12095" t="19811"/>
          <a:stretch/>
        </p:blipFill>
        <p:spPr>
          <a:xfrm rot="1505967">
            <a:off x="8194800" y="4369025"/>
            <a:ext cx="281751" cy="337328"/>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
    <p:spTree>
      <p:nvGrpSpPr>
        <p:cNvPr id="343" name="Shape 343"/>
        <p:cNvGrpSpPr/>
        <p:nvPr/>
      </p:nvGrpSpPr>
      <p:grpSpPr>
        <a:xfrm>
          <a:off x="0" y="0"/>
          <a:ext cx="0" cy="0"/>
          <a:chOff x="0" y="0"/>
          <a:chExt cx="0" cy="0"/>
        </a:xfrm>
      </p:grpSpPr>
      <p:grpSp>
        <p:nvGrpSpPr>
          <p:cNvPr id="344" name="Google Shape;344;p15"/>
          <p:cNvGrpSpPr/>
          <p:nvPr/>
        </p:nvGrpSpPr>
        <p:grpSpPr>
          <a:xfrm>
            <a:off x="86225" y="405100"/>
            <a:ext cx="8895807" cy="4502175"/>
            <a:chOff x="86225" y="353996"/>
            <a:chExt cx="8895807" cy="4502175"/>
          </a:xfrm>
        </p:grpSpPr>
        <p:grpSp>
          <p:nvGrpSpPr>
            <p:cNvPr id="345" name="Google Shape;345;p15"/>
            <p:cNvGrpSpPr/>
            <p:nvPr/>
          </p:nvGrpSpPr>
          <p:grpSpPr>
            <a:xfrm>
              <a:off x="837025" y="353996"/>
              <a:ext cx="8145007" cy="4502175"/>
              <a:chOff x="365514" y="392094"/>
              <a:chExt cx="8467623" cy="4502175"/>
            </a:xfrm>
          </p:grpSpPr>
          <p:sp>
            <p:nvSpPr>
              <p:cNvPr id="346" name="Google Shape;346;p15"/>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5"/>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 name="Google Shape;348;p15"/>
            <p:cNvGrpSpPr/>
            <p:nvPr/>
          </p:nvGrpSpPr>
          <p:grpSpPr>
            <a:xfrm>
              <a:off x="86225" y="384725"/>
              <a:ext cx="751875" cy="4434900"/>
              <a:chOff x="114825" y="381000"/>
              <a:chExt cx="751875" cy="4434900"/>
            </a:xfrm>
          </p:grpSpPr>
          <p:sp>
            <p:nvSpPr>
              <p:cNvPr id="349" name="Google Shape;349;p15"/>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 name="Google Shape;350;p15"/>
              <p:cNvGrpSpPr/>
              <p:nvPr/>
            </p:nvGrpSpPr>
            <p:grpSpPr>
              <a:xfrm>
                <a:off x="114825" y="553463"/>
                <a:ext cx="492600" cy="4054950"/>
                <a:chOff x="114825" y="553463"/>
                <a:chExt cx="492600" cy="4054950"/>
              </a:xfrm>
            </p:grpSpPr>
            <p:sp>
              <p:nvSpPr>
                <p:cNvPr id="351" name="Google Shape;351;p15"/>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5"/>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5"/>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5"/>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5"/>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5"/>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57" name="Google Shape;357;p15"/>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358" name="Google Shape;358;p15"/>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359" name="Google Shape;359;p15"/>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360" name="Google Shape;360;p15"/>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361" name="Google Shape;361;p15"/>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362" name="Google Shape;362;p15"/>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363" name="Google Shape;363;p15"/>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364" name="Google Shape;364;p15"/>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365" name="Google Shape;365;p15"/>
          <p:cNvSpPr txBox="1"/>
          <p:nvPr>
            <p:ph type="title"/>
          </p:nvPr>
        </p:nvSpPr>
        <p:spPr>
          <a:xfrm>
            <a:off x="1350222" y="2257425"/>
            <a:ext cx="2688000" cy="446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3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66" name="Google Shape;366;p15"/>
          <p:cNvSpPr txBox="1"/>
          <p:nvPr>
            <p:ph idx="1" type="subTitle"/>
          </p:nvPr>
        </p:nvSpPr>
        <p:spPr>
          <a:xfrm>
            <a:off x="1350222" y="2931850"/>
            <a:ext cx="26880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p:txBody>
      </p:sp>
      <p:pic>
        <p:nvPicPr>
          <p:cNvPr id="367" name="Google Shape;367;p15"/>
          <p:cNvPicPr preferRelativeResize="0"/>
          <p:nvPr/>
        </p:nvPicPr>
        <p:blipFill rotWithShape="1">
          <a:blip r:embed="rId4">
            <a:alphaModFix amt="90000"/>
          </a:blip>
          <a:srcRect b="21433" l="17866" r="12095" t="19811"/>
          <a:stretch/>
        </p:blipFill>
        <p:spPr>
          <a:xfrm>
            <a:off x="990300" y="4062850"/>
            <a:ext cx="281751" cy="337327"/>
          </a:xfrm>
          <a:prstGeom prst="rect">
            <a:avLst/>
          </a:prstGeom>
          <a:noFill/>
          <a:ln>
            <a:noFill/>
          </a:ln>
        </p:spPr>
      </p:pic>
      <p:pic>
        <p:nvPicPr>
          <p:cNvPr id="368" name="Google Shape;368;p15"/>
          <p:cNvPicPr preferRelativeResize="0"/>
          <p:nvPr/>
        </p:nvPicPr>
        <p:blipFill rotWithShape="1">
          <a:blip r:embed="rId5">
            <a:alphaModFix amt="90000"/>
          </a:blip>
          <a:srcRect b="20554" l="16404" r="13488" t="19815"/>
          <a:stretch/>
        </p:blipFill>
        <p:spPr>
          <a:xfrm rot="1593194">
            <a:off x="1597889" y="4375127"/>
            <a:ext cx="267565" cy="325127"/>
          </a:xfrm>
          <a:prstGeom prst="rect">
            <a:avLst/>
          </a:prstGeom>
          <a:noFill/>
          <a:ln>
            <a:noFill/>
          </a:ln>
        </p:spPr>
      </p:pic>
      <p:pic>
        <p:nvPicPr>
          <p:cNvPr id="369" name="Google Shape;369;p15"/>
          <p:cNvPicPr preferRelativeResize="0"/>
          <p:nvPr/>
        </p:nvPicPr>
        <p:blipFill rotWithShape="1">
          <a:blip r:embed="rId4">
            <a:alphaModFix amt="90000"/>
          </a:blip>
          <a:srcRect b="21433" l="17866" r="12095" t="19811"/>
          <a:stretch/>
        </p:blipFill>
        <p:spPr>
          <a:xfrm rot="1505967">
            <a:off x="7794750" y="4159475"/>
            <a:ext cx="281751" cy="337328"/>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7">
    <p:spTree>
      <p:nvGrpSpPr>
        <p:cNvPr id="370" name="Shape 370"/>
        <p:cNvGrpSpPr/>
        <p:nvPr/>
      </p:nvGrpSpPr>
      <p:grpSpPr>
        <a:xfrm>
          <a:off x="0" y="0"/>
          <a:ext cx="0" cy="0"/>
          <a:chOff x="0" y="0"/>
          <a:chExt cx="0" cy="0"/>
        </a:xfrm>
      </p:grpSpPr>
      <p:grpSp>
        <p:nvGrpSpPr>
          <p:cNvPr id="371" name="Google Shape;371;p16"/>
          <p:cNvGrpSpPr/>
          <p:nvPr/>
        </p:nvGrpSpPr>
        <p:grpSpPr>
          <a:xfrm>
            <a:off x="86225" y="405100"/>
            <a:ext cx="8895807" cy="4502175"/>
            <a:chOff x="86225" y="353996"/>
            <a:chExt cx="8895807" cy="4502175"/>
          </a:xfrm>
        </p:grpSpPr>
        <p:grpSp>
          <p:nvGrpSpPr>
            <p:cNvPr id="372" name="Google Shape;372;p16"/>
            <p:cNvGrpSpPr/>
            <p:nvPr/>
          </p:nvGrpSpPr>
          <p:grpSpPr>
            <a:xfrm>
              <a:off x="837025" y="353996"/>
              <a:ext cx="8145007" cy="4502175"/>
              <a:chOff x="365514" y="392094"/>
              <a:chExt cx="8467623" cy="4502175"/>
            </a:xfrm>
          </p:grpSpPr>
          <p:sp>
            <p:nvSpPr>
              <p:cNvPr id="373" name="Google Shape;373;p16"/>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6"/>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 name="Google Shape;375;p16"/>
            <p:cNvGrpSpPr/>
            <p:nvPr/>
          </p:nvGrpSpPr>
          <p:grpSpPr>
            <a:xfrm>
              <a:off x="86225" y="384725"/>
              <a:ext cx="751875" cy="4434900"/>
              <a:chOff x="114825" y="381000"/>
              <a:chExt cx="751875" cy="4434900"/>
            </a:xfrm>
          </p:grpSpPr>
          <p:sp>
            <p:nvSpPr>
              <p:cNvPr id="376" name="Google Shape;376;p16"/>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 name="Google Shape;377;p16"/>
              <p:cNvGrpSpPr/>
              <p:nvPr/>
            </p:nvGrpSpPr>
            <p:grpSpPr>
              <a:xfrm>
                <a:off x="114825" y="553463"/>
                <a:ext cx="492600" cy="4054950"/>
                <a:chOff x="114825" y="553463"/>
                <a:chExt cx="492600" cy="4054950"/>
              </a:xfrm>
            </p:grpSpPr>
            <p:sp>
              <p:nvSpPr>
                <p:cNvPr id="378" name="Google Shape;378;p16"/>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6"/>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6"/>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6"/>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6"/>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6"/>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84" name="Google Shape;384;p16"/>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385" name="Google Shape;385;p16"/>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386" name="Google Shape;386;p16"/>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387" name="Google Shape;387;p16"/>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388" name="Google Shape;388;p16"/>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389" name="Google Shape;389;p16"/>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390" name="Google Shape;390;p16"/>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391" name="Google Shape;391;p16"/>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392" name="Google Shape;392;p16"/>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393" name="Google Shape;393;p16"/>
          <p:cNvPicPr preferRelativeResize="0"/>
          <p:nvPr/>
        </p:nvPicPr>
        <p:blipFill rotWithShape="1">
          <a:blip r:embed="rId4">
            <a:alphaModFix amt="90000"/>
          </a:blip>
          <a:srcRect b="12472" l="14783" r="9676" t="26207"/>
          <a:stretch/>
        </p:blipFill>
        <p:spPr>
          <a:xfrm rot="-1220646">
            <a:off x="957204" y="847139"/>
            <a:ext cx="343594" cy="398077"/>
          </a:xfrm>
          <a:prstGeom prst="rect">
            <a:avLst/>
          </a:prstGeom>
          <a:noFill/>
          <a:ln>
            <a:noFill/>
          </a:ln>
        </p:spPr>
      </p:pic>
      <p:pic>
        <p:nvPicPr>
          <p:cNvPr id="394" name="Google Shape;394;p16"/>
          <p:cNvPicPr preferRelativeResize="0"/>
          <p:nvPr/>
        </p:nvPicPr>
        <p:blipFill rotWithShape="1">
          <a:blip r:embed="rId5">
            <a:alphaModFix amt="90000"/>
          </a:blip>
          <a:srcRect b="20554" l="16404" r="13488" t="19815"/>
          <a:stretch/>
        </p:blipFill>
        <p:spPr>
          <a:xfrm rot="1593194">
            <a:off x="8468264" y="828802"/>
            <a:ext cx="267565" cy="325127"/>
          </a:xfrm>
          <a:prstGeom prst="rect">
            <a:avLst/>
          </a:prstGeom>
          <a:noFill/>
          <a:ln>
            <a:noFill/>
          </a:ln>
        </p:spPr>
      </p:pic>
      <p:pic>
        <p:nvPicPr>
          <p:cNvPr id="395" name="Google Shape;395;p16"/>
          <p:cNvPicPr preferRelativeResize="0"/>
          <p:nvPr/>
        </p:nvPicPr>
        <p:blipFill rotWithShape="1">
          <a:blip r:embed="rId6">
            <a:alphaModFix amt="90000"/>
          </a:blip>
          <a:srcRect b="22040" l="16945" r="10977" t="23685"/>
          <a:stretch/>
        </p:blipFill>
        <p:spPr>
          <a:xfrm rot="2465831">
            <a:off x="885162" y="1482792"/>
            <a:ext cx="281738" cy="302774"/>
          </a:xfrm>
          <a:prstGeom prst="rect">
            <a:avLst/>
          </a:prstGeom>
          <a:noFill/>
          <a:ln>
            <a:noFill/>
          </a:ln>
        </p:spPr>
      </p:pic>
      <p:pic>
        <p:nvPicPr>
          <p:cNvPr id="396" name="Google Shape;396;p16"/>
          <p:cNvPicPr preferRelativeResize="0"/>
          <p:nvPr/>
        </p:nvPicPr>
        <p:blipFill rotWithShape="1">
          <a:blip r:embed="rId7">
            <a:alphaModFix amt="90000"/>
          </a:blip>
          <a:srcRect b="20554" l="16404" r="13488" t="19815"/>
          <a:stretch/>
        </p:blipFill>
        <p:spPr>
          <a:xfrm rot="895601">
            <a:off x="842795" y="4523905"/>
            <a:ext cx="227637" cy="276621"/>
          </a:xfrm>
          <a:prstGeom prst="rect">
            <a:avLst/>
          </a:prstGeom>
          <a:noFill/>
          <a:ln>
            <a:noFill/>
          </a:ln>
        </p:spPr>
      </p:pic>
      <p:pic>
        <p:nvPicPr>
          <p:cNvPr id="397" name="Google Shape;397;p16"/>
          <p:cNvPicPr preferRelativeResize="0"/>
          <p:nvPr/>
        </p:nvPicPr>
        <p:blipFill rotWithShape="1">
          <a:blip r:embed="rId8">
            <a:alphaModFix amt="90000"/>
          </a:blip>
          <a:srcRect b="21433" l="17866" r="12095" t="19811"/>
          <a:stretch/>
        </p:blipFill>
        <p:spPr>
          <a:xfrm rot="-1128960">
            <a:off x="7880475" y="808162"/>
            <a:ext cx="281751" cy="337328"/>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_1">
    <p:spTree>
      <p:nvGrpSpPr>
        <p:cNvPr id="398" name="Shape 398"/>
        <p:cNvGrpSpPr/>
        <p:nvPr/>
      </p:nvGrpSpPr>
      <p:grpSpPr>
        <a:xfrm>
          <a:off x="0" y="0"/>
          <a:ext cx="0" cy="0"/>
          <a:chOff x="0" y="0"/>
          <a:chExt cx="0" cy="0"/>
        </a:xfrm>
      </p:grpSpPr>
      <p:grpSp>
        <p:nvGrpSpPr>
          <p:cNvPr id="399" name="Google Shape;399;p17"/>
          <p:cNvGrpSpPr/>
          <p:nvPr/>
        </p:nvGrpSpPr>
        <p:grpSpPr>
          <a:xfrm>
            <a:off x="86225" y="405100"/>
            <a:ext cx="8895807" cy="4502175"/>
            <a:chOff x="86225" y="353996"/>
            <a:chExt cx="8895807" cy="4502175"/>
          </a:xfrm>
        </p:grpSpPr>
        <p:grpSp>
          <p:nvGrpSpPr>
            <p:cNvPr id="400" name="Google Shape;400;p17"/>
            <p:cNvGrpSpPr/>
            <p:nvPr/>
          </p:nvGrpSpPr>
          <p:grpSpPr>
            <a:xfrm>
              <a:off x="837025" y="353996"/>
              <a:ext cx="8145007" cy="4502175"/>
              <a:chOff x="365514" y="392094"/>
              <a:chExt cx="8467623" cy="4502175"/>
            </a:xfrm>
          </p:grpSpPr>
          <p:sp>
            <p:nvSpPr>
              <p:cNvPr id="401" name="Google Shape;401;p17"/>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7"/>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 name="Google Shape;403;p17"/>
            <p:cNvGrpSpPr/>
            <p:nvPr/>
          </p:nvGrpSpPr>
          <p:grpSpPr>
            <a:xfrm>
              <a:off x="86225" y="384725"/>
              <a:ext cx="751875" cy="4434900"/>
              <a:chOff x="114825" y="381000"/>
              <a:chExt cx="751875" cy="4434900"/>
            </a:xfrm>
          </p:grpSpPr>
          <p:sp>
            <p:nvSpPr>
              <p:cNvPr id="404" name="Google Shape;404;p17"/>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 name="Google Shape;405;p17"/>
              <p:cNvGrpSpPr/>
              <p:nvPr/>
            </p:nvGrpSpPr>
            <p:grpSpPr>
              <a:xfrm>
                <a:off x="114825" y="553463"/>
                <a:ext cx="492600" cy="4054950"/>
                <a:chOff x="114825" y="553463"/>
                <a:chExt cx="492600" cy="4054950"/>
              </a:xfrm>
            </p:grpSpPr>
            <p:sp>
              <p:nvSpPr>
                <p:cNvPr id="406" name="Google Shape;406;p17"/>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7"/>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7"/>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7"/>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7"/>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7"/>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412" name="Google Shape;412;p17"/>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413" name="Google Shape;413;p17"/>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414" name="Google Shape;414;p17"/>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415" name="Google Shape;415;p17"/>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416" name="Google Shape;416;p17"/>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417" name="Google Shape;417;p17"/>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418" name="Google Shape;418;p17"/>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419" name="Google Shape;419;p17"/>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420" name="Google Shape;420;p17"/>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421" name="Google Shape;421;p17"/>
          <p:cNvPicPr preferRelativeResize="0"/>
          <p:nvPr/>
        </p:nvPicPr>
        <p:blipFill>
          <a:blip r:embed="rId4">
            <a:alphaModFix/>
          </a:blip>
          <a:stretch>
            <a:fillRect/>
          </a:stretch>
        </p:blipFill>
        <p:spPr>
          <a:xfrm>
            <a:off x="895350" y="606959"/>
            <a:ext cx="902451" cy="867640"/>
          </a:xfrm>
          <a:prstGeom prst="rect">
            <a:avLst/>
          </a:prstGeom>
          <a:noFill/>
          <a:ln>
            <a:noFill/>
          </a:ln>
        </p:spPr>
      </p:pic>
      <p:pic>
        <p:nvPicPr>
          <p:cNvPr id="422" name="Google Shape;422;p17"/>
          <p:cNvPicPr preferRelativeResize="0"/>
          <p:nvPr/>
        </p:nvPicPr>
        <p:blipFill rotWithShape="1">
          <a:blip r:embed="rId5">
            <a:alphaModFix amt="90000"/>
          </a:blip>
          <a:srcRect b="21433" l="17866" r="12095" t="19811"/>
          <a:stretch/>
        </p:blipFill>
        <p:spPr>
          <a:xfrm>
            <a:off x="7467300" y="662175"/>
            <a:ext cx="281751" cy="337327"/>
          </a:xfrm>
          <a:prstGeom prst="rect">
            <a:avLst/>
          </a:prstGeom>
          <a:noFill/>
          <a:ln>
            <a:noFill/>
          </a:ln>
        </p:spPr>
      </p:pic>
      <p:pic>
        <p:nvPicPr>
          <p:cNvPr id="423" name="Google Shape;423;p17"/>
          <p:cNvPicPr preferRelativeResize="0"/>
          <p:nvPr/>
        </p:nvPicPr>
        <p:blipFill rotWithShape="1">
          <a:blip r:embed="rId6">
            <a:alphaModFix amt="90000"/>
          </a:blip>
          <a:srcRect b="20554" l="16404" r="13488" t="19815"/>
          <a:stretch/>
        </p:blipFill>
        <p:spPr>
          <a:xfrm rot="1593194">
            <a:off x="8468264" y="828802"/>
            <a:ext cx="267565" cy="325127"/>
          </a:xfrm>
          <a:prstGeom prst="rect">
            <a:avLst/>
          </a:prstGeom>
          <a:noFill/>
          <a:ln>
            <a:noFill/>
          </a:ln>
        </p:spPr>
      </p:pic>
      <p:pic>
        <p:nvPicPr>
          <p:cNvPr id="424" name="Google Shape;424;p17"/>
          <p:cNvPicPr preferRelativeResize="0"/>
          <p:nvPr/>
        </p:nvPicPr>
        <p:blipFill rotWithShape="1">
          <a:blip r:embed="rId7">
            <a:alphaModFix amt="90000"/>
          </a:blip>
          <a:srcRect b="22040" l="16945" r="10977" t="23685"/>
          <a:stretch/>
        </p:blipFill>
        <p:spPr>
          <a:xfrm rot="-1850224">
            <a:off x="914099" y="4383229"/>
            <a:ext cx="281737" cy="302773"/>
          </a:xfrm>
          <a:prstGeom prst="rect">
            <a:avLst/>
          </a:prstGeom>
          <a:noFill/>
          <a:ln>
            <a:noFill/>
          </a:ln>
        </p:spPr>
      </p:pic>
      <p:pic>
        <p:nvPicPr>
          <p:cNvPr id="425" name="Google Shape;425;p17"/>
          <p:cNvPicPr preferRelativeResize="0"/>
          <p:nvPr/>
        </p:nvPicPr>
        <p:blipFill rotWithShape="1">
          <a:blip r:embed="rId5">
            <a:alphaModFix amt="90000"/>
          </a:blip>
          <a:srcRect b="21433" l="17866" r="12095" t="19811"/>
          <a:stretch/>
        </p:blipFill>
        <p:spPr>
          <a:xfrm rot="1505967">
            <a:off x="8442025" y="4365950"/>
            <a:ext cx="281751" cy="337328"/>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7_1_1">
    <p:spTree>
      <p:nvGrpSpPr>
        <p:cNvPr id="426" name="Shape 426"/>
        <p:cNvGrpSpPr/>
        <p:nvPr/>
      </p:nvGrpSpPr>
      <p:grpSpPr>
        <a:xfrm>
          <a:off x="0" y="0"/>
          <a:ext cx="0" cy="0"/>
          <a:chOff x="0" y="0"/>
          <a:chExt cx="0" cy="0"/>
        </a:xfrm>
      </p:grpSpPr>
      <p:grpSp>
        <p:nvGrpSpPr>
          <p:cNvPr id="427" name="Google Shape;427;p18"/>
          <p:cNvGrpSpPr/>
          <p:nvPr/>
        </p:nvGrpSpPr>
        <p:grpSpPr>
          <a:xfrm>
            <a:off x="86225" y="405100"/>
            <a:ext cx="8895807" cy="4502175"/>
            <a:chOff x="86225" y="353996"/>
            <a:chExt cx="8895807" cy="4502175"/>
          </a:xfrm>
        </p:grpSpPr>
        <p:grpSp>
          <p:nvGrpSpPr>
            <p:cNvPr id="428" name="Google Shape;428;p18"/>
            <p:cNvGrpSpPr/>
            <p:nvPr/>
          </p:nvGrpSpPr>
          <p:grpSpPr>
            <a:xfrm>
              <a:off x="837025" y="353996"/>
              <a:ext cx="8145007" cy="4502175"/>
              <a:chOff x="365514" y="392094"/>
              <a:chExt cx="8467623" cy="4502175"/>
            </a:xfrm>
          </p:grpSpPr>
          <p:sp>
            <p:nvSpPr>
              <p:cNvPr id="429" name="Google Shape;429;p18"/>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8"/>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 name="Google Shape;431;p18"/>
            <p:cNvGrpSpPr/>
            <p:nvPr/>
          </p:nvGrpSpPr>
          <p:grpSpPr>
            <a:xfrm>
              <a:off x="86225" y="384725"/>
              <a:ext cx="751875" cy="4434900"/>
              <a:chOff x="114825" y="381000"/>
              <a:chExt cx="751875" cy="4434900"/>
            </a:xfrm>
          </p:grpSpPr>
          <p:sp>
            <p:nvSpPr>
              <p:cNvPr id="432" name="Google Shape;432;p18"/>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 name="Google Shape;433;p18"/>
              <p:cNvGrpSpPr/>
              <p:nvPr/>
            </p:nvGrpSpPr>
            <p:grpSpPr>
              <a:xfrm>
                <a:off x="114825" y="553463"/>
                <a:ext cx="492600" cy="4054950"/>
                <a:chOff x="114825" y="553463"/>
                <a:chExt cx="492600" cy="4054950"/>
              </a:xfrm>
            </p:grpSpPr>
            <p:sp>
              <p:nvSpPr>
                <p:cNvPr id="434" name="Google Shape;434;p18"/>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8"/>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8"/>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8"/>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8"/>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8"/>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440" name="Google Shape;440;p18"/>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441" name="Google Shape;441;p18"/>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442" name="Google Shape;442;p18"/>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443" name="Google Shape;443;p18"/>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444" name="Google Shape;444;p18"/>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445" name="Google Shape;445;p18"/>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446" name="Google Shape;446;p18"/>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447" name="Google Shape;447;p18"/>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448" name="Google Shape;448;p18"/>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449" name="Google Shape;449;p18"/>
          <p:cNvPicPr preferRelativeResize="0"/>
          <p:nvPr/>
        </p:nvPicPr>
        <p:blipFill rotWithShape="1">
          <a:blip r:embed="rId4">
            <a:alphaModFix amt="90000"/>
          </a:blip>
          <a:srcRect b="12472" l="14783" r="9676" t="26207"/>
          <a:stretch/>
        </p:blipFill>
        <p:spPr>
          <a:xfrm rot="-1220646">
            <a:off x="871954" y="777801"/>
            <a:ext cx="343594" cy="398077"/>
          </a:xfrm>
          <a:prstGeom prst="rect">
            <a:avLst/>
          </a:prstGeom>
          <a:noFill/>
          <a:ln>
            <a:noFill/>
          </a:ln>
        </p:spPr>
      </p:pic>
      <p:pic>
        <p:nvPicPr>
          <p:cNvPr id="450" name="Google Shape;450;p18"/>
          <p:cNvPicPr preferRelativeResize="0"/>
          <p:nvPr/>
        </p:nvPicPr>
        <p:blipFill rotWithShape="1">
          <a:blip r:embed="rId5">
            <a:alphaModFix amt="90000"/>
          </a:blip>
          <a:srcRect b="21433" l="17866" r="12095" t="19811"/>
          <a:stretch/>
        </p:blipFill>
        <p:spPr>
          <a:xfrm>
            <a:off x="8023025" y="539488"/>
            <a:ext cx="281751" cy="337327"/>
          </a:xfrm>
          <a:prstGeom prst="rect">
            <a:avLst/>
          </a:prstGeom>
          <a:noFill/>
          <a:ln>
            <a:noFill/>
          </a:ln>
        </p:spPr>
      </p:pic>
      <p:pic>
        <p:nvPicPr>
          <p:cNvPr id="451" name="Google Shape;451;p18"/>
          <p:cNvPicPr preferRelativeResize="0"/>
          <p:nvPr/>
        </p:nvPicPr>
        <p:blipFill rotWithShape="1">
          <a:blip r:embed="rId6">
            <a:alphaModFix amt="90000"/>
          </a:blip>
          <a:srcRect b="20554" l="16404" r="13488" t="19815"/>
          <a:stretch/>
        </p:blipFill>
        <p:spPr>
          <a:xfrm rot="1593194">
            <a:off x="8468264" y="828802"/>
            <a:ext cx="267565" cy="325127"/>
          </a:xfrm>
          <a:prstGeom prst="rect">
            <a:avLst/>
          </a:prstGeom>
          <a:noFill/>
          <a:ln>
            <a:noFill/>
          </a:ln>
        </p:spPr>
      </p:pic>
      <p:pic>
        <p:nvPicPr>
          <p:cNvPr id="452" name="Google Shape;452;p18"/>
          <p:cNvPicPr preferRelativeResize="0"/>
          <p:nvPr/>
        </p:nvPicPr>
        <p:blipFill rotWithShape="1">
          <a:blip r:embed="rId7">
            <a:alphaModFix amt="90000"/>
          </a:blip>
          <a:srcRect b="22040" l="16945" r="10977" t="23685"/>
          <a:stretch/>
        </p:blipFill>
        <p:spPr>
          <a:xfrm rot="-1850224">
            <a:off x="902874" y="4317129"/>
            <a:ext cx="281737" cy="302773"/>
          </a:xfrm>
          <a:prstGeom prst="rect">
            <a:avLst/>
          </a:prstGeom>
          <a:noFill/>
          <a:ln>
            <a:noFill/>
          </a:ln>
        </p:spPr>
      </p:pic>
      <p:pic>
        <p:nvPicPr>
          <p:cNvPr id="453" name="Google Shape;453;p18"/>
          <p:cNvPicPr preferRelativeResize="0"/>
          <p:nvPr/>
        </p:nvPicPr>
        <p:blipFill rotWithShape="1">
          <a:blip r:embed="rId8">
            <a:alphaModFix amt="90000"/>
          </a:blip>
          <a:srcRect b="20554" l="16404" r="13488" t="19815"/>
          <a:stretch/>
        </p:blipFill>
        <p:spPr>
          <a:xfrm rot="895601">
            <a:off x="1274082" y="4220905"/>
            <a:ext cx="227637" cy="276621"/>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7_1_1_1">
    <p:spTree>
      <p:nvGrpSpPr>
        <p:cNvPr id="454" name="Shape 454"/>
        <p:cNvGrpSpPr/>
        <p:nvPr/>
      </p:nvGrpSpPr>
      <p:grpSpPr>
        <a:xfrm>
          <a:off x="0" y="0"/>
          <a:ext cx="0" cy="0"/>
          <a:chOff x="0" y="0"/>
          <a:chExt cx="0" cy="0"/>
        </a:xfrm>
      </p:grpSpPr>
      <p:grpSp>
        <p:nvGrpSpPr>
          <p:cNvPr id="455" name="Google Shape;455;p19"/>
          <p:cNvGrpSpPr/>
          <p:nvPr/>
        </p:nvGrpSpPr>
        <p:grpSpPr>
          <a:xfrm>
            <a:off x="86225" y="405100"/>
            <a:ext cx="8895807" cy="4502175"/>
            <a:chOff x="86225" y="353996"/>
            <a:chExt cx="8895807" cy="4502175"/>
          </a:xfrm>
        </p:grpSpPr>
        <p:grpSp>
          <p:nvGrpSpPr>
            <p:cNvPr id="456" name="Google Shape;456;p19"/>
            <p:cNvGrpSpPr/>
            <p:nvPr/>
          </p:nvGrpSpPr>
          <p:grpSpPr>
            <a:xfrm>
              <a:off x="837025" y="353996"/>
              <a:ext cx="8145007" cy="4502175"/>
              <a:chOff x="365514" y="392094"/>
              <a:chExt cx="8467623" cy="4502175"/>
            </a:xfrm>
          </p:grpSpPr>
          <p:sp>
            <p:nvSpPr>
              <p:cNvPr id="457" name="Google Shape;457;p19"/>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9"/>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 name="Google Shape;459;p19"/>
            <p:cNvGrpSpPr/>
            <p:nvPr/>
          </p:nvGrpSpPr>
          <p:grpSpPr>
            <a:xfrm>
              <a:off x="86225" y="384725"/>
              <a:ext cx="751875" cy="4434900"/>
              <a:chOff x="114825" y="381000"/>
              <a:chExt cx="751875" cy="4434900"/>
            </a:xfrm>
          </p:grpSpPr>
          <p:sp>
            <p:nvSpPr>
              <p:cNvPr id="460" name="Google Shape;460;p19"/>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 name="Google Shape;461;p19"/>
              <p:cNvGrpSpPr/>
              <p:nvPr/>
            </p:nvGrpSpPr>
            <p:grpSpPr>
              <a:xfrm>
                <a:off x="114825" y="553463"/>
                <a:ext cx="492600" cy="4054950"/>
                <a:chOff x="114825" y="553463"/>
                <a:chExt cx="492600" cy="4054950"/>
              </a:xfrm>
            </p:grpSpPr>
            <p:sp>
              <p:nvSpPr>
                <p:cNvPr id="462" name="Google Shape;462;p19"/>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9"/>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9"/>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9"/>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9"/>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9"/>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468" name="Google Shape;468;p19"/>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469" name="Google Shape;469;p19"/>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470" name="Google Shape;470;p19"/>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471" name="Google Shape;471;p19"/>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472" name="Google Shape;472;p19"/>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473" name="Google Shape;473;p19"/>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474" name="Google Shape;474;p19"/>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475" name="Google Shape;475;p19"/>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476" name="Google Shape;476;p19"/>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477" name="Google Shape;477;p19"/>
          <p:cNvPicPr preferRelativeResize="0"/>
          <p:nvPr/>
        </p:nvPicPr>
        <p:blipFill>
          <a:blip r:embed="rId4">
            <a:alphaModFix amt="89000"/>
          </a:blip>
          <a:stretch>
            <a:fillRect/>
          </a:stretch>
        </p:blipFill>
        <p:spPr>
          <a:xfrm>
            <a:off x="7592600" y="606951"/>
            <a:ext cx="864282" cy="739775"/>
          </a:xfrm>
          <a:prstGeom prst="rect">
            <a:avLst/>
          </a:prstGeom>
          <a:noFill/>
          <a:ln>
            <a:noFill/>
          </a:ln>
        </p:spPr>
      </p:pic>
      <p:pic>
        <p:nvPicPr>
          <p:cNvPr id="478" name="Google Shape;478;p19"/>
          <p:cNvPicPr preferRelativeResize="0"/>
          <p:nvPr/>
        </p:nvPicPr>
        <p:blipFill rotWithShape="1">
          <a:blip r:embed="rId5">
            <a:alphaModFix amt="90000"/>
          </a:blip>
          <a:srcRect b="20554" l="16404" r="13488" t="19815"/>
          <a:stretch/>
        </p:blipFill>
        <p:spPr>
          <a:xfrm rot="1593194">
            <a:off x="8515439" y="1085977"/>
            <a:ext cx="267565" cy="325127"/>
          </a:xfrm>
          <a:prstGeom prst="rect">
            <a:avLst/>
          </a:prstGeom>
          <a:noFill/>
          <a:ln>
            <a:noFill/>
          </a:ln>
        </p:spPr>
      </p:pic>
      <p:pic>
        <p:nvPicPr>
          <p:cNvPr id="479" name="Google Shape;479;p19"/>
          <p:cNvPicPr preferRelativeResize="0"/>
          <p:nvPr/>
        </p:nvPicPr>
        <p:blipFill rotWithShape="1">
          <a:blip r:embed="rId6">
            <a:alphaModFix amt="90000"/>
          </a:blip>
          <a:srcRect b="12472" l="14783" r="9676" t="26207"/>
          <a:stretch/>
        </p:blipFill>
        <p:spPr>
          <a:xfrm rot="-1220646">
            <a:off x="856204" y="789589"/>
            <a:ext cx="343594" cy="398077"/>
          </a:xfrm>
          <a:prstGeom prst="rect">
            <a:avLst/>
          </a:prstGeom>
          <a:noFill/>
          <a:ln>
            <a:noFill/>
          </a:ln>
        </p:spPr>
      </p:pic>
      <p:pic>
        <p:nvPicPr>
          <p:cNvPr id="480" name="Google Shape;480;p19"/>
          <p:cNvPicPr preferRelativeResize="0"/>
          <p:nvPr/>
        </p:nvPicPr>
        <p:blipFill rotWithShape="1">
          <a:blip r:embed="rId7">
            <a:alphaModFix amt="90000"/>
          </a:blip>
          <a:srcRect b="22040" l="16945" r="10977" t="23685"/>
          <a:stretch/>
        </p:blipFill>
        <p:spPr>
          <a:xfrm rot="2699978">
            <a:off x="1193700" y="988679"/>
            <a:ext cx="281737" cy="302772"/>
          </a:xfrm>
          <a:prstGeom prst="rect">
            <a:avLst/>
          </a:prstGeom>
          <a:noFill/>
          <a:ln>
            <a:noFill/>
          </a:ln>
        </p:spPr>
      </p:pic>
      <p:pic>
        <p:nvPicPr>
          <p:cNvPr id="481" name="Google Shape;481;p19"/>
          <p:cNvPicPr preferRelativeResize="0"/>
          <p:nvPr/>
        </p:nvPicPr>
        <p:blipFill rotWithShape="1">
          <a:blip r:embed="rId8">
            <a:alphaModFix amt="90000"/>
          </a:blip>
          <a:srcRect b="20554" l="16404" r="13488" t="19815"/>
          <a:stretch/>
        </p:blipFill>
        <p:spPr>
          <a:xfrm rot="895601">
            <a:off x="3086207" y="4409080"/>
            <a:ext cx="227637" cy="276621"/>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7_1_1_1_1">
    <p:spTree>
      <p:nvGrpSpPr>
        <p:cNvPr id="482" name="Shape 482"/>
        <p:cNvGrpSpPr/>
        <p:nvPr/>
      </p:nvGrpSpPr>
      <p:grpSpPr>
        <a:xfrm>
          <a:off x="0" y="0"/>
          <a:ext cx="0" cy="0"/>
          <a:chOff x="0" y="0"/>
          <a:chExt cx="0" cy="0"/>
        </a:xfrm>
      </p:grpSpPr>
      <p:grpSp>
        <p:nvGrpSpPr>
          <p:cNvPr id="483" name="Google Shape;483;p20"/>
          <p:cNvGrpSpPr/>
          <p:nvPr/>
        </p:nvGrpSpPr>
        <p:grpSpPr>
          <a:xfrm>
            <a:off x="86225" y="405100"/>
            <a:ext cx="8895807" cy="4502175"/>
            <a:chOff x="86225" y="353996"/>
            <a:chExt cx="8895807" cy="4502175"/>
          </a:xfrm>
        </p:grpSpPr>
        <p:grpSp>
          <p:nvGrpSpPr>
            <p:cNvPr id="484" name="Google Shape;484;p20"/>
            <p:cNvGrpSpPr/>
            <p:nvPr/>
          </p:nvGrpSpPr>
          <p:grpSpPr>
            <a:xfrm>
              <a:off x="837025" y="353996"/>
              <a:ext cx="8145007" cy="4502175"/>
              <a:chOff x="365514" y="392094"/>
              <a:chExt cx="8467623" cy="4502175"/>
            </a:xfrm>
          </p:grpSpPr>
          <p:sp>
            <p:nvSpPr>
              <p:cNvPr id="485" name="Google Shape;485;p20"/>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0"/>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 name="Google Shape;487;p20"/>
            <p:cNvGrpSpPr/>
            <p:nvPr/>
          </p:nvGrpSpPr>
          <p:grpSpPr>
            <a:xfrm>
              <a:off x="86225" y="384725"/>
              <a:ext cx="751875" cy="4434900"/>
              <a:chOff x="114825" y="381000"/>
              <a:chExt cx="751875" cy="4434900"/>
            </a:xfrm>
          </p:grpSpPr>
          <p:sp>
            <p:nvSpPr>
              <p:cNvPr id="488" name="Google Shape;488;p20"/>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 name="Google Shape;489;p20"/>
              <p:cNvGrpSpPr/>
              <p:nvPr/>
            </p:nvGrpSpPr>
            <p:grpSpPr>
              <a:xfrm>
                <a:off x="114825" y="553463"/>
                <a:ext cx="492600" cy="4054950"/>
                <a:chOff x="114825" y="553463"/>
                <a:chExt cx="492600" cy="4054950"/>
              </a:xfrm>
            </p:grpSpPr>
            <p:sp>
              <p:nvSpPr>
                <p:cNvPr id="490" name="Google Shape;490;p20"/>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0"/>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0"/>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0"/>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0"/>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0"/>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496" name="Google Shape;496;p20"/>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497" name="Google Shape;497;p20"/>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498" name="Google Shape;498;p20"/>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499" name="Google Shape;499;p20"/>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500" name="Google Shape;500;p20"/>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501" name="Google Shape;501;p20"/>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502" name="Google Shape;502;p20"/>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503" name="Google Shape;503;p20"/>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504" name="Google Shape;504;p20"/>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505" name="Google Shape;505;p20"/>
          <p:cNvPicPr preferRelativeResize="0"/>
          <p:nvPr/>
        </p:nvPicPr>
        <p:blipFill rotWithShape="1">
          <a:blip r:embed="rId4">
            <a:alphaModFix amt="90000"/>
          </a:blip>
          <a:srcRect b="21433" l="17866" r="12095" t="19811"/>
          <a:stretch/>
        </p:blipFill>
        <p:spPr>
          <a:xfrm rot="-850647">
            <a:off x="8475800" y="1321901"/>
            <a:ext cx="281751" cy="337327"/>
          </a:xfrm>
          <a:prstGeom prst="rect">
            <a:avLst/>
          </a:prstGeom>
          <a:noFill/>
          <a:ln>
            <a:noFill/>
          </a:ln>
        </p:spPr>
      </p:pic>
      <p:pic>
        <p:nvPicPr>
          <p:cNvPr id="506" name="Google Shape;506;p20"/>
          <p:cNvPicPr preferRelativeResize="0"/>
          <p:nvPr/>
        </p:nvPicPr>
        <p:blipFill rotWithShape="1">
          <a:blip r:embed="rId5">
            <a:alphaModFix amt="90000"/>
          </a:blip>
          <a:srcRect b="20554" l="16404" r="13488" t="19815"/>
          <a:stretch/>
        </p:blipFill>
        <p:spPr>
          <a:xfrm rot="1593194">
            <a:off x="8367989" y="814277"/>
            <a:ext cx="267565" cy="325127"/>
          </a:xfrm>
          <a:prstGeom prst="rect">
            <a:avLst/>
          </a:prstGeom>
          <a:noFill/>
          <a:ln>
            <a:noFill/>
          </a:ln>
        </p:spPr>
      </p:pic>
      <p:pic>
        <p:nvPicPr>
          <p:cNvPr id="507" name="Google Shape;507;p20"/>
          <p:cNvPicPr preferRelativeResize="0"/>
          <p:nvPr/>
        </p:nvPicPr>
        <p:blipFill>
          <a:blip r:embed="rId6">
            <a:alphaModFix amt="85000"/>
          </a:blip>
          <a:stretch>
            <a:fillRect/>
          </a:stretch>
        </p:blipFill>
        <p:spPr>
          <a:xfrm>
            <a:off x="847725" y="885925"/>
            <a:ext cx="780273" cy="675123"/>
          </a:xfrm>
          <a:prstGeom prst="rect">
            <a:avLst/>
          </a:prstGeom>
          <a:noFill/>
          <a:ln>
            <a:noFill/>
          </a:ln>
        </p:spPr>
      </p:pic>
      <p:pic>
        <p:nvPicPr>
          <p:cNvPr id="508" name="Google Shape;508;p20"/>
          <p:cNvPicPr preferRelativeResize="0"/>
          <p:nvPr/>
        </p:nvPicPr>
        <p:blipFill rotWithShape="1">
          <a:blip r:embed="rId5">
            <a:alphaModFix amt="90000"/>
          </a:blip>
          <a:srcRect b="20554" l="16404" r="13488" t="19815"/>
          <a:stretch/>
        </p:blipFill>
        <p:spPr>
          <a:xfrm rot="1593217">
            <a:off x="1496407" y="784368"/>
            <a:ext cx="174966" cy="212609"/>
          </a:xfrm>
          <a:prstGeom prst="rect">
            <a:avLst/>
          </a:prstGeom>
          <a:noFill/>
          <a:ln>
            <a:noFill/>
          </a:ln>
        </p:spPr>
      </p:pic>
      <p:pic>
        <p:nvPicPr>
          <p:cNvPr id="509" name="Google Shape;509;p20"/>
          <p:cNvPicPr preferRelativeResize="0"/>
          <p:nvPr/>
        </p:nvPicPr>
        <p:blipFill rotWithShape="1">
          <a:blip r:embed="rId5">
            <a:alphaModFix amt="90000"/>
          </a:blip>
          <a:srcRect b="20554" l="16404" r="13488" t="19815"/>
          <a:stretch/>
        </p:blipFill>
        <p:spPr>
          <a:xfrm rot="153">
            <a:off x="1180006" y="586779"/>
            <a:ext cx="226770" cy="275562"/>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9" name="Shape 39"/>
        <p:cNvGrpSpPr/>
        <p:nvPr/>
      </p:nvGrpSpPr>
      <p:grpSpPr>
        <a:xfrm>
          <a:off x="0" y="0"/>
          <a:ext cx="0" cy="0"/>
          <a:chOff x="0" y="0"/>
          <a:chExt cx="0" cy="0"/>
        </a:xfrm>
      </p:grpSpPr>
      <p:grpSp>
        <p:nvGrpSpPr>
          <p:cNvPr id="40" name="Google Shape;40;p3"/>
          <p:cNvGrpSpPr/>
          <p:nvPr/>
        </p:nvGrpSpPr>
        <p:grpSpPr>
          <a:xfrm>
            <a:off x="86225" y="405100"/>
            <a:ext cx="8895807" cy="4502175"/>
            <a:chOff x="86225" y="353996"/>
            <a:chExt cx="8895807" cy="4502175"/>
          </a:xfrm>
        </p:grpSpPr>
        <p:grpSp>
          <p:nvGrpSpPr>
            <p:cNvPr id="41" name="Google Shape;41;p3"/>
            <p:cNvGrpSpPr/>
            <p:nvPr/>
          </p:nvGrpSpPr>
          <p:grpSpPr>
            <a:xfrm>
              <a:off x="837025" y="353996"/>
              <a:ext cx="8145007" cy="4502175"/>
              <a:chOff x="365514" y="392094"/>
              <a:chExt cx="8467623" cy="4502175"/>
            </a:xfrm>
          </p:grpSpPr>
          <p:sp>
            <p:nvSpPr>
              <p:cNvPr id="42" name="Google Shape;42;p3"/>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 name="Google Shape;44;p3"/>
            <p:cNvGrpSpPr/>
            <p:nvPr/>
          </p:nvGrpSpPr>
          <p:grpSpPr>
            <a:xfrm>
              <a:off x="86225" y="384725"/>
              <a:ext cx="751875" cy="4434900"/>
              <a:chOff x="114825" y="381000"/>
              <a:chExt cx="751875" cy="4434900"/>
            </a:xfrm>
          </p:grpSpPr>
          <p:sp>
            <p:nvSpPr>
              <p:cNvPr id="45" name="Google Shape;45;p3"/>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 name="Google Shape;46;p3"/>
              <p:cNvGrpSpPr/>
              <p:nvPr/>
            </p:nvGrpSpPr>
            <p:grpSpPr>
              <a:xfrm>
                <a:off x="114825" y="553463"/>
                <a:ext cx="492600" cy="4054950"/>
                <a:chOff x="114825" y="553463"/>
                <a:chExt cx="492600" cy="4054950"/>
              </a:xfrm>
            </p:grpSpPr>
            <p:sp>
              <p:nvSpPr>
                <p:cNvPr id="47" name="Google Shape;47;p3"/>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3"/>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53" name="Google Shape;53;p3"/>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54" name="Google Shape;54;p3"/>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55" name="Google Shape;55;p3"/>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56" name="Google Shape;56;p3"/>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57" name="Google Shape;57;p3"/>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58" name="Google Shape;58;p3"/>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59" name="Google Shape;59;p3"/>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60" name="Google Shape;60;p3"/>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61" name="Google Shape;61;p3"/>
          <p:cNvSpPr txBox="1"/>
          <p:nvPr>
            <p:ph type="title"/>
          </p:nvPr>
        </p:nvSpPr>
        <p:spPr>
          <a:xfrm>
            <a:off x="2205900" y="2331825"/>
            <a:ext cx="50676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2" name="Google Shape;62;p3"/>
          <p:cNvSpPr txBox="1"/>
          <p:nvPr>
            <p:ph hasCustomPrompt="1" idx="2" type="title"/>
          </p:nvPr>
        </p:nvSpPr>
        <p:spPr>
          <a:xfrm>
            <a:off x="2205900" y="1518800"/>
            <a:ext cx="5067600" cy="841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3" name="Google Shape;63;p3"/>
          <p:cNvSpPr txBox="1"/>
          <p:nvPr>
            <p:ph idx="1" type="subTitle"/>
          </p:nvPr>
        </p:nvSpPr>
        <p:spPr>
          <a:xfrm>
            <a:off x="2205900" y="3084550"/>
            <a:ext cx="50676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64" name="Google Shape;64;p3"/>
          <p:cNvPicPr preferRelativeResize="0"/>
          <p:nvPr/>
        </p:nvPicPr>
        <p:blipFill rotWithShape="1">
          <a:blip r:embed="rId4">
            <a:alphaModFix amt="90000"/>
          </a:blip>
          <a:srcRect b="12472" l="14783" r="9676" t="26207"/>
          <a:stretch/>
        </p:blipFill>
        <p:spPr>
          <a:xfrm flipH="1" rot="1220646">
            <a:off x="8392316" y="847139"/>
            <a:ext cx="343594" cy="398077"/>
          </a:xfrm>
          <a:prstGeom prst="rect">
            <a:avLst/>
          </a:prstGeom>
          <a:noFill/>
          <a:ln>
            <a:noFill/>
          </a:ln>
        </p:spPr>
      </p:pic>
      <p:pic>
        <p:nvPicPr>
          <p:cNvPr id="65" name="Google Shape;65;p3"/>
          <p:cNvPicPr preferRelativeResize="0"/>
          <p:nvPr/>
        </p:nvPicPr>
        <p:blipFill rotWithShape="1">
          <a:blip r:embed="rId5">
            <a:alphaModFix amt="90000"/>
          </a:blip>
          <a:srcRect b="21433" l="17866" r="12095" t="19811"/>
          <a:stretch/>
        </p:blipFill>
        <p:spPr>
          <a:xfrm flipH="1">
            <a:off x="2477463" y="757425"/>
            <a:ext cx="281751" cy="337327"/>
          </a:xfrm>
          <a:prstGeom prst="rect">
            <a:avLst/>
          </a:prstGeom>
          <a:noFill/>
          <a:ln>
            <a:noFill/>
          </a:ln>
        </p:spPr>
      </p:pic>
      <p:pic>
        <p:nvPicPr>
          <p:cNvPr id="66" name="Google Shape;66;p3"/>
          <p:cNvPicPr preferRelativeResize="0"/>
          <p:nvPr/>
        </p:nvPicPr>
        <p:blipFill rotWithShape="1">
          <a:blip r:embed="rId6">
            <a:alphaModFix amt="90000"/>
          </a:blip>
          <a:srcRect b="20554" l="16404" r="13488" t="19815"/>
          <a:stretch/>
        </p:blipFill>
        <p:spPr>
          <a:xfrm flipH="1" rot="-1593194">
            <a:off x="957285" y="828802"/>
            <a:ext cx="267565" cy="325127"/>
          </a:xfrm>
          <a:prstGeom prst="rect">
            <a:avLst/>
          </a:prstGeom>
          <a:noFill/>
          <a:ln>
            <a:noFill/>
          </a:ln>
        </p:spPr>
      </p:pic>
      <p:pic>
        <p:nvPicPr>
          <p:cNvPr id="67" name="Google Shape;67;p3"/>
          <p:cNvPicPr preferRelativeResize="0"/>
          <p:nvPr/>
        </p:nvPicPr>
        <p:blipFill rotWithShape="1">
          <a:blip r:embed="rId7">
            <a:alphaModFix amt="90000"/>
          </a:blip>
          <a:srcRect b="22040" l="16945" r="10977" t="23685"/>
          <a:stretch/>
        </p:blipFill>
        <p:spPr>
          <a:xfrm flipH="1" rot="1850224">
            <a:off x="8192477" y="4046604"/>
            <a:ext cx="281737" cy="302773"/>
          </a:xfrm>
          <a:prstGeom prst="rect">
            <a:avLst/>
          </a:prstGeom>
          <a:noFill/>
          <a:ln>
            <a:noFill/>
          </a:ln>
        </p:spPr>
      </p:pic>
      <p:pic>
        <p:nvPicPr>
          <p:cNvPr id="68" name="Google Shape;68;p3"/>
          <p:cNvPicPr preferRelativeResize="0"/>
          <p:nvPr/>
        </p:nvPicPr>
        <p:blipFill rotWithShape="1">
          <a:blip r:embed="rId8">
            <a:alphaModFix amt="90000"/>
          </a:blip>
          <a:srcRect b="20554" l="16404" r="13488" t="19815"/>
          <a:stretch/>
        </p:blipFill>
        <p:spPr>
          <a:xfrm flipH="1" rot="-895601">
            <a:off x="7847620" y="3927330"/>
            <a:ext cx="227637" cy="276621"/>
          </a:xfrm>
          <a:prstGeom prst="rect">
            <a:avLst/>
          </a:prstGeom>
          <a:noFill/>
          <a:ln>
            <a:noFill/>
          </a:ln>
        </p:spPr>
      </p:pic>
      <p:pic>
        <p:nvPicPr>
          <p:cNvPr id="69" name="Google Shape;69;p3"/>
          <p:cNvPicPr preferRelativeResize="0"/>
          <p:nvPr/>
        </p:nvPicPr>
        <p:blipFill rotWithShape="1">
          <a:blip r:embed="rId5">
            <a:alphaModFix amt="90000"/>
          </a:blip>
          <a:srcRect b="21433" l="17866" r="12095" t="19811"/>
          <a:stretch/>
        </p:blipFill>
        <p:spPr>
          <a:xfrm flipH="1" rot="-1505967">
            <a:off x="1216563" y="4369025"/>
            <a:ext cx="281751" cy="337328"/>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7_1_1_1_1_1">
    <p:spTree>
      <p:nvGrpSpPr>
        <p:cNvPr id="510" name="Shape 510"/>
        <p:cNvGrpSpPr/>
        <p:nvPr/>
      </p:nvGrpSpPr>
      <p:grpSpPr>
        <a:xfrm>
          <a:off x="0" y="0"/>
          <a:ext cx="0" cy="0"/>
          <a:chOff x="0" y="0"/>
          <a:chExt cx="0" cy="0"/>
        </a:xfrm>
      </p:grpSpPr>
      <p:grpSp>
        <p:nvGrpSpPr>
          <p:cNvPr id="511" name="Google Shape;511;p21"/>
          <p:cNvGrpSpPr/>
          <p:nvPr/>
        </p:nvGrpSpPr>
        <p:grpSpPr>
          <a:xfrm>
            <a:off x="86225" y="405100"/>
            <a:ext cx="8895807" cy="4502175"/>
            <a:chOff x="86225" y="353996"/>
            <a:chExt cx="8895807" cy="4502175"/>
          </a:xfrm>
        </p:grpSpPr>
        <p:grpSp>
          <p:nvGrpSpPr>
            <p:cNvPr id="512" name="Google Shape;512;p21"/>
            <p:cNvGrpSpPr/>
            <p:nvPr/>
          </p:nvGrpSpPr>
          <p:grpSpPr>
            <a:xfrm>
              <a:off x="837025" y="353996"/>
              <a:ext cx="8145007" cy="4502175"/>
              <a:chOff x="365514" y="392094"/>
              <a:chExt cx="8467623" cy="4502175"/>
            </a:xfrm>
          </p:grpSpPr>
          <p:sp>
            <p:nvSpPr>
              <p:cNvPr id="513" name="Google Shape;513;p21"/>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1"/>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 name="Google Shape;515;p21"/>
            <p:cNvGrpSpPr/>
            <p:nvPr/>
          </p:nvGrpSpPr>
          <p:grpSpPr>
            <a:xfrm>
              <a:off x="86225" y="384725"/>
              <a:ext cx="751875" cy="4434900"/>
              <a:chOff x="114825" y="381000"/>
              <a:chExt cx="751875" cy="4434900"/>
            </a:xfrm>
          </p:grpSpPr>
          <p:sp>
            <p:nvSpPr>
              <p:cNvPr id="516" name="Google Shape;516;p21"/>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 name="Google Shape;517;p21"/>
              <p:cNvGrpSpPr/>
              <p:nvPr/>
            </p:nvGrpSpPr>
            <p:grpSpPr>
              <a:xfrm>
                <a:off x="114825" y="553463"/>
                <a:ext cx="492600" cy="4054950"/>
                <a:chOff x="114825" y="553463"/>
                <a:chExt cx="492600" cy="4054950"/>
              </a:xfrm>
            </p:grpSpPr>
            <p:sp>
              <p:nvSpPr>
                <p:cNvPr id="518" name="Google Shape;518;p21"/>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1"/>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1"/>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1"/>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1"/>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1"/>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524" name="Google Shape;524;p21"/>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525" name="Google Shape;525;p21"/>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526" name="Google Shape;526;p21"/>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527" name="Google Shape;527;p21"/>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528" name="Google Shape;528;p21"/>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529" name="Google Shape;529;p21"/>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530" name="Google Shape;530;p21"/>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531" name="Google Shape;531;p21"/>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532" name="Google Shape;532;p21"/>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grpSp>
        <p:nvGrpSpPr>
          <p:cNvPr id="533" name="Google Shape;533;p21"/>
          <p:cNvGrpSpPr/>
          <p:nvPr/>
        </p:nvGrpSpPr>
        <p:grpSpPr>
          <a:xfrm>
            <a:off x="7785644" y="606936"/>
            <a:ext cx="707827" cy="707827"/>
            <a:chOff x="10313924" y="2654102"/>
            <a:chExt cx="634823" cy="634823"/>
          </a:xfrm>
        </p:grpSpPr>
        <p:grpSp>
          <p:nvGrpSpPr>
            <p:cNvPr id="534" name="Google Shape;534;p21"/>
            <p:cNvGrpSpPr/>
            <p:nvPr/>
          </p:nvGrpSpPr>
          <p:grpSpPr>
            <a:xfrm>
              <a:off x="10313924" y="2654102"/>
              <a:ext cx="634823" cy="634823"/>
              <a:chOff x="1287475" y="2754649"/>
              <a:chExt cx="716100" cy="716100"/>
            </a:xfrm>
          </p:grpSpPr>
          <p:sp>
            <p:nvSpPr>
              <p:cNvPr id="535" name="Google Shape;535;p21"/>
              <p:cNvSpPr/>
              <p:nvPr/>
            </p:nvSpPr>
            <p:spPr>
              <a:xfrm>
                <a:off x="1287475" y="275464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36" name="Google Shape;536;p21"/>
              <p:cNvPicPr preferRelativeResize="0"/>
              <p:nvPr/>
            </p:nvPicPr>
            <p:blipFill>
              <a:blip r:embed="rId4">
                <a:alphaModFix/>
              </a:blip>
              <a:stretch>
                <a:fillRect/>
              </a:stretch>
            </p:blipFill>
            <p:spPr>
              <a:xfrm>
                <a:off x="1332550" y="2802694"/>
                <a:ext cx="622974" cy="617598"/>
              </a:xfrm>
              <a:prstGeom prst="rect">
                <a:avLst/>
              </a:prstGeom>
              <a:noFill/>
              <a:ln>
                <a:noFill/>
              </a:ln>
            </p:spPr>
          </p:pic>
        </p:grpSp>
        <p:pic>
          <p:nvPicPr>
            <p:cNvPr id="537" name="Google Shape;537;p21"/>
            <p:cNvPicPr preferRelativeResize="0"/>
            <p:nvPr/>
          </p:nvPicPr>
          <p:blipFill>
            <a:blip r:embed="rId5">
              <a:alphaModFix/>
            </a:blip>
            <a:stretch>
              <a:fillRect/>
            </a:stretch>
          </p:blipFill>
          <p:spPr>
            <a:xfrm>
              <a:off x="10430363" y="2754163"/>
              <a:ext cx="421006" cy="434700"/>
            </a:xfrm>
            <a:prstGeom prst="rect">
              <a:avLst/>
            </a:prstGeom>
            <a:noFill/>
            <a:ln>
              <a:noFill/>
            </a:ln>
          </p:spPr>
        </p:pic>
      </p:grpSp>
      <p:pic>
        <p:nvPicPr>
          <p:cNvPr id="538" name="Google Shape;538;p21"/>
          <p:cNvPicPr preferRelativeResize="0"/>
          <p:nvPr/>
        </p:nvPicPr>
        <p:blipFill rotWithShape="1">
          <a:blip r:embed="rId6">
            <a:alphaModFix amt="90000"/>
          </a:blip>
          <a:srcRect b="12472" l="14783" r="9676" t="26207"/>
          <a:stretch/>
        </p:blipFill>
        <p:spPr>
          <a:xfrm rot="-1220646">
            <a:off x="957204" y="847139"/>
            <a:ext cx="343594" cy="398077"/>
          </a:xfrm>
          <a:prstGeom prst="rect">
            <a:avLst/>
          </a:prstGeom>
          <a:noFill/>
          <a:ln>
            <a:noFill/>
          </a:ln>
        </p:spPr>
      </p:pic>
      <p:pic>
        <p:nvPicPr>
          <p:cNvPr id="539" name="Google Shape;539;p21"/>
          <p:cNvPicPr preferRelativeResize="0"/>
          <p:nvPr/>
        </p:nvPicPr>
        <p:blipFill rotWithShape="1">
          <a:blip r:embed="rId7">
            <a:alphaModFix amt="90000"/>
          </a:blip>
          <a:srcRect b="21433" l="17866" r="12095" t="19811"/>
          <a:stretch/>
        </p:blipFill>
        <p:spPr>
          <a:xfrm rot="1800003">
            <a:off x="8569676" y="988852"/>
            <a:ext cx="272233" cy="325926"/>
          </a:xfrm>
          <a:prstGeom prst="rect">
            <a:avLst/>
          </a:prstGeom>
          <a:noFill/>
          <a:ln>
            <a:noFill/>
          </a:ln>
        </p:spPr>
      </p:pic>
      <p:pic>
        <p:nvPicPr>
          <p:cNvPr id="540" name="Google Shape;540;p21"/>
          <p:cNvPicPr preferRelativeResize="0"/>
          <p:nvPr/>
        </p:nvPicPr>
        <p:blipFill rotWithShape="1">
          <a:blip r:embed="rId8">
            <a:alphaModFix amt="90000"/>
          </a:blip>
          <a:srcRect b="22040" l="16945" r="10977" t="23685"/>
          <a:stretch/>
        </p:blipFill>
        <p:spPr>
          <a:xfrm rot="-1850224">
            <a:off x="743399" y="4432867"/>
            <a:ext cx="281737" cy="302773"/>
          </a:xfrm>
          <a:prstGeom prst="rect">
            <a:avLst/>
          </a:prstGeom>
          <a:noFill/>
          <a:ln>
            <a:noFill/>
          </a:ln>
        </p:spPr>
      </p:pic>
      <p:pic>
        <p:nvPicPr>
          <p:cNvPr id="541" name="Google Shape;541;p21"/>
          <p:cNvPicPr preferRelativeResize="0"/>
          <p:nvPr/>
        </p:nvPicPr>
        <p:blipFill rotWithShape="1">
          <a:blip r:embed="rId9">
            <a:alphaModFix amt="90000"/>
          </a:blip>
          <a:srcRect b="20554" l="16404" r="13488" t="19815"/>
          <a:stretch/>
        </p:blipFill>
        <p:spPr>
          <a:xfrm rot="-1234102">
            <a:off x="8547757" y="3804542"/>
            <a:ext cx="227638" cy="276621"/>
          </a:xfrm>
          <a:prstGeom prst="rect">
            <a:avLst/>
          </a:prstGeom>
          <a:noFill/>
          <a:ln>
            <a:noFill/>
          </a:ln>
        </p:spPr>
      </p:pic>
      <p:pic>
        <p:nvPicPr>
          <p:cNvPr id="542" name="Google Shape;542;p21"/>
          <p:cNvPicPr preferRelativeResize="0"/>
          <p:nvPr/>
        </p:nvPicPr>
        <p:blipFill rotWithShape="1">
          <a:blip r:embed="rId7">
            <a:alphaModFix amt="90000"/>
          </a:blip>
          <a:srcRect b="21433" l="17866" r="12095" t="19811"/>
          <a:stretch/>
        </p:blipFill>
        <p:spPr>
          <a:xfrm rot="1505967">
            <a:off x="8194800" y="4369025"/>
            <a:ext cx="281751" cy="337328"/>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7_1_1_1_1_1_1">
    <p:spTree>
      <p:nvGrpSpPr>
        <p:cNvPr id="543" name="Shape 543"/>
        <p:cNvGrpSpPr/>
        <p:nvPr/>
      </p:nvGrpSpPr>
      <p:grpSpPr>
        <a:xfrm>
          <a:off x="0" y="0"/>
          <a:ext cx="0" cy="0"/>
          <a:chOff x="0" y="0"/>
          <a:chExt cx="0" cy="0"/>
        </a:xfrm>
      </p:grpSpPr>
      <p:grpSp>
        <p:nvGrpSpPr>
          <p:cNvPr id="544" name="Google Shape;544;p22"/>
          <p:cNvGrpSpPr/>
          <p:nvPr/>
        </p:nvGrpSpPr>
        <p:grpSpPr>
          <a:xfrm>
            <a:off x="86225" y="405100"/>
            <a:ext cx="8895807" cy="4502175"/>
            <a:chOff x="86225" y="353996"/>
            <a:chExt cx="8895807" cy="4502175"/>
          </a:xfrm>
        </p:grpSpPr>
        <p:grpSp>
          <p:nvGrpSpPr>
            <p:cNvPr id="545" name="Google Shape;545;p22"/>
            <p:cNvGrpSpPr/>
            <p:nvPr/>
          </p:nvGrpSpPr>
          <p:grpSpPr>
            <a:xfrm>
              <a:off x="837025" y="353996"/>
              <a:ext cx="8145007" cy="4502175"/>
              <a:chOff x="365514" y="392094"/>
              <a:chExt cx="8467623" cy="4502175"/>
            </a:xfrm>
          </p:grpSpPr>
          <p:sp>
            <p:nvSpPr>
              <p:cNvPr id="546" name="Google Shape;546;p22"/>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2"/>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 name="Google Shape;548;p22"/>
            <p:cNvGrpSpPr/>
            <p:nvPr/>
          </p:nvGrpSpPr>
          <p:grpSpPr>
            <a:xfrm>
              <a:off x="86225" y="384725"/>
              <a:ext cx="751875" cy="4434900"/>
              <a:chOff x="114825" y="381000"/>
              <a:chExt cx="751875" cy="4434900"/>
            </a:xfrm>
          </p:grpSpPr>
          <p:sp>
            <p:nvSpPr>
              <p:cNvPr id="549" name="Google Shape;549;p22"/>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 name="Google Shape;550;p22"/>
              <p:cNvGrpSpPr/>
              <p:nvPr/>
            </p:nvGrpSpPr>
            <p:grpSpPr>
              <a:xfrm>
                <a:off x="114825" y="553463"/>
                <a:ext cx="492600" cy="4054950"/>
                <a:chOff x="114825" y="553463"/>
                <a:chExt cx="492600" cy="4054950"/>
              </a:xfrm>
            </p:grpSpPr>
            <p:sp>
              <p:nvSpPr>
                <p:cNvPr id="551" name="Google Shape;551;p22"/>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2"/>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2"/>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2"/>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2"/>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2"/>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557" name="Google Shape;557;p22"/>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558" name="Google Shape;558;p22"/>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559" name="Google Shape;559;p22"/>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560" name="Google Shape;560;p22"/>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561" name="Google Shape;561;p22"/>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562" name="Google Shape;562;p22"/>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563" name="Google Shape;563;p22"/>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564" name="Google Shape;564;p22"/>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565" name="Google Shape;565;p22"/>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566" name="Google Shape;566;p22"/>
          <p:cNvPicPr preferRelativeResize="0"/>
          <p:nvPr/>
        </p:nvPicPr>
        <p:blipFill>
          <a:blip r:embed="rId4">
            <a:alphaModFix amt="89000"/>
          </a:blip>
          <a:stretch>
            <a:fillRect/>
          </a:stretch>
        </p:blipFill>
        <p:spPr>
          <a:xfrm flipH="1">
            <a:off x="880207" y="699325"/>
            <a:ext cx="672342" cy="675973"/>
          </a:xfrm>
          <a:prstGeom prst="rect">
            <a:avLst/>
          </a:prstGeom>
          <a:noFill/>
          <a:ln>
            <a:noFill/>
          </a:ln>
        </p:spPr>
      </p:pic>
      <p:pic>
        <p:nvPicPr>
          <p:cNvPr id="567" name="Google Shape;567;p22"/>
          <p:cNvPicPr preferRelativeResize="0"/>
          <p:nvPr/>
        </p:nvPicPr>
        <p:blipFill>
          <a:blip r:embed="rId5">
            <a:alphaModFix amt="85000"/>
          </a:blip>
          <a:stretch>
            <a:fillRect/>
          </a:stretch>
        </p:blipFill>
        <p:spPr>
          <a:xfrm>
            <a:off x="8022075" y="4080251"/>
            <a:ext cx="724644" cy="630498"/>
          </a:xfrm>
          <a:prstGeom prst="rect">
            <a:avLst/>
          </a:prstGeom>
          <a:noFill/>
          <a:ln>
            <a:noFill/>
          </a:ln>
        </p:spPr>
      </p:pic>
      <p:pic>
        <p:nvPicPr>
          <p:cNvPr id="568" name="Google Shape;568;p22"/>
          <p:cNvPicPr preferRelativeResize="0"/>
          <p:nvPr/>
        </p:nvPicPr>
        <p:blipFill rotWithShape="1">
          <a:blip r:embed="rId6">
            <a:alphaModFix amt="90000"/>
          </a:blip>
          <a:srcRect b="21433" l="17866" r="12095" t="19811"/>
          <a:stretch/>
        </p:blipFill>
        <p:spPr>
          <a:xfrm>
            <a:off x="1602225" y="606951"/>
            <a:ext cx="225413" cy="269874"/>
          </a:xfrm>
          <a:prstGeom prst="rect">
            <a:avLst/>
          </a:prstGeom>
          <a:noFill/>
          <a:ln>
            <a:noFill/>
          </a:ln>
        </p:spPr>
      </p:pic>
      <p:pic>
        <p:nvPicPr>
          <p:cNvPr id="569" name="Google Shape;569;p22"/>
          <p:cNvPicPr preferRelativeResize="0"/>
          <p:nvPr/>
        </p:nvPicPr>
        <p:blipFill rotWithShape="1">
          <a:blip r:embed="rId7">
            <a:alphaModFix amt="90000"/>
          </a:blip>
          <a:srcRect b="20554" l="16404" r="13488" t="19815"/>
          <a:stretch/>
        </p:blipFill>
        <p:spPr>
          <a:xfrm rot="-1892008">
            <a:off x="736476" y="1432153"/>
            <a:ext cx="210024" cy="255214"/>
          </a:xfrm>
          <a:prstGeom prst="rect">
            <a:avLst/>
          </a:prstGeom>
          <a:noFill/>
          <a:ln>
            <a:noFill/>
          </a:ln>
        </p:spPr>
      </p:pic>
      <p:pic>
        <p:nvPicPr>
          <p:cNvPr id="570" name="Google Shape;570;p22"/>
          <p:cNvPicPr preferRelativeResize="0"/>
          <p:nvPr/>
        </p:nvPicPr>
        <p:blipFill rotWithShape="1">
          <a:blip r:embed="rId8">
            <a:alphaModFix amt="90000"/>
          </a:blip>
          <a:srcRect b="22040" l="16945" r="10977" t="23685"/>
          <a:stretch/>
        </p:blipFill>
        <p:spPr>
          <a:xfrm rot="-1850224">
            <a:off x="902874" y="4280154"/>
            <a:ext cx="281737" cy="302773"/>
          </a:xfrm>
          <a:prstGeom prst="rect">
            <a:avLst/>
          </a:prstGeom>
          <a:noFill/>
          <a:ln>
            <a:noFill/>
          </a:ln>
        </p:spPr>
      </p:pic>
      <p:pic>
        <p:nvPicPr>
          <p:cNvPr id="571" name="Google Shape;571;p22"/>
          <p:cNvPicPr preferRelativeResize="0"/>
          <p:nvPr/>
        </p:nvPicPr>
        <p:blipFill rotWithShape="1">
          <a:blip r:embed="rId6">
            <a:alphaModFix amt="90000"/>
          </a:blip>
          <a:srcRect b="21433" l="17866" r="12095" t="19811"/>
          <a:stretch/>
        </p:blipFill>
        <p:spPr>
          <a:xfrm rot="1505967">
            <a:off x="8461175" y="3614650"/>
            <a:ext cx="281751" cy="337328"/>
          </a:xfrm>
          <a:prstGeom prst="rect">
            <a:avLst/>
          </a:prstGeom>
          <a:noFill/>
          <a:ln>
            <a:noFill/>
          </a:ln>
        </p:spPr>
      </p:pic>
      <p:pic>
        <p:nvPicPr>
          <p:cNvPr id="572" name="Google Shape;572;p22"/>
          <p:cNvPicPr preferRelativeResize="0"/>
          <p:nvPr/>
        </p:nvPicPr>
        <p:blipFill rotWithShape="1">
          <a:blip r:embed="rId8">
            <a:alphaModFix amt="90000"/>
          </a:blip>
          <a:srcRect b="22040" l="16945" r="10977" t="23685"/>
          <a:stretch/>
        </p:blipFill>
        <p:spPr>
          <a:xfrm rot="1477677">
            <a:off x="8461173" y="657754"/>
            <a:ext cx="281738" cy="302775"/>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4">
    <p:spTree>
      <p:nvGrpSpPr>
        <p:cNvPr id="573" name="Shape 573"/>
        <p:cNvGrpSpPr/>
        <p:nvPr/>
      </p:nvGrpSpPr>
      <p:grpSpPr>
        <a:xfrm>
          <a:off x="0" y="0"/>
          <a:ext cx="0" cy="0"/>
          <a:chOff x="0" y="0"/>
          <a:chExt cx="0" cy="0"/>
        </a:xfrm>
      </p:grpSpPr>
      <p:grpSp>
        <p:nvGrpSpPr>
          <p:cNvPr id="574" name="Google Shape;574;p23"/>
          <p:cNvGrpSpPr/>
          <p:nvPr/>
        </p:nvGrpSpPr>
        <p:grpSpPr>
          <a:xfrm>
            <a:off x="86225" y="405100"/>
            <a:ext cx="8895807" cy="4502175"/>
            <a:chOff x="86225" y="353996"/>
            <a:chExt cx="8895807" cy="4502175"/>
          </a:xfrm>
        </p:grpSpPr>
        <p:grpSp>
          <p:nvGrpSpPr>
            <p:cNvPr id="575" name="Google Shape;575;p23"/>
            <p:cNvGrpSpPr/>
            <p:nvPr/>
          </p:nvGrpSpPr>
          <p:grpSpPr>
            <a:xfrm>
              <a:off x="837025" y="353996"/>
              <a:ext cx="8145007" cy="4502175"/>
              <a:chOff x="365514" y="392094"/>
              <a:chExt cx="8467623" cy="4502175"/>
            </a:xfrm>
          </p:grpSpPr>
          <p:sp>
            <p:nvSpPr>
              <p:cNvPr id="576" name="Google Shape;576;p23"/>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3"/>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 name="Google Shape;578;p23"/>
            <p:cNvGrpSpPr/>
            <p:nvPr/>
          </p:nvGrpSpPr>
          <p:grpSpPr>
            <a:xfrm>
              <a:off x="86225" y="384725"/>
              <a:ext cx="751875" cy="4434900"/>
              <a:chOff x="114825" y="381000"/>
              <a:chExt cx="751875" cy="4434900"/>
            </a:xfrm>
          </p:grpSpPr>
          <p:sp>
            <p:nvSpPr>
              <p:cNvPr id="579" name="Google Shape;579;p23"/>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 name="Google Shape;580;p23"/>
              <p:cNvGrpSpPr/>
              <p:nvPr/>
            </p:nvGrpSpPr>
            <p:grpSpPr>
              <a:xfrm>
                <a:off x="114825" y="553463"/>
                <a:ext cx="492600" cy="4054950"/>
                <a:chOff x="114825" y="553463"/>
                <a:chExt cx="492600" cy="4054950"/>
              </a:xfrm>
            </p:grpSpPr>
            <p:sp>
              <p:nvSpPr>
                <p:cNvPr id="581" name="Google Shape;581;p23"/>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3"/>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3"/>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3"/>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3"/>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3"/>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587" name="Google Shape;587;p23"/>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588" name="Google Shape;588;p23"/>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589" name="Google Shape;589;p23"/>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590" name="Google Shape;590;p23"/>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591" name="Google Shape;591;p23"/>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592" name="Google Shape;592;p23"/>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593" name="Google Shape;593;p23"/>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594" name="Google Shape;594;p23"/>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595" name="Google Shape;595;p23"/>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sp>
        <p:nvSpPr>
          <p:cNvPr id="596" name="Google Shape;596;p23"/>
          <p:cNvSpPr txBox="1"/>
          <p:nvPr>
            <p:ph idx="1" type="subTitle"/>
          </p:nvPr>
        </p:nvSpPr>
        <p:spPr>
          <a:xfrm>
            <a:off x="1231794" y="3062554"/>
            <a:ext cx="2077800" cy="34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597" name="Google Shape;597;p23"/>
          <p:cNvSpPr txBox="1"/>
          <p:nvPr>
            <p:ph idx="2" type="subTitle"/>
          </p:nvPr>
        </p:nvSpPr>
        <p:spPr>
          <a:xfrm>
            <a:off x="1231794" y="3562350"/>
            <a:ext cx="2077800" cy="81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1200"/>
              </a:spcBef>
              <a:spcAft>
                <a:spcPts val="0"/>
              </a:spcAft>
              <a:buNone/>
              <a:defRPr sz="1400"/>
            </a:lvl2pPr>
            <a:lvl3pPr lvl="2" rtl="0">
              <a:lnSpc>
                <a:spcPct val="100000"/>
              </a:lnSpc>
              <a:spcBef>
                <a:spcPts val="1200"/>
              </a:spcBef>
              <a:spcAft>
                <a:spcPts val="0"/>
              </a:spcAft>
              <a:buNone/>
              <a:defRPr sz="1400"/>
            </a:lvl3pPr>
            <a:lvl4pPr lvl="3" rtl="0">
              <a:lnSpc>
                <a:spcPct val="100000"/>
              </a:lnSpc>
              <a:spcBef>
                <a:spcPts val="1200"/>
              </a:spcBef>
              <a:spcAft>
                <a:spcPts val="0"/>
              </a:spcAft>
              <a:buNone/>
              <a:defRPr sz="1400"/>
            </a:lvl4pPr>
            <a:lvl5pPr lvl="4" rtl="0">
              <a:lnSpc>
                <a:spcPct val="100000"/>
              </a:lnSpc>
              <a:spcBef>
                <a:spcPts val="1200"/>
              </a:spcBef>
              <a:spcAft>
                <a:spcPts val="0"/>
              </a:spcAft>
              <a:buNone/>
              <a:defRPr sz="1400"/>
            </a:lvl5pPr>
            <a:lvl6pPr lvl="5" rtl="0">
              <a:lnSpc>
                <a:spcPct val="100000"/>
              </a:lnSpc>
              <a:spcBef>
                <a:spcPts val="1200"/>
              </a:spcBef>
              <a:spcAft>
                <a:spcPts val="0"/>
              </a:spcAft>
              <a:buNone/>
              <a:defRPr sz="1400"/>
            </a:lvl6pPr>
            <a:lvl7pPr lvl="6" rtl="0">
              <a:lnSpc>
                <a:spcPct val="100000"/>
              </a:lnSpc>
              <a:spcBef>
                <a:spcPts val="1200"/>
              </a:spcBef>
              <a:spcAft>
                <a:spcPts val="0"/>
              </a:spcAft>
              <a:buNone/>
              <a:defRPr sz="1400"/>
            </a:lvl7pPr>
            <a:lvl8pPr lvl="7" rtl="0">
              <a:lnSpc>
                <a:spcPct val="100000"/>
              </a:lnSpc>
              <a:spcBef>
                <a:spcPts val="1200"/>
              </a:spcBef>
              <a:spcAft>
                <a:spcPts val="0"/>
              </a:spcAft>
              <a:buNone/>
              <a:defRPr sz="1400"/>
            </a:lvl8pPr>
            <a:lvl9pPr lvl="8" rtl="0">
              <a:lnSpc>
                <a:spcPct val="100000"/>
              </a:lnSpc>
              <a:spcBef>
                <a:spcPts val="1200"/>
              </a:spcBef>
              <a:spcAft>
                <a:spcPts val="1200"/>
              </a:spcAft>
              <a:buNone/>
              <a:defRPr sz="1400"/>
            </a:lvl9pPr>
          </a:lstStyle>
          <a:p/>
        </p:txBody>
      </p:sp>
      <p:sp>
        <p:nvSpPr>
          <p:cNvPr id="598" name="Google Shape;598;p23"/>
          <p:cNvSpPr txBox="1"/>
          <p:nvPr>
            <p:ph idx="3" type="subTitle"/>
          </p:nvPr>
        </p:nvSpPr>
        <p:spPr>
          <a:xfrm>
            <a:off x="3701598" y="3062554"/>
            <a:ext cx="2077800" cy="34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599" name="Google Shape;599;p23"/>
          <p:cNvSpPr txBox="1"/>
          <p:nvPr>
            <p:ph idx="4" type="subTitle"/>
          </p:nvPr>
        </p:nvSpPr>
        <p:spPr>
          <a:xfrm>
            <a:off x="3701598" y="3562350"/>
            <a:ext cx="2077800" cy="81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1200"/>
              </a:spcBef>
              <a:spcAft>
                <a:spcPts val="0"/>
              </a:spcAft>
              <a:buNone/>
              <a:defRPr sz="1400"/>
            </a:lvl2pPr>
            <a:lvl3pPr lvl="2" rtl="0">
              <a:lnSpc>
                <a:spcPct val="100000"/>
              </a:lnSpc>
              <a:spcBef>
                <a:spcPts val="1200"/>
              </a:spcBef>
              <a:spcAft>
                <a:spcPts val="0"/>
              </a:spcAft>
              <a:buNone/>
              <a:defRPr sz="1400"/>
            </a:lvl3pPr>
            <a:lvl4pPr lvl="3" rtl="0">
              <a:lnSpc>
                <a:spcPct val="100000"/>
              </a:lnSpc>
              <a:spcBef>
                <a:spcPts val="1200"/>
              </a:spcBef>
              <a:spcAft>
                <a:spcPts val="0"/>
              </a:spcAft>
              <a:buNone/>
              <a:defRPr sz="1400"/>
            </a:lvl4pPr>
            <a:lvl5pPr lvl="4" rtl="0">
              <a:lnSpc>
                <a:spcPct val="100000"/>
              </a:lnSpc>
              <a:spcBef>
                <a:spcPts val="1200"/>
              </a:spcBef>
              <a:spcAft>
                <a:spcPts val="0"/>
              </a:spcAft>
              <a:buNone/>
              <a:defRPr sz="1400"/>
            </a:lvl5pPr>
            <a:lvl6pPr lvl="5" rtl="0">
              <a:lnSpc>
                <a:spcPct val="100000"/>
              </a:lnSpc>
              <a:spcBef>
                <a:spcPts val="1200"/>
              </a:spcBef>
              <a:spcAft>
                <a:spcPts val="0"/>
              </a:spcAft>
              <a:buNone/>
              <a:defRPr sz="1400"/>
            </a:lvl6pPr>
            <a:lvl7pPr lvl="6" rtl="0">
              <a:lnSpc>
                <a:spcPct val="100000"/>
              </a:lnSpc>
              <a:spcBef>
                <a:spcPts val="1200"/>
              </a:spcBef>
              <a:spcAft>
                <a:spcPts val="0"/>
              </a:spcAft>
              <a:buNone/>
              <a:defRPr sz="1400"/>
            </a:lvl7pPr>
            <a:lvl8pPr lvl="7" rtl="0">
              <a:lnSpc>
                <a:spcPct val="100000"/>
              </a:lnSpc>
              <a:spcBef>
                <a:spcPts val="1200"/>
              </a:spcBef>
              <a:spcAft>
                <a:spcPts val="0"/>
              </a:spcAft>
              <a:buNone/>
              <a:defRPr sz="1400"/>
            </a:lvl8pPr>
            <a:lvl9pPr lvl="8" rtl="0">
              <a:lnSpc>
                <a:spcPct val="100000"/>
              </a:lnSpc>
              <a:spcBef>
                <a:spcPts val="1200"/>
              </a:spcBef>
              <a:spcAft>
                <a:spcPts val="1200"/>
              </a:spcAft>
              <a:buNone/>
              <a:defRPr sz="1400"/>
            </a:lvl9pPr>
          </a:lstStyle>
          <a:p/>
        </p:txBody>
      </p:sp>
      <p:sp>
        <p:nvSpPr>
          <p:cNvPr id="600" name="Google Shape;600;p23"/>
          <p:cNvSpPr txBox="1"/>
          <p:nvPr>
            <p:ph idx="5" type="subTitle"/>
          </p:nvPr>
        </p:nvSpPr>
        <p:spPr>
          <a:xfrm>
            <a:off x="6171402" y="3062554"/>
            <a:ext cx="2077800" cy="34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601" name="Google Shape;601;p23"/>
          <p:cNvSpPr txBox="1"/>
          <p:nvPr>
            <p:ph idx="6" type="subTitle"/>
          </p:nvPr>
        </p:nvSpPr>
        <p:spPr>
          <a:xfrm>
            <a:off x="6171402" y="3562350"/>
            <a:ext cx="2077800" cy="81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1200"/>
              </a:spcBef>
              <a:spcAft>
                <a:spcPts val="0"/>
              </a:spcAft>
              <a:buNone/>
              <a:defRPr sz="1400"/>
            </a:lvl2pPr>
            <a:lvl3pPr lvl="2" rtl="0">
              <a:lnSpc>
                <a:spcPct val="100000"/>
              </a:lnSpc>
              <a:spcBef>
                <a:spcPts val="1200"/>
              </a:spcBef>
              <a:spcAft>
                <a:spcPts val="0"/>
              </a:spcAft>
              <a:buNone/>
              <a:defRPr sz="1400"/>
            </a:lvl3pPr>
            <a:lvl4pPr lvl="3" rtl="0">
              <a:lnSpc>
                <a:spcPct val="100000"/>
              </a:lnSpc>
              <a:spcBef>
                <a:spcPts val="1200"/>
              </a:spcBef>
              <a:spcAft>
                <a:spcPts val="0"/>
              </a:spcAft>
              <a:buNone/>
              <a:defRPr sz="1400"/>
            </a:lvl4pPr>
            <a:lvl5pPr lvl="4" rtl="0">
              <a:lnSpc>
                <a:spcPct val="100000"/>
              </a:lnSpc>
              <a:spcBef>
                <a:spcPts val="1200"/>
              </a:spcBef>
              <a:spcAft>
                <a:spcPts val="0"/>
              </a:spcAft>
              <a:buNone/>
              <a:defRPr sz="1400"/>
            </a:lvl5pPr>
            <a:lvl6pPr lvl="5" rtl="0">
              <a:lnSpc>
                <a:spcPct val="100000"/>
              </a:lnSpc>
              <a:spcBef>
                <a:spcPts val="1200"/>
              </a:spcBef>
              <a:spcAft>
                <a:spcPts val="0"/>
              </a:spcAft>
              <a:buNone/>
              <a:defRPr sz="1400"/>
            </a:lvl6pPr>
            <a:lvl7pPr lvl="6" rtl="0">
              <a:lnSpc>
                <a:spcPct val="100000"/>
              </a:lnSpc>
              <a:spcBef>
                <a:spcPts val="1200"/>
              </a:spcBef>
              <a:spcAft>
                <a:spcPts val="0"/>
              </a:spcAft>
              <a:buNone/>
              <a:defRPr sz="1400"/>
            </a:lvl7pPr>
            <a:lvl8pPr lvl="7" rtl="0">
              <a:lnSpc>
                <a:spcPct val="100000"/>
              </a:lnSpc>
              <a:spcBef>
                <a:spcPts val="1200"/>
              </a:spcBef>
              <a:spcAft>
                <a:spcPts val="0"/>
              </a:spcAft>
              <a:buNone/>
              <a:defRPr sz="1400"/>
            </a:lvl8pPr>
            <a:lvl9pPr lvl="8" rtl="0">
              <a:lnSpc>
                <a:spcPct val="100000"/>
              </a:lnSpc>
              <a:spcBef>
                <a:spcPts val="1200"/>
              </a:spcBef>
              <a:spcAft>
                <a:spcPts val="1200"/>
              </a:spcAft>
              <a:buNone/>
              <a:defRPr sz="1400"/>
            </a:lvl9pPr>
          </a:lstStyle>
          <a:p/>
        </p:txBody>
      </p:sp>
      <p:pic>
        <p:nvPicPr>
          <p:cNvPr id="602" name="Google Shape;602;p23"/>
          <p:cNvPicPr preferRelativeResize="0"/>
          <p:nvPr/>
        </p:nvPicPr>
        <p:blipFill rotWithShape="1">
          <a:blip r:embed="rId4">
            <a:alphaModFix amt="90000"/>
          </a:blip>
          <a:srcRect b="12472" l="14783" r="9676" t="26207"/>
          <a:stretch/>
        </p:blipFill>
        <p:spPr>
          <a:xfrm rot="-1220646">
            <a:off x="8362904" y="654251"/>
            <a:ext cx="343594" cy="398077"/>
          </a:xfrm>
          <a:prstGeom prst="rect">
            <a:avLst/>
          </a:prstGeom>
          <a:noFill/>
          <a:ln>
            <a:noFill/>
          </a:ln>
        </p:spPr>
      </p:pic>
      <p:pic>
        <p:nvPicPr>
          <p:cNvPr id="603" name="Google Shape;603;p23"/>
          <p:cNvPicPr preferRelativeResize="0"/>
          <p:nvPr/>
        </p:nvPicPr>
        <p:blipFill rotWithShape="1">
          <a:blip r:embed="rId5">
            <a:alphaModFix amt="90000"/>
          </a:blip>
          <a:srcRect b="21433" l="17866" r="12095" t="19811"/>
          <a:stretch/>
        </p:blipFill>
        <p:spPr>
          <a:xfrm>
            <a:off x="8304425" y="4034275"/>
            <a:ext cx="281751" cy="337327"/>
          </a:xfrm>
          <a:prstGeom prst="rect">
            <a:avLst/>
          </a:prstGeom>
          <a:noFill/>
          <a:ln>
            <a:noFill/>
          </a:ln>
        </p:spPr>
      </p:pic>
      <p:pic>
        <p:nvPicPr>
          <p:cNvPr id="604" name="Google Shape;604;p23"/>
          <p:cNvPicPr preferRelativeResize="0"/>
          <p:nvPr/>
        </p:nvPicPr>
        <p:blipFill rotWithShape="1">
          <a:blip r:embed="rId6">
            <a:alphaModFix amt="90000"/>
          </a:blip>
          <a:srcRect b="20554" l="16404" r="13488" t="19815"/>
          <a:stretch/>
        </p:blipFill>
        <p:spPr>
          <a:xfrm rot="1593194">
            <a:off x="8576814" y="4355739"/>
            <a:ext cx="267565" cy="325127"/>
          </a:xfrm>
          <a:prstGeom prst="rect">
            <a:avLst/>
          </a:prstGeom>
          <a:noFill/>
          <a:ln>
            <a:noFill/>
          </a:ln>
        </p:spPr>
      </p:pic>
      <p:pic>
        <p:nvPicPr>
          <p:cNvPr id="605" name="Google Shape;605;p23"/>
          <p:cNvPicPr preferRelativeResize="0"/>
          <p:nvPr/>
        </p:nvPicPr>
        <p:blipFill rotWithShape="1">
          <a:blip r:embed="rId7">
            <a:alphaModFix amt="90000"/>
          </a:blip>
          <a:srcRect b="22040" l="16945" r="10977" t="23685"/>
          <a:stretch/>
        </p:blipFill>
        <p:spPr>
          <a:xfrm rot="-1850224">
            <a:off x="1050874" y="657767"/>
            <a:ext cx="281737" cy="302773"/>
          </a:xfrm>
          <a:prstGeom prst="rect">
            <a:avLst/>
          </a:prstGeom>
          <a:noFill/>
          <a:ln>
            <a:noFill/>
          </a:ln>
        </p:spPr>
      </p:pic>
      <p:pic>
        <p:nvPicPr>
          <p:cNvPr id="606" name="Google Shape;606;p23"/>
          <p:cNvPicPr preferRelativeResize="0"/>
          <p:nvPr/>
        </p:nvPicPr>
        <p:blipFill rotWithShape="1">
          <a:blip r:embed="rId8">
            <a:alphaModFix amt="90000"/>
          </a:blip>
          <a:srcRect b="20554" l="16404" r="13488" t="19815"/>
          <a:stretch/>
        </p:blipFill>
        <p:spPr>
          <a:xfrm rot="2461708">
            <a:off x="1541432" y="580242"/>
            <a:ext cx="227637" cy="276622"/>
          </a:xfrm>
          <a:prstGeom prst="rect">
            <a:avLst/>
          </a:prstGeom>
          <a:noFill/>
          <a:ln>
            <a:noFill/>
          </a:ln>
        </p:spPr>
      </p:pic>
      <p:pic>
        <p:nvPicPr>
          <p:cNvPr id="607" name="Google Shape;607;p23"/>
          <p:cNvPicPr preferRelativeResize="0"/>
          <p:nvPr/>
        </p:nvPicPr>
        <p:blipFill rotWithShape="1">
          <a:blip r:embed="rId4">
            <a:alphaModFix amt="90000"/>
          </a:blip>
          <a:srcRect b="12472" l="14783" r="9676" t="26207"/>
          <a:stretch/>
        </p:blipFill>
        <p:spPr>
          <a:xfrm rot="1097948">
            <a:off x="901333" y="4382046"/>
            <a:ext cx="235212" cy="272501"/>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6">
    <p:spTree>
      <p:nvGrpSpPr>
        <p:cNvPr id="608" name="Shape 608"/>
        <p:cNvGrpSpPr/>
        <p:nvPr/>
      </p:nvGrpSpPr>
      <p:grpSpPr>
        <a:xfrm>
          <a:off x="0" y="0"/>
          <a:ext cx="0" cy="0"/>
          <a:chOff x="0" y="0"/>
          <a:chExt cx="0" cy="0"/>
        </a:xfrm>
      </p:grpSpPr>
      <p:grpSp>
        <p:nvGrpSpPr>
          <p:cNvPr id="609" name="Google Shape;609;p24"/>
          <p:cNvGrpSpPr/>
          <p:nvPr/>
        </p:nvGrpSpPr>
        <p:grpSpPr>
          <a:xfrm>
            <a:off x="86225" y="405100"/>
            <a:ext cx="8895807" cy="4502175"/>
            <a:chOff x="86225" y="353996"/>
            <a:chExt cx="8895807" cy="4502175"/>
          </a:xfrm>
        </p:grpSpPr>
        <p:grpSp>
          <p:nvGrpSpPr>
            <p:cNvPr id="610" name="Google Shape;610;p24"/>
            <p:cNvGrpSpPr/>
            <p:nvPr/>
          </p:nvGrpSpPr>
          <p:grpSpPr>
            <a:xfrm>
              <a:off x="837025" y="353996"/>
              <a:ext cx="8145007" cy="4502175"/>
              <a:chOff x="365514" y="392094"/>
              <a:chExt cx="8467623" cy="4502175"/>
            </a:xfrm>
          </p:grpSpPr>
          <p:sp>
            <p:nvSpPr>
              <p:cNvPr id="611" name="Google Shape;611;p24"/>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4"/>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 name="Google Shape;613;p24"/>
            <p:cNvGrpSpPr/>
            <p:nvPr/>
          </p:nvGrpSpPr>
          <p:grpSpPr>
            <a:xfrm>
              <a:off x="86225" y="384725"/>
              <a:ext cx="751875" cy="4434900"/>
              <a:chOff x="114825" y="381000"/>
              <a:chExt cx="751875" cy="4434900"/>
            </a:xfrm>
          </p:grpSpPr>
          <p:sp>
            <p:nvSpPr>
              <p:cNvPr id="614" name="Google Shape;614;p24"/>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 name="Google Shape;615;p24"/>
              <p:cNvGrpSpPr/>
              <p:nvPr/>
            </p:nvGrpSpPr>
            <p:grpSpPr>
              <a:xfrm>
                <a:off x="114825" y="553463"/>
                <a:ext cx="492600" cy="4054950"/>
                <a:chOff x="114825" y="553463"/>
                <a:chExt cx="492600" cy="4054950"/>
              </a:xfrm>
            </p:grpSpPr>
            <p:sp>
              <p:nvSpPr>
                <p:cNvPr id="616" name="Google Shape;616;p24"/>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4"/>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4"/>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4"/>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4"/>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4"/>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622" name="Google Shape;622;p24"/>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623" name="Google Shape;623;p24"/>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624" name="Google Shape;624;p24"/>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625" name="Google Shape;625;p24"/>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626" name="Google Shape;626;p24"/>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627" name="Google Shape;627;p24"/>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628" name="Google Shape;628;p24"/>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629" name="Google Shape;629;p24"/>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630" name="Google Shape;630;p24"/>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sp>
        <p:nvSpPr>
          <p:cNvPr id="631" name="Google Shape;631;p24"/>
          <p:cNvSpPr txBox="1"/>
          <p:nvPr>
            <p:ph idx="2" type="title"/>
          </p:nvPr>
        </p:nvSpPr>
        <p:spPr>
          <a:xfrm>
            <a:off x="2528338" y="1827800"/>
            <a:ext cx="1978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32" name="Google Shape;632;p24"/>
          <p:cNvSpPr txBox="1"/>
          <p:nvPr>
            <p:ph idx="1" type="subTitle"/>
          </p:nvPr>
        </p:nvSpPr>
        <p:spPr>
          <a:xfrm>
            <a:off x="2528338" y="2357175"/>
            <a:ext cx="19782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33" name="Google Shape;633;p24"/>
          <p:cNvSpPr txBox="1"/>
          <p:nvPr>
            <p:ph idx="3" type="title"/>
          </p:nvPr>
        </p:nvSpPr>
        <p:spPr>
          <a:xfrm>
            <a:off x="4966738" y="1827800"/>
            <a:ext cx="1978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34" name="Google Shape;634;p24"/>
          <p:cNvSpPr txBox="1"/>
          <p:nvPr>
            <p:ph idx="4" type="subTitle"/>
          </p:nvPr>
        </p:nvSpPr>
        <p:spPr>
          <a:xfrm>
            <a:off x="4966738" y="2357175"/>
            <a:ext cx="19782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35" name="Google Shape;635;p24"/>
          <p:cNvSpPr txBox="1"/>
          <p:nvPr>
            <p:ph idx="5" type="title"/>
          </p:nvPr>
        </p:nvSpPr>
        <p:spPr>
          <a:xfrm>
            <a:off x="2528338" y="3261200"/>
            <a:ext cx="1978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36" name="Google Shape;636;p24"/>
          <p:cNvSpPr txBox="1"/>
          <p:nvPr>
            <p:ph idx="6" type="subTitle"/>
          </p:nvPr>
        </p:nvSpPr>
        <p:spPr>
          <a:xfrm>
            <a:off x="2528338" y="3790575"/>
            <a:ext cx="19782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37" name="Google Shape;637;p24"/>
          <p:cNvSpPr txBox="1"/>
          <p:nvPr>
            <p:ph idx="7" type="title"/>
          </p:nvPr>
        </p:nvSpPr>
        <p:spPr>
          <a:xfrm>
            <a:off x="4966738" y="3261200"/>
            <a:ext cx="19782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38" name="Google Shape;638;p24"/>
          <p:cNvSpPr txBox="1"/>
          <p:nvPr>
            <p:ph idx="8" type="subTitle"/>
          </p:nvPr>
        </p:nvSpPr>
        <p:spPr>
          <a:xfrm>
            <a:off x="4966738" y="3790575"/>
            <a:ext cx="19782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639" name="Google Shape;639;p24"/>
          <p:cNvPicPr preferRelativeResize="0"/>
          <p:nvPr/>
        </p:nvPicPr>
        <p:blipFill>
          <a:blip r:embed="rId4">
            <a:alphaModFix amt="89000"/>
          </a:blip>
          <a:stretch>
            <a:fillRect/>
          </a:stretch>
        </p:blipFill>
        <p:spPr>
          <a:xfrm flipH="1">
            <a:off x="8099321" y="4005826"/>
            <a:ext cx="663161" cy="666752"/>
          </a:xfrm>
          <a:prstGeom prst="rect">
            <a:avLst/>
          </a:prstGeom>
          <a:noFill/>
          <a:ln>
            <a:noFill/>
          </a:ln>
        </p:spPr>
      </p:pic>
      <p:pic>
        <p:nvPicPr>
          <p:cNvPr id="640" name="Google Shape;640;p24"/>
          <p:cNvPicPr preferRelativeResize="0"/>
          <p:nvPr/>
        </p:nvPicPr>
        <p:blipFill>
          <a:blip r:embed="rId5">
            <a:alphaModFix amt="85000"/>
          </a:blip>
          <a:stretch>
            <a:fillRect/>
          </a:stretch>
        </p:blipFill>
        <p:spPr>
          <a:xfrm flipH="1">
            <a:off x="847725" y="661588"/>
            <a:ext cx="724644" cy="630498"/>
          </a:xfrm>
          <a:prstGeom prst="rect">
            <a:avLst/>
          </a:prstGeom>
          <a:noFill/>
          <a:ln>
            <a:noFill/>
          </a:ln>
        </p:spPr>
      </p:pic>
      <p:pic>
        <p:nvPicPr>
          <p:cNvPr id="641" name="Google Shape;641;p24"/>
          <p:cNvPicPr preferRelativeResize="0"/>
          <p:nvPr/>
        </p:nvPicPr>
        <p:blipFill rotWithShape="1">
          <a:blip r:embed="rId6">
            <a:alphaModFix amt="90000"/>
          </a:blip>
          <a:srcRect b="21433" l="17866" r="12095" t="19811"/>
          <a:stretch/>
        </p:blipFill>
        <p:spPr>
          <a:xfrm flipH="1">
            <a:off x="7718406" y="606951"/>
            <a:ext cx="225413" cy="269874"/>
          </a:xfrm>
          <a:prstGeom prst="rect">
            <a:avLst/>
          </a:prstGeom>
          <a:noFill/>
          <a:ln>
            <a:noFill/>
          </a:ln>
        </p:spPr>
      </p:pic>
      <p:pic>
        <p:nvPicPr>
          <p:cNvPr id="642" name="Google Shape;642;p24"/>
          <p:cNvPicPr preferRelativeResize="0"/>
          <p:nvPr/>
        </p:nvPicPr>
        <p:blipFill rotWithShape="1">
          <a:blip r:embed="rId7">
            <a:alphaModFix amt="90000"/>
          </a:blip>
          <a:srcRect b="20554" l="16404" r="13488" t="19815"/>
          <a:stretch/>
        </p:blipFill>
        <p:spPr>
          <a:xfrm flipH="1" rot="1892008">
            <a:off x="8599544" y="1432153"/>
            <a:ext cx="210024" cy="255214"/>
          </a:xfrm>
          <a:prstGeom prst="rect">
            <a:avLst/>
          </a:prstGeom>
          <a:noFill/>
          <a:ln>
            <a:noFill/>
          </a:ln>
        </p:spPr>
      </p:pic>
      <p:pic>
        <p:nvPicPr>
          <p:cNvPr id="643" name="Google Shape;643;p24"/>
          <p:cNvPicPr preferRelativeResize="0"/>
          <p:nvPr/>
        </p:nvPicPr>
        <p:blipFill rotWithShape="1">
          <a:blip r:embed="rId8">
            <a:alphaModFix amt="90000"/>
          </a:blip>
          <a:srcRect b="22040" l="16945" r="10977" t="23685"/>
          <a:stretch/>
        </p:blipFill>
        <p:spPr>
          <a:xfrm flipH="1" rot="-1477677">
            <a:off x="783132" y="4324879"/>
            <a:ext cx="281738" cy="302775"/>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
    <p:spTree>
      <p:nvGrpSpPr>
        <p:cNvPr id="644" name="Shape 644"/>
        <p:cNvGrpSpPr/>
        <p:nvPr/>
      </p:nvGrpSpPr>
      <p:grpSpPr>
        <a:xfrm>
          <a:off x="0" y="0"/>
          <a:ext cx="0" cy="0"/>
          <a:chOff x="0" y="0"/>
          <a:chExt cx="0" cy="0"/>
        </a:xfrm>
      </p:grpSpPr>
      <p:grpSp>
        <p:nvGrpSpPr>
          <p:cNvPr id="645" name="Google Shape;645;p25"/>
          <p:cNvGrpSpPr/>
          <p:nvPr/>
        </p:nvGrpSpPr>
        <p:grpSpPr>
          <a:xfrm>
            <a:off x="86225" y="405100"/>
            <a:ext cx="8895807" cy="4502175"/>
            <a:chOff x="86225" y="353996"/>
            <a:chExt cx="8895807" cy="4502175"/>
          </a:xfrm>
        </p:grpSpPr>
        <p:grpSp>
          <p:nvGrpSpPr>
            <p:cNvPr id="646" name="Google Shape;646;p25"/>
            <p:cNvGrpSpPr/>
            <p:nvPr/>
          </p:nvGrpSpPr>
          <p:grpSpPr>
            <a:xfrm>
              <a:off x="837025" y="353996"/>
              <a:ext cx="8145007" cy="4502175"/>
              <a:chOff x="365514" y="392094"/>
              <a:chExt cx="8467623" cy="4502175"/>
            </a:xfrm>
          </p:grpSpPr>
          <p:sp>
            <p:nvSpPr>
              <p:cNvPr id="647" name="Google Shape;647;p25"/>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5"/>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 name="Google Shape;649;p25"/>
            <p:cNvGrpSpPr/>
            <p:nvPr/>
          </p:nvGrpSpPr>
          <p:grpSpPr>
            <a:xfrm>
              <a:off x="86225" y="384725"/>
              <a:ext cx="751875" cy="4434900"/>
              <a:chOff x="114825" y="381000"/>
              <a:chExt cx="751875" cy="4434900"/>
            </a:xfrm>
          </p:grpSpPr>
          <p:sp>
            <p:nvSpPr>
              <p:cNvPr id="650" name="Google Shape;650;p25"/>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 name="Google Shape;651;p25"/>
              <p:cNvGrpSpPr/>
              <p:nvPr/>
            </p:nvGrpSpPr>
            <p:grpSpPr>
              <a:xfrm>
                <a:off x="114825" y="553463"/>
                <a:ext cx="492600" cy="4054950"/>
                <a:chOff x="114825" y="553463"/>
                <a:chExt cx="492600" cy="4054950"/>
              </a:xfrm>
            </p:grpSpPr>
            <p:sp>
              <p:nvSpPr>
                <p:cNvPr id="652" name="Google Shape;652;p25"/>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5"/>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5"/>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5"/>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5"/>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5"/>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658" name="Google Shape;658;p25"/>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659" name="Google Shape;659;p25"/>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660" name="Google Shape;660;p25"/>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661" name="Google Shape;661;p25"/>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662" name="Google Shape;662;p25"/>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663" name="Google Shape;663;p25"/>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664" name="Google Shape;664;p25"/>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665" name="Google Shape;665;p25"/>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666" name="Google Shape;666;p25"/>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sp>
        <p:nvSpPr>
          <p:cNvPr id="667" name="Google Shape;667;p25"/>
          <p:cNvSpPr txBox="1"/>
          <p:nvPr>
            <p:ph idx="1" type="subTitle"/>
          </p:nvPr>
        </p:nvSpPr>
        <p:spPr>
          <a:xfrm>
            <a:off x="1291850" y="1857500"/>
            <a:ext cx="2024100" cy="41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668" name="Google Shape;668;p25"/>
          <p:cNvSpPr txBox="1"/>
          <p:nvPr>
            <p:ph idx="2" type="subTitle"/>
          </p:nvPr>
        </p:nvSpPr>
        <p:spPr>
          <a:xfrm>
            <a:off x="1291850" y="2190750"/>
            <a:ext cx="2024100" cy="641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p:txBody>
      </p:sp>
      <p:sp>
        <p:nvSpPr>
          <p:cNvPr id="669" name="Google Shape;669;p25"/>
          <p:cNvSpPr txBox="1"/>
          <p:nvPr>
            <p:ph idx="3" type="subTitle"/>
          </p:nvPr>
        </p:nvSpPr>
        <p:spPr>
          <a:xfrm>
            <a:off x="3685158" y="1857500"/>
            <a:ext cx="2077800" cy="41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670" name="Google Shape;670;p25"/>
          <p:cNvSpPr txBox="1"/>
          <p:nvPr>
            <p:ph idx="4" type="subTitle"/>
          </p:nvPr>
        </p:nvSpPr>
        <p:spPr>
          <a:xfrm>
            <a:off x="3685158" y="2190750"/>
            <a:ext cx="2077800" cy="641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p:txBody>
      </p:sp>
      <p:sp>
        <p:nvSpPr>
          <p:cNvPr id="671" name="Google Shape;671;p25"/>
          <p:cNvSpPr txBox="1"/>
          <p:nvPr>
            <p:ph idx="5" type="subTitle"/>
          </p:nvPr>
        </p:nvSpPr>
        <p:spPr>
          <a:xfrm>
            <a:off x="6132150" y="1857500"/>
            <a:ext cx="2077800" cy="41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672" name="Google Shape;672;p25"/>
          <p:cNvSpPr txBox="1"/>
          <p:nvPr>
            <p:ph idx="6" type="subTitle"/>
          </p:nvPr>
        </p:nvSpPr>
        <p:spPr>
          <a:xfrm>
            <a:off x="6132153" y="2190750"/>
            <a:ext cx="2077800" cy="641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p:txBody>
      </p:sp>
      <p:sp>
        <p:nvSpPr>
          <p:cNvPr id="673" name="Google Shape;673;p25"/>
          <p:cNvSpPr txBox="1"/>
          <p:nvPr>
            <p:ph idx="7" type="subTitle"/>
          </p:nvPr>
        </p:nvSpPr>
        <p:spPr>
          <a:xfrm>
            <a:off x="1269775" y="3333875"/>
            <a:ext cx="2077800" cy="41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674" name="Google Shape;674;p25"/>
          <p:cNvSpPr txBox="1"/>
          <p:nvPr>
            <p:ph idx="8" type="subTitle"/>
          </p:nvPr>
        </p:nvSpPr>
        <p:spPr>
          <a:xfrm>
            <a:off x="1269775" y="3669078"/>
            <a:ext cx="2077800" cy="641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p:txBody>
      </p:sp>
      <p:sp>
        <p:nvSpPr>
          <p:cNvPr id="675" name="Google Shape;675;p25"/>
          <p:cNvSpPr txBox="1"/>
          <p:nvPr>
            <p:ph idx="9" type="subTitle"/>
          </p:nvPr>
        </p:nvSpPr>
        <p:spPr>
          <a:xfrm>
            <a:off x="3685158" y="3333875"/>
            <a:ext cx="2077800" cy="41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676" name="Google Shape;676;p25"/>
          <p:cNvSpPr txBox="1"/>
          <p:nvPr>
            <p:ph idx="13" type="subTitle"/>
          </p:nvPr>
        </p:nvSpPr>
        <p:spPr>
          <a:xfrm>
            <a:off x="3685158" y="3669078"/>
            <a:ext cx="2077800" cy="641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p:txBody>
      </p:sp>
      <p:sp>
        <p:nvSpPr>
          <p:cNvPr id="677" name="Google Shape;677;p25"/>
          <p:cNvSpPr txBox="1"/>
          <p:nvPr>
            <p:ph idx="14" type="subTitle"/>
          </p:nvPr>
        </p:nvSpPr>
        <p:spPr>
          <a:xfrm>
            <a:off x="6132150" y="3333875"/>
            <a:ext cx="2077800" cy="41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678" name="Google Shape;678;p25"/>
          <p:cNvSpPr txBox="1"/>
          <p:nvPr>
            <p:ph idx="15" type="subTitle"/>
          </p:nvPr>
        </p:nvSpPr>
        <p:spPr>
          <a:xfrm>
            <a:off x="6132157" y="3669078"/>
            <a:ext cx="2077800" cy="641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p:txBody>
      </p:sp>
      <p:pic>
        <p:nvPicPr>
          <p:cNvPr id="679" name="Google Shape;679;p25"/>
          <p:cNvPicPr preferRelativeResize="0"/>
          <p:nvPr/>
        </p:nvPicPr>
        <p:blipFill rotWithShape="1">
          <a:blip r:embed="rId4">
            <a:alphaModFix amt="90000"/>
          </a:blip>
          <a:srcRect b="12472" l="14783" r="9676" t="26207"/>
          <a:stretch/>
        </p:blipFill>
        <p:spPr>
          <a:xfrm rot="-1220646">
            <a:off x="1559879" y="792326"/>
            <a:ext cx="343594" cy="398077"/>
          </a:xfrm>
          <a:prstGeom prst="rect">
            <a:avLst/>
          </a:prstGeom>
          <a:noFill/>
          <a:ln>
            <a:noFill/>
          </a:ln>
        </p:spPr>
      </p:pic>
      <p:pic>
        <p:nvPicPr>
          <p:cNvPr id="680" name="Google Shape;680;p25"/>
          <p:cNvPicPr preferRelativeResize="0"/>
          <p:nvPr/>
        </p:nvPicPr>
        <p:blipFill rotWithShape="1">
          <a:blip r:embed="rId5">
            <a:alphaModFix amt="90000"/>
          </a:blip>
          <a:srcRect b="20554" l="16404" r="13488" t="19815"/>
          <a:stretch/>
        </p:blipFill>
        <p:spPr>
          <a:xfrm rot="1593194">
            <a:off x="1149939" y="999852"/>
            <a:ext cx="267565" cy="325127"/>
          </a:xfrm>
          <a:prstGeom prst="rect">
            <a:avLst/>
          </a:prstGeom>
          <a:noFill/>
          <a:ln>
            <a:noFill/>
          </a:ln>
        </p:spPr>
      </p:pic>
      <p:pic>
        <p:nvPicPr>
          <p:cNvPr id="681" name="Google Shape;681;p25"/>
          <p:cNvPicPr preferRelativeResize="0"/>
          <p:nvPr/>
        </p:nvPicPr>
        <p:blipFill rotWithShape="1">
          <a:blip r:embed="rId6">
            <a:alphaModFix amt="90000"/>
          </a:blip>
          <a:srcRect b="22040" l="16945" r="10977" t="23685"/>
          <a:stretch/>
        </p:blipFill>
        <p:spPr>
          <a:xfrm rot="-1850224">
            <a:off x="7648274" y="590317"/>
            <a:ext cx="281737" cy="302773"/>
          </a:xfrm>
          <a:prstGeom prst="rect">
            <a:avLst/>
          </a:prstGeom>
          <a:noFill/>
          <a:ln>
            <a:noFill/>
          </a:ln>
        </p:spPr>
      </p:pic>
      <p:pic>
        <p:nvPicPr>
          <p:cNvPr id="682" name="Google Shape;682;p25"/>
          <p:cNvPicPr preferRelativeResize="0"/>
          <p:nvPr/>
        </p:nvPicPr>
        <p:blipFill rotWithShape="1">
          <a:blip r:embed="rId7">
            <a:alphaModFix amt="90000"/>
          </a:blip>
          <a:srcRect b="20554" l="16404" r="13488" t="19815"/>
          <a:stretch/>
        </p:blipFill>
        <p:spPr>
          <a:xfrm rot="2461708">
            <a:off x="8317082" y="984642"/>
            <a:ext cx="227637" cy="276622"/>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spTree>
      <p:nvGrpSpPr>
        <p:cNvPr id="683" name="Shape 683"/>
        <p:cNvGrpSpPr/>
        <p:nvPr/>
      </p:nvGrpSpPr>
      <p:grpSpPr>
        <a:xfrm>
          <a:off x="0" y="0"/>
          <a:ext cx="0" cy="0"/>
          <a:chOff x="0" y="0"/>
          <a:chExt cx="0" cy="0"/>
        </a:xfrm>
      </p:grpSpPr>
      <p:grpSp>
        <p:nvGrpSpPr>
          <p:cNvPr id="684" name="Google Shape;684;p26"/>
          <p:cNvGrpSpPr/>
          <p:nvPr/>
        </p:nvGrpSpPr>
        <p:grpSpPr>
          <a:xfrm>
            <a:off x="86225" y="405100"/>
            <a:ext cx="8895807" cy="4502175"/>
            <a:chOff x="86225" y="353996"/>
            <a:chExt cx="8895807" cy="4502175"/>
          </a:xfrm>
        </p:grpSpPr>
        <p:grpSp>
          <p:nvGrpSpPr>
            <p:cNvPr id="685" name="Google Shape;685;p26"/>
            <p:cNvGrpSpPr/>
            <p:nvPr/>
          </p:nvGrpSpPr>
          <p:grpSpPr>
            <a:xfrm>
              <a:off x="837025" y="353996"/>
              <a:ext cx="8145007" cy="4502175"/>
              <a:chOff x="365514" y="392094"/>
              <a:chExt cx="8467623" cy="4502175"/>
            </a:xfrm>
          </p:grpSpPr>
          <p:sp>
            <p:nvSpPr>
              <p:cNvPr id="686" name="Google Shape;686;p26"/>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6"/>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 name="Google Shape;688;p26"/>
            <p:cNvGrpSpPr/>
            <p:nvPr/>
          </p:nvGrpSpPr>
          <p:grpSpPr>
            <a:xfrm>
              <a:off x="86225" y="384725"/>
              <a:ext cx="751875" cy="4434900"/>
              <a:chOff x="114825" y="381000"/>
              <a:chExt cx="751875" cy="4434900"/>
            </a:xfrm>
          </p:grpSpPr>
          <p:sp>
            <p:nvSpPr>
              <p:cNvPr id="689" name="Google Shape;689;p26"/>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 name="Google Shape;690;p26"/>
              <p:cNvGrpSpPr/>
              <p:nvPr/>
            </p:nvGrpSpPr>
            <p:grpSpPr>
              <a:xfrm>
                <a:off x="114825" y="553463"/>
                <a:ext cx="492600" cy="4054950"/>
                <a:chOff x="114825" y="553463"/>
                <a:chExt cx="492600" cy="4054950"/>
              </a:xfrm>
            </p:grpSpPr>
            <p:sp>
              <p:nvSpPr>
                <p:cNvPr id="691" name="Google Shape;691;p26"/>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6"/>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6"/>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6"/>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6"/>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6"/>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697" name="Google Shape;697;p26"/>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698" name="Google Shape;698;p26"/>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699" name="Google Shape;699;p26"/>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700" name="Google Shape;700;p26"/>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701" name="Google Shape;701;p26"/>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702" name="Google Shape;702;p26"/>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703" name="Google Shape;703;p26"/>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704" name="Google Shape;704;p26"/>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705" name="Google Shape;705;p26"/>
          <p:cNvSpPr txBox="1"/>
          <p:nvPr/>
        </p:nvSpPr>
        <p:spPr>
          <a:xfrm>
            <a:off x="2083950" y="3247575"/>
            <a:ext cx="5280900" cy="615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300"/>
              </a:spcBef>
              <a:spcAft>
                <a:spcPts val="0"/>
              </a:spcAft>
              <a:buNone/>
            </a:pPr>
            <a:r>
              <a:rPr lang="en" sz="1300">
                <a:solidFill>
                  <a:schemeClr val="dk2"/>
                </a:solidFill>
                <a:latin typeface="Mulish"/>
                <a:ea typeface="Mulish"/>
                <a:cs typeface="Mulish"/>
                <a:sym typeface="Mulish"/>
              </a:rPr>
              <a:t>CREDITS: This presentation template was created by </a:t>
            </a:r>
            <a:r>
              <a:rPr lang="en" sz="1300">
                <a:solidFill>
                  <a:schemeClr val="dk2"/>
                </a:solidFill>
                <a:highlight>
                  <a:srgbClr val="F7D3DA"/>
                </a:highlight>
                <a:uFill>
                  <a:noFill/>
                </a:uFill>
                <a:latin typeface="Mulish"/>
                <a:ea typeface="Mulish"/>
                <a:cs typeface="Mulish"/>
                <a:sym typeface="Mulish"/>
                <a:hlinkClick r:id="rId4">
                  <a:extLst>
                    <a:ext uri="{A12FA001-AC4F-418D-AE19-62706E023703}">
                      <ahyp:hlinkClr val="tx"/>
                    </a:ext>
                  </a:extLst>
                </a:hlinkClick>
              </a:rPr>
              <a:t>Slidesgo</a:t>
            </a:r>
            <a:r>
              <a:rPr lang="en" sz="1300">
                <a:solidFill>
                  <a:schemeClr val="dk2"/>
                </a:solidFill>
                <a:latin typeface="Mulish"/>
                <a:ea typeface="Mulish"/>
                <a:cs typeface="Mulish"/>
                <a:sym typeface="Mulish"/>
              </a:rPr>
              <a:t>, including icons by </a:t>
            </a:r>
            <a:r>
              <a:rPr lang="en" sz="1300">
                <a:solidFill>
                  <a:schemeClr val="dk2"/>
                </a:solidFill>
                <a:highlight>
                  <a:schemeClr val="lt2"/>
                </a:highlight>
                <a:uFill>
                  <a:noFill/>
                </a:uFill>
                <a:latin typeface="Mulish"/>
                <a:ea typeface="Mulish"/>
                <a:cs typeface="Mulish"/>
                <a:sym typeface="Mulish"/>
                <a:hlinkClick r:id="rId5">
                  <a:extLst>
                    <a:ext uri="{A12FA001-AC4F-418D-AE19-62706E023703}">
                      <ahyp:hlinkClr val="tx"/>
                    </a:ext>
                  </a:extLst>
                </a:hlinkClick>
              </a:rPr>
              <a:t>Flaticon</a:t>
            </a:r>
            <a:r>
              <a:rPr lang="en" sz="1300">
                <a:solidFill>
                  <a:schemeClr val="dk2"/>
                </a:solidFill>
                <a:highlight>
                  <a:schemeClr val="lt2"/>
                </a:highlight>
                <a:latin typeface="Mulish"/>
                <a:ea typeface="Mulish"/>
                <a:cs typeface="Mulish"/>
                <a:sym typeface="Mulish"/>
              </a:rPr>
              <a:t> </a:t>
            </a:r>
            <a:r>
              <a:rPr lang="en" sz="1300">
                <a:solidFill>
                  <a:schemeClr val="dk2"/>
                </a:solidFill>
                <a:latin typeface="Mulish"/>
                <a:ea typeface="Mulish"/>
                <a:cs typeface="Mulish"/>
                <a:sym typeface="Mulish"/>
              </a:rPr>
              <a:t>and infographics &amp; images by </a:t>
            </a:r>
            <a:r>
              <a:rPr lang="en" sz="1300">
                <a:solidFill>
                  <a:schemeClr val="dk2"/>
                </a:solidFill>
                <a:highlight>
                  <a:schemeClr val="dk1"/>
                </a:highlight>
                <a:uFill>
                  <a:noFill/>
                </a:uFill>
                <a:latin typeface="Mulish"/>
                <a:ea typeface="Mulish"/>
                <a:cs typeface="Mulish"/>
                <a:sym typeface="Mulish"/>
                <a:hlinkClick r:id="rId6">
                  <a:extLst>
                    <a:ext uri="{A12FA001-AC4F-418D-AE19-62706E023703}">
                      <ahyp:hlinkClr val="tx"/>
                    </a:ext>
                  </a:extLst>
                </a:hlinkClick>
              </a:rPr>
              <a:t>Freepik</a:t>
            </a:r>
            <a:endParaRPr sz="1300">
              <a:solidFill>
                <a:schemeClr val="dk2"/>
              </a:solidFill>
              <a:highlight>
                <a:schemeClr val="dk1"/>
              </a:highlight>
              <a:latin typeface="Mulish"/>
              <a:ea typeface="Mulish"/>
              <a:cs typeface="Mulish"/>
              <a:sym typeface="Mulish"/>
            </a:endParaRPr>
          </a:p>
        </p:txBody>
      </p:sp>
      <p:pic>
        <p:nvPicPr>
          <p:cNvPr id="706" name="Google Shape;706;p26"/>
          <p:cNvPicPr preferRelativeResize="0"/>
          <p:nvPr/>
        </p:nvPicPr>
        <p:blipFill rotWithShape="1">
          <a:blip r:embed="rId7">
            <a:alphaModFix amt="90000"/>
          </a:blip>
          <a:srcRect b="12472" l="14783" r="9676" t="26207"/>
          <a:stretch/>
        </p:blipFill>
        <p:spPr>
          <a:xfrm rot="-1220646">
            <a:off x="957204" y="754146"/>
            <a:ext cx="343594" cy="398077"/>
          </a:xfrm>
          <a:prstGeom prst="rect">
            <a:avLst/>
          </a:prstGeom>
          <a:noFill/>
          <a:ln>
            <a:noFill/>
          </a:ln>
        </p:spPr>
      </p:pic>
      <p:pic>
        <p:nvPicPr>
          <p:cNvPr id="707" name="Google Shape;707;p26"/>
          <p:cNvPicPr preferRelativeResize="0"/>
          <p:nvPr/>
        </p:nvPicPr>
        <p:blipFill rotWithShape="1">
          <a:blip r:embed="rId8">
            <a:alphaModFix/>
          </a:blip>
          <a:srcRect b="21433" l="17866" r="12095" t="19811"/>
          <a:stretch/>
        </p:blipFill>
        <p:spPr>
          <a:xfrm rot="1505967">
            <a:off x="8194800" y="4276032"/>
            <a:ext cx="281751" cy="337328"/>
          </a:xfrm>
          <a:prstGeom prst="rect">
            <a:avLst/>
          </a:prstGeom>
          <a:noFill/>
          <a:ln>
            <a:noFill/>
          </a:ln>
        </p:spPr>
      </p:pic>
      <p:sp>
        <p:nvSpPr>
          <p:cNvPr id="708" name="Google Shape;708;p26"/>
          <p:cNvSpPr txBox="1"/>
          <p:nvPr>
            <p:ph type="ctrTitle"/>
          </p:nvPr>
        </p:nvSpPr>
        <p:spPr>
          <a:xfrm>
            <a:off x="3076500" y="888075"/>
            <a:ext cx="3295800" cy="94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b="1" sz="6000">
                <a:latin typeface="Patrick Hand"/>
                <a:ea typeface="Patrick Hand"/>
                <a:cs typeface="Patrick Hand"/>
                <a:sym typeface="Patrick Hand"/>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09" name="Google Shape;709;p26"/>
          <p:cNvSpPr txBox="1"/>
          <p:nvPr>
            <p:ph idx="1" type="subTitle"/>
          </p:nvPr>
        </p:nvSpPr>
        <p:spPr>
          <a:xfrm>
            <a:off x="2535150" y="2059600"/>
            <a:ext cx="4378500" cy="113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solidFill>
                  <a:srgbClr val="A17A74"/>
                </a:solidFill>
                <a:latin typeface="Mulish"/>
                <a:ea typeface="Mulish"/>
                <a:cs typeface="Mulish"/>
                <a:sym typeface="Mulish"/>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8">
    <p:spTree>
      <p:nvGrpSpPr>
        <p:cNvPr id="710" name="Shape 710"/>
        <p:cNvGrpSpPr/>
        <p:nvPr/>
      </p:nvGrpSpPr>
      <p:grpSpPr>
        <a:xfrm>
          <a:off x="0" y="0"/>
          <a:ext cx="0" cy="0"/>
          <a:chOff x="0" y="0"/>
          <a:chExt cx="0" cy="0"/>
        </a:xfrm>
      </p:grpSpPr>
      <p:grpSp>
        <p:nvGrpSpPr>
          <p:cNvPr id="711" name="Google Shape;711;p27"/>
          <p:cNvGrpSpPr/>
          <p:nvPr/>
        </p:nvGrpSpPr>
        <p:grpSpPr>
          <a:xfrm>
            <a:off x="86225" y="405100"/>
            <a:ext cx="8895807" cy="4502175"/>
            <a:chOff x="86225" y="353996"/>
            <a:chExt cx="8895807" cy="4502175"/>
          </a:xfrm>
        </p:grpSpPr>
        <p:grpSp>
          <p:nvGrpSpPr>
            <p:cNvPr id="712" name="Google Shape;712;p27"/>
            <p:cNvGrpSpPr/>
            <p:nvPr/>
          </p:nvGrpSpPr>
          <p:grpSpPr>
            <a:xfrm>
              <a:off x="837025" y="353996"/>
              <a:ext cx="8145007" cy="4502175"/>
              <a:chOff x="365514" y="392094"/>
              <a:chExt cx="8467623" cy="4502175"/>
            </a:xfrm>
          </p:grpSpPr>
          <p:sp>
            <p:nvSpPr>
              <p:cNvPr id="713" name="Google Shape;713;p27"/>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7"/>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 name="Google Shape;715;p27"/>
            <p:cNvGrpSpPr/>
            <p:nvPr/>
          </p:nvGrpSpPr>
          <p:grpSpPr>
            <a:xfrm>
              <a:off x="86225" y="384725"/>
              <a:ext cx="751875" cy="4434900"/>
              <a:chOff x="114825" y="381000"/>
              <a:chExt cx="751875" cy="4434900"/>
            </a:xfrm>
          </p:grpSpPr>
          <p:sp>
            <p:nvSpPr>
              <p:cNvPr id="716" name="Google Shape;716;p27"/>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 name="Google Shape;717;p27"/>
              <p:cNvGrpSpPr/>
              <p:nvPr/>
            </p:nvGrpSpPr>
            <p:grpSpPr>
              <a:xfrm>
                <a:off x="114825" y="553463"/>
                <a:ext cx="492600" cy="4054950"/>
                <a:chOff x="114825" y="553463"/>
                <a:chExt cx="492600" cy="4054950"/>
              </a:xfrm>
            </p:grpSpPr>
            <p:sp>
              <p:nvSpPr>
                <p:cNvPr id="718" name="Google Shape;718;p27"/>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7"/>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7"/>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7"/>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7"/>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7"/>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724" name="Google Shape;724;p27"/>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725" name="Google Shape;725;p27"/>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726" name="Google Shape;726;p27"/>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727" name="Google Shape;727;p27"/>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728" name="Google Shape;728;p27"/>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729" name="Google Shape;729;p27"/>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730" name="Google Shape;730;p27"/>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731" name="Google Shape;731;p27"/>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pic>
        <p:nvPicPr>
          <p:cNvPr id="732" name="Google Shape;732;p27"/>
          <p:cNvPicPr preferRelativeResize="0"/>
          <p:nvPr/>
        </p:nvPicPr>
        <p:blipFill>
          <a:blip r:embed="rId4">
            <a:alphaModFix amt="89000"/>
          </a:blip>
          <a:stretch>
            <a:fillRect/>
          </a:stretch>
        </p:blipFill>
        <p:spPr>
          <a:xfrm>
            <a:off x="831171" y="4005826"/>
            <a:ext cx="663161" cy="666752"/>
          </a:xfrm>
          <a:prstGeom prst="rect">
            <a:avLst/>
          </a:prstGeom>
          <a:noFill/>
          <a:ln>
            <a:noFill/>
          </a:ln>
        </p:spPr>
      </p:pic>
      <p:pic>
        <p:nvPicPr>
          <p:cNvPr id="733" name="Google Shape;733;p27"/>
          <p:cNvPicPr preferRelativeResize="0"/>
          <p:nvPr/>
        </p:nvPicPr>
        <p:blipFill>
          <a:blip r:embed="rId5">
            <a:alphaModFix amt="85000"/>
          </a:blip>
          <a:stretch>
            <a:fillRect/>
          </a:stretch>
        </p:blipFill>
        <p:spPr>
          <a:xfrm>
            <a:off x="8021284" y="661588"/>
            <a:ext cx="724644" cy="630498"/>
          </a:xfrm>
          <a:prstGeom prst="rect">
            <a:avLst/>
          </a:prstGeom>
          <a:noFill/>
          <a:ln>
            <a:noFill/>
          </a:ln>
        </p:spPr>
      </p:pic>
      <p:pic>
        <p:nvPicPr>
          <p:cNvPr id="734" name="Google Shape;734;p27"/>
          <p:cNvPicPr preferRelativeResize="0"/>
          <p:nvPr/>
        </p:nvPicPr>
        <p:blipFill rotWithShape="1">
          <a:blip r:embed="rId6">
            <a:alphaModFix amt="90000"/>
          </a:blip>
          <a:srcRect b="21433" l="17866" r="12095" t="19811"/>
          <a:stretch/>
        </p:blipFill>
        <p:spPr>
          <a:xfrm>
            <a:off x="1649834" y="606951"/>
            <a:ext cx="225413" cy="269874"/>
          </a:xfrm>
          <a:prstGeom prst="rect">
            <a:avLst/>
          </a:prstGeom>
          <a:noFill/>
          <a:ln>
            <a:noFill/>
          </a:ln>
        </p:spPr>
      </p:pic>
      <p:pic>
        <p:nvPicPr>
          <p:cNvPr id="735" name="Google Shape;735;p27"/>
          <p:cNvPicPr preferRelativeResize="0"/>
          <p:nvPr/>
        </p:nvPicPr>
        <p:blipFill rotWithShape="1">
          <a:blip r:embed="rId7">
            <a:alphaModFix amt="90000"/>
          </a:blip>
          <a:srcRect b="20554" l="16404" r="13488" t="19815"/>
          <a:stretch/>
        </p:blipFill>
        <p:spPr>
          <a:xfrm rot="-1892008">
            <a:off x="784085" y="1432153"/>
            <a:ext cx="210024" cy="255214"/>
          </a:xfrm>
          <a:prstGeom prst="rect">
            <a:avLst/>
          </a:prstGeom>
          <a:noFill/>
          <a:ln>
            <a:noFill/>
          </a:ln>
        </p:spPr>
      </p:pic>
      <p:pic>
        <p:nvPicPr>
          <p:cNvPr id="736" name="Google Shape;736;p27"/>
          <p:cNvPicPr preferRelativeResize="0"/>
          <p:nvPr/>
        </p:nvPicPr>
        <p:blipFill rotWithShape="1">
          <a:blip r:embed="rId8">
            <a:alphaModFix amt="90000"/>
          </a:blip>
          <a:srcRect b="22040" l="16945" r="10977" t="23685"/>
          <a:stretch/>
        </p:blipFill>
        <p:spPr>
          <a:xfrm rot="1477677">
            <a:off x="8528783" y="4324879"/>
            <a:ext cx="281738" cy="302775"/>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
    <p:spTree>
      <p:nvGrpSpPr>
        <p:cNvPr id="737" name="Shape 737"/>
        <p:cNvGrpSpPr/>
        <p:nvPr/>
      </p:nvGrpSpPr>
      <p:grpSpPr>
        <a:xfrm>
          <a:off x="0" y="0"/>
          <a:ext cx="0" cy="0"/>
          <a:chOff x="0" y="0"/>
          <a:chExt cx="0" cy="0"/>
        </a:xfrm>
      </p:grpSpPr>
      <p:grpSp>
        <p:nvGrpSpPr>
          <p:cNvPr id="738" name="Google Shape;738;p28"/>
          <p:cNvGrpSpPr/>
          <p:nvPr/>
        </p:nvGrpSpPr>
        <p:grpSpPr>
          <a:xfrm>
            <a:off x="86225" y="405100"/>
            <a:ext cx="8895807" cy="4502175"/>
            <a:chOff x="86225" y="353996"/>
            <a:chExt cx="8895807" cy="4502175"/>
          </a:xfrm>
        </p:grpSpPr>
        <p:grpSp>
          <p:nvGrpSpPr>
            <p:cNvPr id="739" name="Google Shape;739;p28"/>
            <p:cNvGrpSpPr/>
            <p:nvPr/>
          </p:nvGrpSpPr>
          <p:grpSpPr>
            <a:xfrm>
              <a:off x="837025" y="353996"/>
              <a:ext cx="8145007" cy="4502175"/>
              <a:chOff x="365514" y="392094"/>
              <a:chExt cx="8467623" cy="4502175"/>
            </a:xfrm>
          </p:grpSpPr>
          <p:sp>
            <p:nvSpPr>
              <p:cNvPr id="740" name="Google Shape;740;p28"/>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8"/>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 name="Google Shape;742;p28"/>
            <p:cNvGrpSpPr/>
            <p:nvPr/>
          </p:nvGrpSpPr>
          <p:grpSpPr>
            <a:xfrm>
              <a:off x="86225" y="384725"/>
              <a:ext cx="751875" cy="4434900"/>
              <a:chOff x="114825" y="381000"/>
              <a:chExt cx="751875" cy="4434900"/>
            </a:xfrm>
          </p:grpSpPr>
          <p:sp>
            <p:nvSpPr>
              <p:cNvPr id="743" name="Google Shape;743;p28"/>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 name="Google Shape;744;p28"/>
              <p:cNvGrpSpPr/>
              <p:nvPr/>
            </p:nvGrpSpPr>
            <p:grpSpPr>
              <a:xfrm>
                <a:off x="114825" y="553463"/>
                <a:ext cx="492600" cy="4054950"/>
                <a:chOff x="114825" y="553463"/>
                <a:chExt cx="492600" cy="4054950"/>
              </a:xfrm>
            </p:grpSpPr>
            <p:sp>
              <p:nvSpPr>
                <p:cNvPr id="745" name="Google Shape;745;p28"/>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8"/>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8"/>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8"/>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8"/>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8"/>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751" name="Google Shape;751;p28"/>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752" name="Google Shape;752;p28"/>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753" name="Google Shape;753;p28"/>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754" name="Google Shape;754;p28"/>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755" name="Google Shape;755;p28"/>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756" name="Google Shape;756;p28"/>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757" name="Google Shape;757;p28"/>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758" name="Google Shape;758;p28"/>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pic>
        <p:nvPicPr>
          <p:cNvPr id="759" name="Google Shape;759;p28"/>
          <p:cNvPicPr preferRelativeResize="0"/>
          <p:nvPr/>
        </p:nvPicPr>
        <p:blipFill rotWithShape="1">
          <a:blip r:embed="rId4">
            <a:alphaModFix amt="90000"/>
          </a:blip>
          <a:srcRect b="21433" l="17866" r="12095" t="19811"/>
          <a:stretch/>
        </p:blipFill>
        <p:spPr>
          <a:xfrm rot="-850647">
            <a:off x="8494850" y="4398476"/>
            <a:ext cx="281751" cy="337327"/>
          </a:xfrm>
          <a:prstGeom prst="rect">
            <a:avLst/>
          </a:prstGeom>
          <a:noFill/>
          <a:ln>
            <a:noFill/>
          </a:ln>
        </p:spPr>
      </p:pic>
      <p:pic>
        <p:nvPicPr>
          <p:cNvPr id="760" name="Google Shape;760;p28"/>
          <p:cNvPicPr preferRelativeResize="0"/>
          <p:nvPr/>
        </p:nvPicPr>
        <p:blipFill rotWithShape="1">
          <a:blip r:embed="rId5">
            <a:alphaModFix amt="90000"/>
          </a:blip>
          <a:srcRect b="20554" l="16404" r="13488" t="19815"/>
          <a:stretch/>
        </p:blipFill>
        <p:spPr>
          <a:xfrm rot="1593194">
            <a:off x="8387039" y="3890852"/>
            <a:ext cx="267565" cy="325127"/>
          </a:xfrm>
          <a:prstGeom prst="rect">
            <a:avLst/>
          </a:prstGeom>
          <a:noFill/>
          <a:ln>
            <a:noFill/>
          </a:ln>
        </p:spPr>
      </p:pic>
      <p:pic>
        <p:nvPicPr>
          <p:cNvPr id="761" name="Google Shape;761;p28"/>
          <p:cNvPicPr preferRelativeResize="0"/>
          <p:nvPr/>
        </p:nvPicPr>
        <p:blipFill>
          <a:blip r:embed="rId6">
            <a:alphaModFix amt="85000"/>
          </a:blip>
          <a:stretch>
            <a:fillRect/>
          </a:stretch>
        </p:blipFill>
        <p:spPr>
          <a:xfrm>
            <a:off x="866775" y="3962500"/>
            <a:ext cx="780273" cy="675123"/>
          </a:xfrm>
          <a:prstGeom prst="rect">
            <a:avLst/>
          </a:prstGeom>
          <a:noFill/>
          <a:ln>
            <a:noFill/>
          </a:ln>
        </p:spPr>
      </p:pic>
      <p:pic>
        <p:nvPicPr>
          <p:cNvPr id="762" name="Google Shape;762;p28"/>
          <p:cNvPicPr preferRelativeResize="0"/>
          <p:nvPr/>
        </p:nvPicPr>
        <p:blipFill rotWithShape="1">
          <a:blip r:embed="rId5">
            <a:alphaModFix amt="90000"/>
          </a:blip>
          <a:srcRect b="20554" l="16404" r="13488" t="19815"/>
          <a:stretch/>
        </p:blipFill>
        <p:spPr>
          <a:xfrm rot="1593217">
            <a:off x="1515457" y="3860943"/>
            <a:ext cx="174966" cy="212609"/>
          </a:xfrm>
          <a:prstGeom prst="rect">
            <a:avLst/>
          </a:prstGeom>
          <a:noFill/>
          <a:ln>
            <a:noFill/>
          </a:ln>
        </p:spPr>
      </p:pic>
      <p:pic>
        <p:nvPicPr>
          <p:cNvPr id="763" name="Google Shape;763;p28"/>
          <p:cNvPicPr preferRelativeResize="0"/>
          <p:nvPr/>
        </p:nvPicPr>
        <p:blipFill rotWithShape="1">
          <a:blip r:embed="rId5">
            <a:alphaModFix amt="90000"/>
          </a:blip>
          <a:srcRect b="20554" l="16404" r="13488" t="19815"/>
          <a:stretch/>
        </p:blipFill>
        <p:spPr>
          <a:xfrm rot="153">
            <a:off x="1199056" y="3663354"/>
            <a:ext cx="226770" cy="275562"/>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0">
    <p:spTree>
      <p:nvGrpSpPr>
        <p:cNvPr id="764" name="Shape 764"/>
        <p:cNvGrpSpPr/>
        <p:nvPr/>
      </p:nvGrpSpPr>
      <p:grpSpPr>
        <a:xfrm>
          <a:off x="0" y="0"/>
          <a:ext cx="0" cy="0"/>
          <a:chOff x="0" y="0"/>
          <a:chExt cx="0" cy="0"/>
        </a:xfrm>
      </p:grpSpPr>
      <p:grpSp>
        <p:nvGrpSpPr>
          <p:cNvPr id="765" name="Google Shape;765;p29"/>
          <p:cNvGrpSpPr/>
          <p:nvPr/>
        </p:nvGrpSpPr>
        <p:grpSpPr>
          <a:xfrm>
            <a:off x="86225" y="405100"/>
            <a:ext cx="8895807" cy="4502175"/>
            <a:chOff x="86225" y="353996"/>
            <a:chExt cx="8895807" cy="4502175"/>
          </a:xfrm>
        </p:grpSpPr>
        <p:grpSp>
          <p:nvGrpSpPr>
            <p:cNvPr id="766" name="Google Shape;766;p29"/>
            <p:cNvGrpSpPr/>
            <p:nvPr/>
          </p:nvGrpSpPr>
          <p:grpSpPr>
            <a:xfrm>
              <a:off x="837025" y="353996"/>
              <a:ext cx="8145007" cy="4502175"/>
              <a:chOff x="365514" y="392094"/>
              <a:chExt cx="8467623" cy="4502175"/>
            </a:xfrm>
          </p:grpSpPr>
          <p:sp>
            <p:nvSpPr>
              <p:cNvPr id="767" name="Google Shape;767;p29"/>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9"/>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 name="Google Shape;769;p29"/>
            <p:cNvGrpSpPr/>
            <p:nvPr/>
          </p:nvGrpSpPr>
          <p:grpSpPr>
            <a:xfrm>
              <a:off x="86225" y="384725"/>
              <a:ext cx="751875" cy="4434900"/>
              <a:chOff x="114825" y="381000"/>
              <a:chExt cx="751875" cy="4434900"/>
            </a:xfrm>
          </p:grpSpPr>
          <p:sp>
            <p:nvSpPr>
              <p:cNvPr id="770" name="Google Shape;770;p29"/>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 name="Google Shape;771;p29"/>
              <p:cNvGrpSpPr/>
              <p:nvPr/>
            </p:nvGrpSpPr>
            <p:grpSpPr>
              <a:xfrm>
                <a:off x="114825" y="553463"/>
                <a:ext cx="492600" cy="4054950"/>
                <a:chOff x="114825" y="553463"/>
                <a:chExt cx="492600" cy="4054950"/>
              </a:xfrm>
            </p:grpSpPr>
            <p:sp>
              <p:nvSpPr>
                <p:cNvPr id="772" name="Google Shape;772;p29"/>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9"/>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9"/>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9"/>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9"/>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9"/>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778" name="Google Shape;778;p29"/>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779" name="Google Shape;779;p29"/>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780" name="Google Shape;780;p29"/>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781" name="Google Shape;781;p29"/>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782" name="Google Shape;782;p29"/>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783" name="Google Shape;783;p29"/>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784" name="Google Shape;784;p29"/>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785" name="Google Shape;785;p29"/>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pic>
        <p:nvPicPr>
          <p:cNvPr id="786" name="Google Shape;786;p29"/>
          <p:cNvPicPr preferRelativeResize="0"/>
          <p:nvPr/>
        </p:nvPicPr>
        <p:blipFill rotWithShape="1">
          <a:blip r:embed="rId4">
            <a:alphaModFix amt="90000"/>
          </a:blip>
          <a:srcRect b="12472" l="14783" r="9676" t="26207"/>
          <a:stretch/>
        </p:blipFill>
        <p:spPr>
          <a:xfrm rot="-1220646">
            <a:off x="957204" y="847139"/>
            <a:ext cx="343594" cy="398077"/>
          </a:xfrm>
          <a:prstGeom prst="rect">
            <a:avLst/>
          </a:prstGeom>
          <a:noFill/>
          <a:ln>
            <a:noFill/>
          </a:ln>
        </p:spPr>
      </p:pic>
      <p:pic>
        <p:nvPicPr>
          <p:cNvPr id="787" name="Google Shape;787;p29"/>
          <p:cNvPicPr preferRelativeResize="0"/>
          <p:nvPr/>
        </p:nvPicPr>
        <p:blipFill rotWithShape="1">
          <a:blip r:embed="rId5">
            <a:alphaModFix amt="90000"/>
          </a:blip>
          <a:srcRect b="20554" l="16404" r="13488" t="19815"/>
          <a:stretch/>
        </p:blipFill>
        <p:spPr>
          <a:xfrm rot="1593194">
            <a:off x="1498314" y="883614"/>
            <a:ext cx="267565" cy="325127"/>
          </a:xfrm>
          <a:prstGeom prst="rect">
            <a:avLst/>
          </a:prstGeom>
          <a:noFill/>
          <a:ln>
            <a:noFill/>
          </a:ln>
        </p:spPr>
      </p:pic>
      <p:pic>
        <p:nvPicPr>
          <p:cNvPr id="788" name="Google Shape;788;p29"/>
          <p:cNvPicPr preferRelativeResize="0"/>
          <p:nvPr/>
        </p:nvPicPr>
        <p:blipFill rotWithShape="1">
          <a:blip r:embed="rId6">
            <a:alphaModFix amt="90000"/>
          </a:blip>
          <a:srcRect b="21433" l="17866" r="12095" t="19811"/>
          <a:stretch/>
        </p:blipFill>
        <p:spPr>
          <a:xfrm rot="1505967">
            <a:off x="8385300" y="780012"/>
            <a:ext cx="281751" cy="337328"/>
          </a:xfrm>
          <a:prstGeom prst="rect">
            <a:avLst/>
          </a:prstGeom>
          <a:noFill/>
          <a:ln>
            <a:noFill/>
          </a:ln>
        </p:spPr>
      </p:pic>
      <p:grpSp>
        <p:nvGrpSpPr>
          <p:cNvPr id="789" name="Google Shape;789;p29"/>
          <p:cNvGrpSpPr/>
          <p:nvPr/>
        </p:nvGrpSpPr>
        <p:grpSpPr>
          <a:xfrm>
            <a:off x="8076997" y="3947007"/>
            <a:ext cx="707793" cy="707793"/>
            <a:chOff x="7784722" y="622782"/>
            <a:chExt cx="707793" cy="707793"/>
          </a:xfrm>
        </p:grpSpPr>
        <p:grpSp>
          <p:nvGrpSpPr>
            <p:cNvPr id="790" name="Google Shape;790;p29"/>
            <p:cNvGrpSpPr/>
            <p:nvPr/>
          </p:nvGrpSpPr>
          <p:grpSpPr>
            <a:xfrm>
              <a:off x="7784722" y="622782"/>
              <a:ext cx="707793" cy="707793"/>
              <a:chOff x="1287475" y="2754649"/>
              <a:chExt cx="716100" cy="716100"/>
            </a:xfrm>
          </p:grpSpPr>
          <p:sp>
            <p:nvSpPr>
              <p:cNvPr id="791" name="Google Shape;791;p29"/>
              <p:cNvSpPr/>
              <p:nvPr/>
            </p:nvSpPr>
            <p:spPr>
              <a:xfrm>
                <a:off x="1287475" y="275464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92" name="Google Shape;792;p29"/>
              <p:cNvPicPr preferRelativeResize="0"/>
              <p:nvPr/>
            </p:nvPicPr>
            <p:blipFill>
              <a:blip r:embed="rId7">
                <a:alphaModFix/>
              </a:blip>
              <a:stretch>
                <a:fillRect/>
              </a:stretch>
            </p:blipFill>
            <p:spPr>
              <a:xfrm>
                <a:off x="1332550" y="2802694"/>
                <a:ext cx="622974" cy="617598"/>
              </a:xfrm>
              <a:prstGeom prst="rect">
                <a:avLst/>
              </a:prstGeom>
              <a:noFill/>
              <a:ln>
                <a:noFill/>
              </a:ln>
            </p:spPr>
          </p:pic>
        </p:grpSp>
        <p:pic>
          <p:nvPicPr>
            <p:cNvPr id="793" name="Google Shape;793;p29"/>
            <p:cNvPicPr preferRelativeResize="0"/>
            <p:nvPr/>
          </p:nvPicPr>
          <p:blipFill rotWithShape="1">
            <a:blip r:embed="rId8">
              <a:alphaModFix/>
            </a:blip>
            <a:srcRect b="7298" l="9593" r="10661" t="18457"/>
            <a:stretch/>
          </p:blipFill>
          <p:spPr>
            <a:xfrm>
              <a:off x="7912900" y="756475"/>
              <a:ext cx="426250" cy="410450"/>
            </a:xfrm>
            <a:prstGeom prst="rect">
              <a:avLst/>
            </a:prstGeom>
            <a:noFill/>
            <a:ln>
              <a:noFill/>
            </a:ln>
          </p:spPr>
        </p:pic>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97" name="Shape 79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0" name="Shape 70"/>
        <p:cNvGrpSpPr/>
        <p:nvPr/>
      </p:nvGrpSpPr>
      <p:grpSpPr>
        <a:xfrm>
          <a:off x="0" y="0"/>
          <a:ext cx="0" cy="0"/>
          <a:chOff x="0" y="0"/>
          <a:chExt cx="0" cy="0"/>
        </a:xfrm>
      </p:grpSpPr>
      <p:grpSp>
        <p:nvGrpSpPr>
          <p:cNvPr id="71" name="Google Shape;71;p4"/>
          <p:cNvGrpSpPr/>
          <p:nvPr/>
        </p:nvGrpSpPr>
        <p:grpSpPr>
          <a:xfrm>
            <a:off x="86225" y="405100"/>
            <a:ext cx="8895807" cy="4502175"/>
            <a:chOff x="86225" y="353996"/>
            <a:chExt cx="8895807" cy="4502175"/>
          </a:xfrm>
        </p:grpSpPr>
        <p:grpSp>
          <p:nvGrpSpPr>
            <p:cNvPr id="72" name="Google Shape;72;p4"/>
            <p:cNvGrpSpPr/>
            <p:nvPr/>
          </p:nvGrpSpPr>
          <p:grpSpPr>
            <a:xfrm>
              <a:off x="837025" y="353996"/>
              <a:ext cx="8145007" cy="4502175"/>
              <a:chOff x="365514" y="392094"/>
              <a:chExt cx="8467623" cy="4502175"/>
            </a:xfrm>
          </p:grpSpPr>
          <p:sp>
            <p:nvSpPr>
              <p:cNvPr id="73" name="Google Shape;73;p4"/>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4"/>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 name="Google Shape;75;p4"/>
            <p:cNvGrpSpPr/>
            <p:nvPr/>
          </p:nvGrpSpPr>
          <p:grpSpPr>
            <a:xfrm>
              <a:off x="86225" y="384725"/>
              <a:ext cx="751875" cy="4434900"/>
              <a:chOff x="114825" y="381000"/>
              <a:chExt cx="751875" cy="4434900"/>
            </a:xfrm>
          </p:grpSpPr>
          <p:sp>
            <p:nvSpPr>
              <p:cNvPr id="76" name="Google Shape;76;p4"/>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 name="Google Shape;77;p4"/>
              <p:cNvGrpSpPr/>
              <p:nvPr/>
            </p:nvGrpSpPr>
            <p:grpSpPr>
              <a:xfrm>
                <a:off x="114825" y="553463"/>
                <a:ext cx="492600" cy="4054950"/>
                <a:chOff x="114825" y="553463"/>
                <a:chExt cx="492600" cy="4054950"/>
              </a:xfrm>
            </p:grpSpPr>
            <p:sp>
              <p:nvSpPr>
                <p:cNvPr id="78" name="Google Shape;78;p4"/>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4"/>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4"/>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4"/>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4"/>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4"/>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84" name="Google Shape;84;p4"/>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85" name="Google Shape;85;p4"/>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86" name="Google Shape;86;p4"/>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87" name="Google Shape;87;p4"/>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88" name="Google Shape;88;p4"/>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89" name="Google Shape;89;p4"/>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90" name="Google Shape;90;p4"/>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91" name="Google Shape;91;p4"/>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92" name="Google Shape;92;p4"/>
          <p:cNvSpPr txBox="1"/>
          <p:nvPr>
            <p:ph idx="1" type="body"/>
          </p:nvPr>
        </p:nvSpPr>
        <p:spPr>
          <a:xfrm>
            <a:off x="1043750" y="1371875"/>
            <a:ext cx="7387800" cy="3386100"/>
          </a:xfrm>
          <a:prstGeom prst="rect">
            <a:avLst/>
          </a:prstGeom>
          <a:solidFill>
            <a:srgbClr val="FEFEFE">
              <a:alpha val="79330"/>
            </a:srgbClr>
          </a:solidFill>
        </p:spPr>
        <p:txBody>
          <a:bodyPr anchorCtr="0" anchor="t" bIns="91425" lIns="91425" spcFirstLastPara="1" rIns="91425" wrap="square" tIns="91425">
            <a:noAutofit/>
          </a:bodyPr>
          <a:lstStyle>
            <a:lvl1pPr indent="-298450" lvl="0" marL="457200">
              <a:spcBef>
                <a:spcPts val="0"/>
              </a:spcBef>
              <a:spcAft>
                <a:spcPts val="0"/>
              </a:spcAft>
              <a:buSzPts val="1100"/>
              <a:buAutoNum type="arabicPeriod"/>
              <a:defRPr sz="1100"/>
            </a:lvl1pPr>
            <a:lvl2pPr indent="-317500" lvl="1" marL="914400">
              <a:spcBef>
                <a:spcPts val="0"/>
              </a:spcBef>
              <a:spcAft>
                <a:spcPts val="0"/>
              </a:spcAft>
              <a:buSzPts val="1400"/>
              <a:buAutoNum type="alphaLcPeriod"/>
              <a:defRPr/>
            </a:lvl2pPr>
            <a:lvl3pPr indent="-317500" lvl="2" marL="1371600">
              <a:spcBef>
                <a:spcPts val="0"/>
              </a:spcBef>
              <a:spcAft>
                <a:spcPts val="0"/>
              </a:spcAft>
              <a:buSzPts val="1400"/>
              <a:buAutoNum type="romanLcPeriod"/>
              <a:defRPr/>
            </a:lvl3pPr>
            <a:lvl4pPr indent="-317500" lvl="3" marL="1828800">
              <a:spcBef>
                <a:spcPts val="0"/>
              </a:spcBef>
              <a:spcAft>
                <a:spcPts val="0"/>
              </a:spcAft>
              <a:buSzPts val="1400"/>
              <a:buAutoNum type="arabicPeriod"/>
              <a:defRPr/>
            </a:lvl4pPr>
            <a:lvl5pPr indent="-317500" lvl="4" marL="2286000">
              <a:spcBef>
                <a:spcPts val="0"/>
              </a:spcBef>
              <a:spcAft>
                <a:spcPts val="0"/>
              </a:spcAft>
              <a:buSzPts val="1400"/>
              <a:buAutoNum type="alphaLcPeriod"/>
              <a:defRPr/>
            </a:lvl5pPr>
            <a:lvl6pPr indent="-317500" lvl="5" marL="2743200">
              <a:spcBef>
                <a:spcPts val="0"/>
              </a:spcBef>
              <a:spcAft>
                <a:spcPts val="0"/>
              </a:spcAft>
              <a:buSzPts val="1400"/>
              <a:buAutoNum type="romanLcPeriod"/>
              <a:defRPr/>
            </a:lvl6pPr>
            <a:lvl7pPr indent="-317500" lvl="6" marL="3200400">
              <a:spcBef>
                <a:spcPts val="0"/>
              </a:spcBef>
              <a:spcAft>
                <a:spcPts val="0"/>
              </a:spcAft>
              <a:buSzPts val="1400"/>
              <a:buAutoNum type="arabicPeriod"/>
              <a:defRPr/>
            </a:lvl7pPr>
            <a:lvl8pPr indent="-317500" lvl="7" marL="3657600">
              <a:spcBef>
                <a:spcPts val="0"/>
              </a:spcBef>
              <a:spcAft>
                <a:spcPts val="0"/>
              </a:spcAft>
              <a:buSzPts val="1400"/>
              <a:buAutoNum type="alphaLcPeriod"/>
              <a:defRPr/>
            </a:lvl8pPr>
            <a:lvl9pPr indent="-317500" lvl="8" marL="4114800">
              <a:spcBef>
                <a:spcPts val="0"/>
              </a:spcBef>
              <a:spcAft>
                <a:spcPts val="0"/>
              </a:spcAft>
              <a:buSzPts val="1400"/>
              <a:buAutoNum type="romanLcPeriod"/>
              <a:defRPr/>
            </a:lvl9pPr>
          </a:lstStyle>
          <a:p/>
        </p:txBody>
      </p:sp>
      <p:sp>
        <p:nvSpPr>
          <p:cNvPr id="93" name="Google Shape;93;p4"/>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94" name="Google Shape;94;p4"/>
          <p:cNvPicPr preferRelativeResize="0"/>
          <p:nvPr/>
        </p:nvPicPr>
        <p:blipFill rotWithShape="1">
          <a:blip r:embed="rId4">
            <a:alphaModFix amt="90000"/>
          </a:blip>
          <a:srcRect b="12472" l="14783" r="9676" t="26207"/>
          <a:stretch/>
        </p:blipFill>
        <p:spPr>
          <a:xfrm rot="-1220646">
            <a:off x="780529" y="777789"/>
            <a:ext cx="343594" cy="398077"/>
          </a:xfrm>
          <a:prstGeom prst="rect">
            <a:avLst/>
          </a:prstGeom>
          <a:noFill/>
          <a:ln>
            <a:noFill/>
          </a:ln>
        </p:spPr>
      </p:pic>
      <p:pic>
        <p:nvPicPr>
          <p:cNvPr id="95" name="Google Shape;95;p4"/>
          <p:cNvPicPr preferRelativeResize="0"/>
          <p:nvPr/>
        </p:nvPicPr>
        <p:blipFill rotWithShape="1">
          <a:blip r:embed="rId5">
            <a:alphaModFix amt="90000"/>
          </a:blip>
          <a:srcRect b="20554" l="16404" r="13488" t="19815"/>
          <a:stretch/>
        </p:blipFill>
        <p:spPr>
          <a:xfrm rot="895601">
            <a:off x="8522607" y="4293230"/>
            <a:ext cx="227637" cy="276621"/>
          </a:xfrm>
          <a:prstGeom prst="rect">
            <a:avLst/>
          </a:prstGeom>
          <a:noFill/>
          <a:ln>
            <a:noFill/>
          </a:ln>
        </p:spPr>
      </p:pic>
      <p:pic>
        <p:nvPicPr>
          <p:cNvPr id="96" name="Google Shape;96;p4"/>
          <p:cNvPicPr preferRelativeResize="0"/>
          <p:nvPr/>
        </p:nvPicPr>
        <p:blipFill rotWithShape="1">
          <a:blip r:embed="rId5">
            <a:alphaModFix amt="90000"/>
          </a:blip>
          <a:srcRect b="20554" l="16404" r="13488" t="19815"/>
          <a:stretch/>
        </p:blipFill>
        <p:spPr>
          <a:xfrm rot="-656741">
            <a:off x="8562545" y="3888639"/>
            <a:ext cx="172585" cy="209718"/>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7" name="Shape 97"/>
        <p:cNvGrpSpPr/>
        <p:nvPr/>
      </p:nvGrpSpPr>
      <p:grpSpPr>
        <a:xfrm>
          <a:off x="0" y="0"/>
          <a:ext cx="0" cy="0"/>
          <a:chOff x="0" y="0"/>
          <a:chExt cx="0" cy="0"/>
        </a:xfrm>
      </p:grpSpPr>
      <p:grpSp>
        <p:nvGrpSpPr>
          <p:cNvPr id="98" name="Google Shape;98;p5"/>
          <p:cNvGrpSpPr/>
          <p:nvPr/>
        </p:nvGrpSpPr>
        <p:grpSpPr>
          <a:xfrm>
            <a:off x="86225" y="405100"/>
            <a:ext cx="8895807" cy="4502175"/>
            <a:chOff x="86225" y="353996"/>
            <a:chExt cx="8895807" cy="4502175"/>
          </a:xfrm>
        </p:grpSpPr>
        <p:grpSp>
          <p:nvGrpSpPr>
            <p:cNvPr id="99" name="Google Shape;99;p5"/>
            <p:cNvGrpSpPr/>
            <p:nvPr/>
          </p:nvGrpSpPr>
          <p:grpSpPr>
            <a:xfrm>
              <a:off x="837025" y="353996"/>
              <a:ext cx="8145007" cy="4502175"/>
              <a:chOff x="365514" y="392094"/>
              <a:chExt cx="8467623" cy="4502175"/>
            </a:xfrm>
          </p:grpSpPr>
          <p:sp>
            <p:nvSpPr>
              <p:cNvPr id="100" name="Google Shape;100;p5"/>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5"/>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 name="Google Shape;102;p5"/>
            <p:cNvGrpSpPr/>
            <p:nvPr/>
          </p:nvGrpSpPr>
          <p:grpSpPr>
            <a:xfrm>
              <a:off x="86225" y="384725"/>
              <a:ext cx="751875" cy="4434900"/>
              <a:chOff x="114825" y="381000"/>
              <a:chExt cx="751875" cy="4434900"/>
            </a:xfrm>
          </p:grpSpPr>
          <p:sp>
            <p:nvSpPr>
              <p:cNvPr id="103" name="Google Shape;103;p5"/>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 name="Google Shape;104;p5"/>
              <p:cNvGrpSpPr/>
              <p:nvPr/>
            </p:nvGrpSpPr>
            <p:grpSpPr>
              <a:xfrm>
                <a:off x="114825" y="553463"/>
                <a:ext cx="492600" cy="4054950"/>
                <a:chOff x="114825" y="553463"/>
                <a:chExt cx="492600" cy="4054950"/>
              </a:xfrm>
            </p:grpSpPr>
            <p:sp>
              <p:nvSpPr>
                <p:cNvPr id="105" name="Google Shape;105;p5"/>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5"/>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5"/>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5"/>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5"/>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5"/>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11" name="Google Shape;111;p5"/>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112" name="Google Shape;112;p5"/>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113" name="Google Shape;113;p5"/>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114" name="Google Shape;114;p5"/>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115" name="Google Shape;115;p5"/>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116" name="Google Shape;116;p5"/>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117" name="Google Shape;117;p5"/>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118" name="Google Shape;118;p5"/>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119" name="Google Shape;119;p5"/>
          <p:cNvSpPr txBox="1"/>
          <p:nvPr>
            <p:ph idx="1" type="body"/>
          </p:nvPr>
        </p:nvSpPr>
        <p:spPr>
          <a:xfrm>
            <a:off x="1411486" y="2202600"/>
            <a:ext cx="2595300" cy="2433600"/>
          </a:xfrm>
          <a:prstGeom prst="rect">
            <a:avLst/>
          </a:prstGeom>
          <a:solidFill>
            <a:srgbClr val="FEFEFE">
              <a:alpha val="77650"/>
            </a:srgbClr>
          </a:solidFill>
        </p:spPr>
        <p:txBody>
          <a:bodyPr anchorCtr="0" anchor="ctr" bIns="91425" lIns="91425" spcFirstLastPara="1" rIns="91425" wrap="square" tIns="91425">
            <a:noAutofit/>
          </a:bodyPr>
          <a:lstStyle>
            <a:lvl1pPr indent="-330200" lvl="0" marL="457200" rtl="0">
              <a:lnSpc>
                <a:spcPct val="100000"/>
              </a:lnSpc>
              <a:spcBef>
                <a:spcPts val="0"/>
              </a:spcBef>
              <a:spcAft>
                <a:spcPts val="0"/>
              </a:spcAft>
              <a:buSzPts val="1600"/>
              <a:buChar char="●"/>
              <a:defRPr sz="1400"/>
            </a:lvl1pPr>
            <a:lvl2pPr indent="-330200" lvl="1" marL="914400" rtl="0">
              <a:lnSpc>
                <a:spcPct val="115000"/>
              </a:lnSpc>
              <a:spcBef>
                <a:spcPts val="0"/>
              </a:spcBef>
              <a:spcAft>
                <a:spcPts val="0"/>
              </a:spcAft>
              <a:buSzPts val="1600"/>
              <a:buChar char="○"/>
              <a:defRPr sz="1600"/>
            </a:lvl2pPr>
            <a:lvl3pPr indent="-330200" lvl="2" marL="1371600" rtl="0">
              <a:lnSpc>
                <a:spcPct val="115000"/>
              </a:lnSpc>
              <a:spcBef>
                <a:spcPts val="0"/>
              </a:spcBef>
              <a:spcAft>
                <a:spcPts val="0"/>
              </a:spcAft>
              <a:buSzPts val="1600"/>
              <a:buChar char="■"/>
              <a:defRPr sz="1600"/>
            </a:lvl3pPr>
            <a:lvl4pPr indent="-330200" lvl="3" marL="1828800" rtl="0">
              <a:lnSpc>
                <a:spcPct val="115000"/>
              </a:lnSpc>
              <a:spcBef>
                <a:spcPts val="0"/>
              </a:spcBef>
              <a:spcAft>
                <a:spcPts val="0"/>
              </a:spcAft>
              <a:buSzPts val="1600"/>
              <a:buChar char="●"/>
              <a:defRPr sz="1600"/>
            </a:lvl4pPr>
            <a:lvl5pPr indent="-330200" lvl="4" marL="2286000" rtl="0">
              <a:lnSpc>
                <a:spcPct val="115000"/>
              </a:lnSpc>
              <a:spcBef>
                <a:spcPts val="0"/>
              </a:spcBef>
              <a:spcAft>
                <a:spcPts val="0"/>
              </a:spcAft>
              <a:buSzPts val="1600"/>
              <a:buChar char="○"/>
              <a:defRPr sz="1600"/>
            </a:lvl5pPr>
            <a:lvl6pPr indent="-330200" lvl="5" marL="2743200" rtl="0">
              <a:lnSpc>
                <a:spcPct val="115000"/>
              </a:lnSpc>
              <a:spcBef>
                <a:spcPts val="0"/>
              </a:spcBef>
              <a:spcAft>
                <a:spcPts val="0"/>
              </a:spcAft>
              <a:buSzPts val="1600"/>
              <a:buChar char="■"/>
              <a:defRPr sz="1600"/>
            </a:lvl6pPr>
            <a:lvl7pPr indent="-330200" lvl="6" marL="3200400" rtl="0">
              <a:lnSpc>
                <a:spcPct val="115000"/>
              </a:lnSpc>
              <a:spcBef>
                <a:spcPts val="0"/>
              </a:spcBef>
              <a:spcAft>
                <a:spcPts val="0"/>
              </a:spcAft>
              <a:buSzPts val="1600"/>
              <a:buChar char="●"/>
              <a:defRPr sz="1600"/>
            </a:lvl7pPr>
            <a:lvl8pPr indent="-330200" lvl="7" marL="3657600" rtl="0">
              <a:lnSpc>
                <a:spcPct val="115000"/>
              </a:lnSpc>
              <a:spcBef>
                <a:spcPts val="0"/>
              </a:spcBef>
              <a:spcAft>
                <a:spcPts val="0"/>
              </a:spcAft>
              <a:buSzPts val="1600"/>
              <a:buChar char="○"/>
              <a:defRPr sz="1600"/>
            </a:lvl8pPr>
            <a:lvl9pPr indent="-330200" lvl="8" marL="4114800" rtl="0">
              <a:lnSpc>
                <a:spcPct val="115000"/>
              </a:lnSpc>
              <a:spcBef>
                <a:spcPts val="0"/>
              </a:spcBef>
              <a:spcAft>
                <a:spcPts val="0"/>
              </a:spcAft>
              <a:buSzPts val="1600"/>
              <a:buChar char="■"/>
              <a:defRPr sz="1600"/>
            </a:lvl9pPr>
          </a:lstStyle>
          <a:p/>
        </p:txBody>
      </p:sp>
      <p:sp>
        <p:nvSpPr>
          <p:cNvPr id="120" name="Google Shape;120;p5"/>
          <p:cNvSpPr txBox="1"/>
          <p:nvPr>
            <p:ph idx="2" type="body"/>
          </p:nvPr>
        </p:nvSpPr>
        <p:spPr>
          <a:xfrm>
            <a:off x="5464650" y="2202650"/>
            <a:ext cx="2596800" cy="2433600"/>
          </a:xfrm>
          <a:prstGeom prst="rect">
            <a:avLst/>
          </a:prstGeom>
          <a:solidFill>
            <a:srgbClr val="FEFEFE">
              <a:alpha val="77650"/>
            </a:srgbClr>
          </a:solidFill>
        </p:spPr>
        <p:txBody>
          <a:bodyPr anchorCtr="0" anchor="ctr" bIns="91425" lIns="91425" spcFirstLastPara="1" rIns="91425" wrap="square" tIns="91425">
            <a:noAutofit/>
          </a:bodyPr>
          <a:lstStyle>
            <a:lvl1pPr indent="-330200" lvl="0" marL="457200" rtl="0">
              <a:lnSpc>
                <a:spcPct val="100000"/>
              </a:lnSpc>
              <a:spcBef>
                <a:spcPts val="0"/>
              </a:spcBef>
              <a:spcAft>
                <a:spcPts val="0"/>
              </a:spcAft>
              <a:buSzPts val="1600"/>
              <a:buChar char="●"/>
              <a:defRPr sz="1400"/>
            </a:lvl1pPr>
            <a:lvl2pPr indent="-330200" lvl="1" marL="914400" rtl="0">
              <a:lnSpc>
                <a:spcPct val="115000"/>
              </a:lnSpc>
              <a:spcBef>
                <a:spcPts val="0"/>
              </a:spcBef>
              <a:spcAft>
                <a:spcPts val="0"/>
              </a:spcAft>
              <a:buSzPts val="1600"/>
              <a:buChar char="○"/>
              <a:defRPr sz="1600"/>
            </a:lvl2pPr>
            <a:lvl3pPr indent="-330200" lvl="2" marL="1371600" rtl="0">
              <a:lnSpc>
                <a:spcPct val="115000"/>
              </a:lnSpc>
              <a:spcBef>
                <a:spcPts val="0"/>
              </a:spcBef>
              <a:spcAft>
                <a:spcPts val="0"/>
              </a:spcAft>
              <a:buSzPts val="1600"/>
              <a:buChar char="■"/>
              <a:defRPr sz="1600"/>
            </a:lvl3pPr>
            <a:lvl4pPr indent="-330200" lvl="3" marL="1828800" rtl="0">
              <a:lnSpc>
                <a:spcPct val="115000"/>
              </a:lnSpc>
              <a:spcBef>
                <a:spcPts val="0"/>
              </a:spcBef>
              <a:spcAft>
                <a:spcPts val="0"/>
              </a:spcAft>
              <a:buSzPts val="1600"/>
              <a:buChar char="●"/>
              <a:defRPr sz="1600"/>
            </a:lvl4pPr>
            <a:lvl5pPr indent="-330200" lvl="4" marL="2286000" rtl="0">
              <a:lnSpc>
                <a:spcPct val="115000"/>
              </a:lnSpc>
              <a:spcBef>
                <a:spcPts val="0"/>
              </a:spcBef>
              <a:spcAft>
                <a:spcPts val="0"/>
              </a:spcAft>
              <a:buSzPts val="1600"/>
              <a:buChar char="○"/>
              <a:defRPr sz="1600"/>
            </a:lvl5pPr>
            <a:lvl6pPr indent="-330200" lvl="5" marL="2743200" rtl="0">
              <a:lnSpc>
                <a:spcPct val="115000"/>
              </a:lnSpc>
              <a:spcBef>
                <a:spcPts val="0"/>
              </a:spcBef>
              <a:spcAft>
                <a:spcPts val="0"/>
              </a:spcAft>
              <a:buSzPts val="1600"/>
              <a:buChar char="■"/>
              <a:defRPr sz="1600"/>
            </a:lvl6pPr>
            <a:lvl7pPr indent="-330200" lvl="6" marL="3200400" rtl="0">
              <a:lnSpc>
                <a:spcPct val="115000"/>
              </a:lnSpc>
              <a:spcBef>
                <a:spcPts val="0"/>
              </a:spcBef>
              <a:spcAft>
                <a:spcPts val="0"/>
              </a:spcAft>
              <a:buSzPts val="1600"/>
              <a:buChar char="●"/>
              <a:defRPr sz="1600"/>
            </a:lvl7pPr>
            <a:lvl8pPr indent="-330200" lvl="7" marL="3657600" rtl="0">
              <a:lnSpc>
                <a:spcPct val="115000"/>
              </a:lnSpc>
              <a:spcBef>
                <a:spcPts val="0"/>
              </a:spcBef>
              <a:spcAft>
                <a:spcPts val="0"/>
              </a:spcAft>
              <a:buSzPts val="1600"/>
              <a:buChar char="○"/>
              <a:defRPr sz="1600"/>
            </a:lvl8pPr>
            <a:lvl9pPr indent="-330200" lvl="8" marL="4114800" rtl="0">
              <a:lnSpc>
                <a:spcPct val="115000"/>
              </a:lnSpc>
              <a:spcBef>
                <a:spcPts val="0"/>
              </a:spcBef>
              <a:spcAft>
                <a:spcPts val="0"/>
              </a:spcAft>
              <a:buSzPts val="1600"/>
              <a:buChar char="■"/>
              <a:defRPr sz="1600"/>
            </a:lvl9pPr>
          </a:lstStyle>
          <a:p/>
        </p:txBody>
      </p:sp>
      <p:sp>
        <p:nvSpPr>
          <p:cNvPr id="121" name="Google Shape;121;p5"/>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122" name="Google Shape;122;p5"/>
          <p:cNvPicPr preferRelativeResize="0"/>
          <p:nvPr/>
        </p:nvPicPr>
        <p:blipFill rotWithShape="1">
          <a:blip r:embed="rId4">
            <a:alphaModFix amt="90000"/>
          </a:blip>
          <a:srcRect b="21433" l="17866" r="12095" t="19811"/>
          <a:stretch/>
        </p:blipFill>
        <p:spPr>
          <a:xfrm>
            <a:off x="8448975" y="4170500"/>
            <a:ext cx="281751" cy="337327"/>
          </a:xfrm>
          <a:prstGeom prst="rect">
            <a:avLst/>
          </a:prstGeom>
          <a:noFill/>
          <a:ln>
            <a:noFill/>
          </a:ln>
        </p:spPr>
      </p:pic>
      <p:pic>
        <p:nvPicPr>
          <p:cNvPr id="123" name="Google Shape;123;p5"/>
          <p:cNvPicPr preferRelativeResize="0"/>
          <p:nvPr/>
        </p:nvPicPr>
        <p:blipFill rotWithShape="1">
          <a:blip r:embed="rId5">
            <a:alphaModFix amt="90000"/>
          </a:blip>
          <a:srcRect b="20554" l="16404" r="13488" t="19815"/>
          <a:stretch/>
        </p:blipFill>
        <p:spPr>
          <a:xfrm rot="1593194">
            <a:off x="8400414" y="898427"/>
            <a:ext cx="267565" cy="325127"/>
          </a:xfrm>
          <a:prstGeom prst="rect">
            <a:avLst/>
          </a:prstGeom>
          <a:noFill/>
          <a:ln>
            <a:noFill/>
          </a:ln>
        </p:spPr>
      </p:pic>
      <p:pic>
        <p:nvPicPr>
          <p:cNvPr id="124" name="Google Shape;124;p5"/>
          <p:cNvPicPr preferRelativeResize="0"/>
          <p:nvPr/>
        </p:nvPicPr>
        <p:blipFill rotWithShape="1">
          <a:blip r:embed="rId6">
            <a:alphaModFix amt="90000"/>
          </a:blip>
          <a:srcRect b="20554" l="16404" r="13488" t="19815"/>
          <a:stretch/>
        </p:blipFill>
        <p:spPr>
          <a:xfrm rot="-1231508">
            <a:off x="8075505" y="823132"/>
            <a:ext cx="185914" cy="225913"/>
          </a:xfrm>
          <a:prstGeom prst="rect">
            <a:avLst/>
          </a:prstGeom>
          <a:noFill/>
          <a:ln>
            <a:noFill/>
          </a:ln>
        </p:spPr>
      </p:pic>
      <p:pic>
        <p:nvPicPr>
          <p:cNvPr id="125" name="Google Shape;125;p5"/>
          <p:cNvPicPr preferRelativeResize="0"/>
          <p:nvPr/>
        </p:nvPicPr>
        <p:blipFill rotWithShape="1">
          <a:blip r:embed="rId4">
            <a:alphaModFix amt="90000"/>
          </a:blip>
          <a:srcRect b="21433" l="17866" r="12095" t="19811"/>
          <a:stretch/>
        </p:blipFill>
        <p:spPr>
          <a:xfrm>
            <a:off x="1043750" y="755525"/>
            <a:ext cx="281751" cy="337327"/>
          </a:xfrm>
          <a:prstGeom prst="rect">
            <a:avLst/>
          </a:prstGeom>
          <a:noFill/>
          <a:ln>
            <a:noFill/>
          </a:ln>
        </p:spPr>
      </p:pic>
      <p:pic>
        <p:nvPicPr>
          <p:cNvPr id="126" name="Google Shape;126;p5"/>
          <p:cNvPicPr preferRelativeResize="0"/>
          <p:nvPr/>
        </p:nvPicPr>
        <p:blipFill rotWithShape="1">
          <a:blip r:embed="rId5">
            <a:alphaModFix amt="90000"/>
          </a:blip>
          <a:srcRect b="20554" l="16404" r="13488" t="19815"/>
          <a:stretch/>
        </p:blipFill>
        <p:spPr>
          <a:xfrm rot="-1857476">
            <a:off x="909964" y="4353602"/>
            <a:ext cx="267564" cy="325126"/>
          </a:xfrm>
          <a:prstGeom prst="rect">
            <a:avLst/>
          </a:prstGeom>
          <a:noFill/>
          <a:ln>
            <a:noFill/>
          </a:ln>
        </p:spPr>
      </p:pic>
      <p:sp>
        <p:nvSpPr>
          <p:cNvPr id="127" name="Google Shape;127;p5"/>
          <p:cNvSpPr txBox="1"/>
          <p:nvPr>
            <p:ph idx="3" type="subTitle"/>
          </p:nvPr>
        </p:nvSpPr>
        <p:spPr>
          <a:xfrm>
            <a:off x="1409986" y="1694400"/>
            <a:ext cx="2596800" cy="3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
        <p:nvSpPr>
          <p:cNvPr id="128" name="Google Shape;128;p5"/>
          <p:cNvSpPr txBox="1"/>
          <p:nvPr>
            <p:ph idx="4" type="subTitle"/>
          </p:nvPr>
        </p:nvSpPr>
        <p:spPr>
          <a:xfrm>
            <a:off x="5464650" y="1694400"/>
            <a:ext cx="2596800" cy="3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Patrick Hand"/>
                <a:ea typeface="Patrick Hand"/>
                <a:cs typeface="Patrick Hand"/>
                <a:sym typeface="Patrick Hand"/>
              </a:defRPr>
            </a:lvl1pPr>
            <a:lvl2pPr lvl="1" rtl="0" algn="ctr">
              <a:lnSpc>
                <a:spcPct val="100000"/>
              </a:lnSpc>
              <a:spcBef>
                <a:spcPts val="0"/>
              </a:spcBef>
              <a:spcAft>
                <a:spcPts val="0"/>
              </a:spcAft>
              <a:buNone/>
              <a:defRPr b="1" sz="2400">
                <a:latin typeface="Patrick Hand"/>
                <a:ea typeface="Patrick Hand"/>
                <a:cs typeface="Patrick Hand"/>
                <a:sym typeface="Patrick Hand"/>
              </a:defRPr>
            </a:lvl2pPr>
            <a:lvl3pPr lvl="2" rtl="0" algn="ctr">
              <a:lnSpc>
                <a:spcPct val="100000"/>
              </a:lnSpc>
              <a:spcBef>
                <a:spcPts val="0"/>
              </a:spcBef>
              <a:spcAft>
                <a:spcPts val="0"/>
              </a:spcAft>
              <a:buNone/>
              <a:defRPr b="1" sz="2400">
                <a:latin typeface="Patrick Hand"/>
                <a:ea typeface="Patrick Hand"/>
                <a:cs typeface="Patrick Hand"/>
                <a:sym typeface="Patrick Hand"/>
              </a:defRPr>
            </a:lvl3pPr>
            <a:lvl4pPr lvl="3" rtl="0" algn="ctr">
              <a:lnSpc>
                <a:spcPct val="100000"/>
              </a:lnSpc>
              <a:spcBef>
                <a:spcPts val="0"/>
              </a:spcBef>
              <a:spcAft>
                <a:spcPts val="0"/>
              </a:spcAft>
              <a:buNone/>
              <a:defRPr b="1" sz="2400">
                <a:latin typeface="Patrick Hand"/>
                <a:ea typeface="Patrick Hand"/>
                <a:cs typeface="Patrick Hand"/>
                <a:sym typeface="Patrick Hand"/>
              </a:defRPr>
            </a:lvl4pPr>
            <a:lvl5pPr lvl="4" rtl="0" algn="ctr">
              <a:lnSpc>
                <a:spcPct val="100000"/>
              </a:lnSpc>
              <a:spcBef>
                <a:spcPts val="0"/>
              </a:spcBef>
              <a:spcAft>
                <a:spcPts val="0"/>
              </a:spcAft>
              <a:buNone/>
              <a:defRPr b="1" sz="2400">
                <a:latin typeface="Patrick Hand"/>
                <a:ea typeface="Patrick Hand"/>
                <a:cs typeface="Patrick Hand"/>
                <a:sym typeface="Patrick Hand"/>
              </a:defRPr>
            </a:lvl5pPr>
            <a:lvl6pPr lvl="5" rtl="0" algn="ctr">
              <a:lnSpc>
                <a:spcPct val="100000"/>
              </a:lnSpc>
              <a:spcBef>
                <a:spcPts val="0"/>
              </a:spcBef>
              <a:spcAft>
                <a:spcPts val="0"/>
              </a:spcAft>
              <a:buNone/>
              <a:defRPr b="1" sz="2400">
                <a:latin typeface="Patrick Hand"/>
                <a:ea typeface="Patrick Hand"/>
                <a:cs typeface="Patrick Hand"/>
                <a:sym typeface="Patrick Hand"/>
              </a:defRPr>
            </a:lvl6pPr>
            <a:lvl7pPr lvl="6" rtl="0" algn="ctr">
              <a:lnSpc>
                <a:spcPct val="100000"/>
              </a:lnSpc>
              <a:spcBef>
                <a:spcPts val="0"/>
              </a:spcBef>
              <a:spcAft>
                <a:spcPts val="0"/>
              </a:spcAft>
              <a:buNone/>
              <a:defRPr b="1" sz="2400">
                <a:latin typeface="Patrick Hand"/>
                <a:ea typeface="Patrick Hand"/>
                <a:cs typeface="Patrick Hand"/>
                <a:sym typeface="Patrick Hand"/>
              </a:defRPr>
            </a:lvl7pPr>
            <a:lvl8pPr lvl="7" rtl="0" algn="ctr">
              <a:lnSpc>
                <a:spcPct val="100000"/>
              </a:lnSpc>
              <a:spcBef>
                <a:spcPts val="0"/>
              </a:spcBef>
              <a:spcAft>
                <a:spcPts val="0"/>
              </a:spcAft>
              <a:buNone/>
              <a:defRPr b="1" sz="2400">
                <a:latin typeface="Patrick Hand"/>
                <a:ea typeface="Patrick Hand"/>
                <a:cs typeface="Patrick Hand"/>
                <a:sym typeface="Patrick Hand"/>
              </a:defRPr>
            </a:lvl8pPr>
            <a:lvl9pPr lvl="8" rtl="0" algn="ctr">
              <a:lnSpc>
                <a:spcPct val="100000"/>
              </a:lnSpc>
              <a:spcBef>
                <a:spcPts val="0"/>
              </a:spcBef>
              <a:spcAft>
                <a:spcPts val="0"/>
              </a:spcAft>
              <a:buNone/>
              <a:defRPr b="1" sz="2400">
                <a:latin typeface="Patrick Hand"/>
                <a:ea typeface="Patrick Hand"/>
                <a:cs typeface="Patrick Hand"/>
                <a:sym typeface="Patrick Hand"/>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9" name="Shape 129"/>
        <p:cNvGrpSpPr/>
        <p:nvPr/>
      </p:nvGrpSpPr>
      <p:grpSpPr>
        <a:xfrm>
          <a:off x="0" y="0"/>
          <a:ext cx="0" cy="0"/>
          <a:chOff x="0" y="0"/>
          <a:chExt cx="0" cy="0"/>
        </a:xfrm>
      </p:grpSpPr>
      <p:grpSp>
        <p:nvGrpSpPr>
          <p:cNvPr id="130" name="Google Shape;130;p6"/>
          <p:cNvGrpSpPr/>
          <p:nvPr/>
        </p:nvGrpSpPr>
        <p:grpSpPr>
          <a:xfrm>
            <a:off x="86225" y="405100"/>
            <a:ext cx="8895807" cy="4502175"/>
            <a:chOff x="86225" y="353996"/>
            <a:chExt cx="8895807" cy="4502175"/>
          </a:xfrm>
        </p:grpSpPr>
        <p:grpSp>
          <p:nvGrpSpPr>
            <p:cNvPr id="131" name="Google Shape;131;p6"/>
            <p:cNvGrpSpPr/>
            <p:nvPr/>
          </p:nvGrpSpPr>
          <p:grpSpPr>
            <a:xfrm>
              <a:off x="837025" y="353996"/>
              <a:ext cx="8145007" cy="4502175"/>
              <a:chOff x="365514" y="392094"/>
              <a:chExt cx="8467623" cy="4502175"/>
            </a:xfrm>
          </p:grpSpPr>
          <p:sp>
            <p:nvSpPr>
              <p:cNvPr id="132" name="Google Shape;132;p6"/>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6"/>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 name="Google Shape;134;p6"/>
            <p:cNvGrpSpPr/>
            <p:nvPr/>
          </p:nvGrpSpPr>
          <p:grpSpPr>
            <a:xfrm>
              <a:off x="86225" y="384725"/>
              <a:ext cx="751875" cy="4434900"/>
              <a:chOff x="114825" y="381000"/>
              <a:chExt cx="751875" cy="4434900"/>
            </a:xfrm>
          </p:grpSpPr>
          <p:sp>
            <p:nvSpPr>
              <p:cNvPr id="135" name="Google Shape;135;p6"/>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 name="Google Shape;136;p6"/>
              <p:cNvGrpSpPr/>
              <p:nvPr/>
            </p:nvGrpSpPr>
            <p:grpSpPr>
              <a:xfrm>
                <a:off x="114825" y="553463"/>
                <a:ext cx="492600" cy="4054950"/>
                <a:chOff x="114825" y="553463"/>
                <a:chExt cx="492600" cy="4054950"/>
              </a:xfrm>
            </p:grpSpPr>
            <p:sp>
              <p:nvSpPr>
                <p:cNvPr id="137" name="Google Shape;137;p6"/>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6"/>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6"/>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6"/>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6"/>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6"/>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43" name="Google Shape;143;p6"/>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144" name="Google Shape;144;p6"/>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145" name="Google Shape;145;p6"/>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146" name="Google Shape;146;p6"/>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147" name="Google Shape;147;p6"/>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148" name="Google Shape;148;p6"/>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149" name="Google Shape;149;p6"/>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150" name="Google Shape;150;p6"/>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151" name="Google Shape;151;p6"/>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152" name="Google Shape;152;p6"/>
          <p:cNvPicPr preferRelativeResize="0"/>
          <p:nvPr/>
        </p:nvPicPr>
        <p:blipFill rotWithShape="1">
          <a:blip r:embed="rId4">
            <a:alphaModFix amt="90000"/>
          </a:blip>
          <a:srcRect b="12472" l="14783" r="9676" t="26207"/>
          <a:stretch/>
        </p:blipFill>
        <p:spPr>
          <a:xfrm rot="-1220646">
            <a:off x="957204" y="847139"/>
            <a:ext cx="343594" cy="398077"/>
          </a:xfrm>
          <a:prstGeom prst="rect">
            <a:avLst/>
          </a:prstGeom>
          <a:noFill/>
          <a:ln>
            <a:noFill/>
          </a:ln>
        </p:spPr>
      </p:pic>
      <p:pic>
        <p:nvPicPr>
          <p:cNvPr id="153" name="Google Shape;153;p6"/>
          <p:cNvPicPr preferRelativeResize="0"/>
          <p:nvPr/>
        </p:nvPicPr>
        <p:blipFill rotWithShape="1">
          <a:blip r:embed="rId5">
            <a:alphaModFix amt="90000"/>
          </a:blip>
          <a:srcRect b="20554" l="16404" r="13488" t="19815"/>
          <a:stretch/>
        </p:blipFill>
        <p:spPr>
          <a:xfrm rot="1593194">
            <a:off x="1498314" y="883614"/>
            <a:ext cx="267565" cy="325127"/>
          </a:xfrm>
          <a:prstGeom prst="rect">
            <a:avLst/>
          </a:prstGeom>
          <a:noFill/>
          <a:ln>
            <a:noFill/>
          </a:ln>
        </p:spPr>
      </p:pic>
      <p:pic>
        <p:nvPicPr>
          <p:cNvPr id="154" name="Google Shape;154;p6"/>
          <p:cNvPicPr preferRelativeResize="0"/>
          <p:nvPr/>
        </p:nvPicPr>
        <p:blipFill rotWithShape="1">
          <a:blip r:embed="rId6">
            <a:alphaModFix amt="90000"/>
          </a:blip>
          <a:srcRect b="21433" l="17866" r="12095" t="19811"/>
          <a:stretch/>
        </p:blipFill>
        <p:spPr>
          <a:xfrm rot="1505967">
            <a:off x="8385300" y="4425837"/>
            <a:ext cx="281751" cy="337328"/>
          </a:xfrm>
          <a:prstGeom prst="rect">
            <a:avLst/>
          </a:prstGeom>
          <a:noFill/>
          <a:ln>
            <a:noFill/>
          </a:ln>
        </p:spPr>
      </p:pic>
      <p:grpSp>
        <p:nvGrpSpPr>
          <p:cNvPr id="155" name="Google Shape;155;p6"/>
          <p:cNvGrpSpPr/>
          <p:nvPr/>
        </p:nvGrpSpPr>
        <p:grpSpPr>
          <a:xfrm>
            <a:off x="7784722" y="622782"/>
            <a:ext cx="707793" cy="707793"/>
            <a:chOff x="7784722" y="622782"/>
            <a:chExt cx="707793" cy="707793"/>
          </a:xfrm>
        </p:grpSpPr>
        <p:grpSp>
          <p:nvGrpSpPr>
            <p:cNvPr id="156" name="Google Shape;156;p6"/>
            <p:cNvGrpSpPr/>
            <p:nvPr/>
          </p:nvGrpSpPr>
          <p:grpSpPr>
            <a:xfrm>
              <a:off x="7784722" y="622782"/>
              <a:ext cx="707793" cy="707793"/>
              <a:chOff x="1287475" y="2754649"/>
              <a:chExt cx="716100" cy="716100"/>
            </a:xfrm>
          </p:grpSpPr>
          <p:sp>
            <p:nvSpPr>
              <p:cNvPr id="157" name="Google Shape;157;p6"/>
              <p:cNvSpPr/>
              <p:nvPr/>
            </p:nvSpPr>
            <p:spPr>
              <a:xfrm>
                <a:off x="1287475" y="275464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8" name="Google Shape;158;p6"/>
              <p:cNvPicPr preferRelativeResize="0"/>
              <p:nvPr/>
            </p:nvPicPr>
            <p:blipFill>
              <a:blip r:embed="rId7">
                <a:alphaModFix/>
              </a:blip>
              <a:stretch>
                <a:fillRect/>
              </a:stretch>
            </p:blipFill>
            <p:spPr>
              <a:xfrm>
                <a:off x="1332550" y="2802694"/>
                <a:ext cx="622974" cy="617598"/>
              </a:xfrm>
              <a:prstGeom prst="rect">
                <a:avLst/>
              </a:prstGeom>
              <a:noFill/>
              <a:ln>
                <a:noFill/>
              </a:ln>
            </p:spPr>
          </p:pic>
        </p:grpSp>
        <p:pic>
          <p:nvPicPr>
            <p:cNvPr id="159" name="Google Shape;159;p6"/>
            <p:cNvPicPr preferRelativeResize="0"/>
            <p:nvPr/>
          </p:nvPicPr>
          <p:blipFill rotWithShape="1">
            <a:blip r:embed="rId8">
              <a:alphaModFix/>
            </a:blip>
            <a:srcRect b="7298" l="9593" r="10661" t="18457"/>
            <a:stretch/>
          </p:blipFill>
          <p:spPr>
            <a:xfrm>
              <a:off x="7912900" y="756475"/>
              <a:ext cx="426250" cy="410450"/>
            </a:xfrm>
            <a:prstGeom prst="rect">
              <a:avLst/>
            </a:prstGeom>
            <a:noFill/>
            <a:ln>
              <a:noFill/>
            </a:ln>
          </p:spPr>
        </p:pic>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60" name="Shape 160"/>
        <p:cNvGrpSpPr/>
        <p:nvPr/>
      </p:nvGrpSpPr>
      <p:grpSpPr>
        <a:xfrm>
          <a:off x="0" y="0"/>
          <a:ext cx="0" cy="0"/>
          <a:chOff x="0" y="0"/>
          <a:chExt cx="0" cy="0"/>
        </a:xfrm>
      </p:grpSpPr>
      <p:grpSp>
        <p:nvGrpSpPr>
          <p:cNvPr id="161" name="Google Shape;161;p7"/>
          <p:cNvGrpSpPr/>
          <p:nvPr/>
        </p:nvGrpSpPr>
        <p:grpSpPr>
          <a:xfrm>
            <a:off x="86225" y="405100"/>
            <a:ext cx="8895807" cy="4502175"/>
            <a:chOff x="86225" y="353996"/>
            <a:chExt cx="8895807" cy="4502175"/>
          </a:xfrm>
        </p:grpSpPr>
        <p:grpSp>
          <p:nvGrpSpPr>
            <p:cNvPr id="162" name="Google Shape;162;p7"/>
            <p:cNvGrpSpPr/>
            <p:nvPr/>
          </p:nvGrpSpPr>
          <p:grpSpPr>
            <a:xfrm>
              <a:off x="837025" y="353996"/>
              <a:ext cx="8145007" cy="4502175"/>
              <a:chOff x="365514" y="392094"/>
              <a:chExt cx="8467623" cy="4502175"/>
            </a:xfrm>
          </p:grpSpPr>
          <p:sp>
            <p:nvSpPr>
              <p:cNvPr id="163" name="Google Shape;163;p7"/>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7"/>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 name="Google Shape;165;p7"/>
            <p:cNvGrpSpPr/>
            <p:nvPr/>
          </p:nvGrpSpPr>
          <p:grpSpPr>
            <a:xfrm>
              <a:off x="86225" y="384725"/>
              <a:ext cx="751875" cy="4434900"/>
              <a:chOff x="114825" y="381000"/>
              <a:chExt cx="751875" cy="4434900"/>
            </a:xfrm>
          </p:grpSpPr>
          <p:sp>
            <p:nvSpPr>
              <p:cNvPr id="166" name="Google Shape;166;p7"/>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 name="Google Shape;167;p7"/>
              <p:cNvGrpSpPr/>
              <p:nvPr/>
            </p:nvGrpSpPr>
            <p:grpSpPr>
              <a:xfrm>
                <a:off x="114825" y="553463"/>
                <a:ext cx="492600" cy="4054950"/>
                <a:chOff x="114825" y="553463"/>
                <a:chExt cx="492600" cy="4054950"/>
              </a:xfrm>
            </p:grpSpPr>
            <p:sp>
              <p:nvSpPr>
                <p:cNvPr id="168" name="Google Shape;168;p7"/>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7"/>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7"/>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7"/>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7"/>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7"/>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74" name="Google Shape;174;p7"/>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175" name="Google Shape;175;p7"/>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176" name="Google Shape;176;p7"/>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177" name="Google Shape;177;p7"/>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178" name="Google Shape;178;p7"/>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179" name="Google Shape;179;p7"/>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180" name="Google Shape;180;p7"/>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181" name="Google Shape;181;p7"/>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182" name="Google Shape;182;p7"/>
          <p:cNvSpPr txBox="1"/>
          <p:nvPr>
            <p:ph idx="1" type="body"/>
          </p:nvPr>
        </p:nvSpPr>
        <p:spPr>
          <a:xfrm>
            <a:off x="1181100" y="1748000"/>
            <a:ext cx="3656700" cy="2616600"/>
          </a:xfrm>
          <a:prstGeom prst="rect">
            <a:avLst/>
          </a:prstGeom>
        </p:spPr>
        <p:txBody>
          <a:bodyPr anchorCtr="0" anchor="ctr" bIns="91425" lIns="91425" spcFirstLastPara="1" rIns="91425" wrap="square" tIns="91425">
            <a:noAutofit/>
          </a:bodyPr>
          <a:lstStyle>
            <a:lvl1pPr indent="-330200" lvl="0" marL="457200" rtl="0">
              <a:lnSpc>
                <a:spcPct val="100000"/>
              </a:lnSpc>
              <a:spcBef>
                <a:spcPts val="0"/>
              </a:spcBef>
              <a:spcAft>
                <a:spcPts val="0"/>
              </a:spcAft>
              <a:buSzPts val="1600"/>
              <a:buChar char="♥"/>
              <a:defRPr sz="16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sp>
        <p:nvSpPr>
          <p:cNvPr id="183" name="Google Shape;183;p7"/>
          <p:cNvSpPr txBox="1"/>
          <p:nvPr>
            <p:ph type="title"/>
          </p:nvPr>
        </p:nvSpPr>
        <p:spPr>
          <a:xfrm>
            <a:off x="713225" y="756475"/>
            <a:ext cx="8068800" cy="440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34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pic>
        <p:nvPicPr>
          <p:cNvPr id="184" name="Google Shape;184;p7"/>
          <p:cNvPicPr preferRelativeResize="0"/>
          <p:nvPr/>
        </p:nvPicPr>
        <p:blipFill rotWithShape="1">
          <a:blip r:embed="rId4">
            <a:alphaModFix amt="90000"/>
          </a:blip>
          <a:srcRect b="20554" l="16404" r="13488" t="19815"/>
          <a:stretch/>
        </p:blipFill>
        <p:spPr>
          <a:xfrm rot="1593194">
            <a:off x="8297114" y="814264"/>
            <a:ext cx="267565" cy="325127"/>
          </a:xfrm>
          <a:prstGeom prst="rect">
            <a:avLst/>
          </a:prstGeom>
          <a:noFill/>
          <a:ln>
            <a:noFill/>
          </a:ln>
        </p:spPr>
      </p:pic>
      <p:pic>
        <p:nvPicPr>
          <p:cNvPr id="185" name="Google Shape;185;p7"/>
          <p:cNvPicPr preferRelativeResize="0"/>
          <p:nvPr/>
        </p:nvPicPr>
        <p:blipFill rotWithShape="1">
          <a:blip r:embed="rId5">
            <a:alphaModFix amt="90000"/>
          </a:blip>
          <a:srcRect b="21433" l="17866" r="12095" t="19811"/>
          <a:stretch/>
        </p:blipFill>
        <p:spPr>
          <a:xfrm rot="1505967">
            <a:off x="8424975" y="4264250"/>
            <a:ext cx="281751" cy="337328"/>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86" name="Shape 186"/>
        <p:cNvGrpSpPr/>
        <p:nvPr/>
      </p:nvGrpSpPr>
      <p:grpSpPr>
        <a:xfrm>
          <a:off x="0" y="0"/>
          <a:ext cx="0" cy="0"/>
          <a:chOff x="0" y="0"/>
          <a:chExt cx="0" cy="0"/>
        </a:xfrm>
      </p:grpSpPr>
      <p:grpSp>
        <p:nvGrpSpPr>
          <p:cNvPr id="187" name="Google Shape;187;p8"/>
          <p:cNvGrpSpPr/>
          <p:nvPr/>
        </p:nvGrpSpPr>
        <p:grpSpPr>
          <a:xfrm>
            <a:off x="86225" y="405100"/>
            <a:ext cx="8895807" cy="4502175"/>
            <a:chOff x="86225" y="353996"/>
            <a:chExt cx="8895807" cy="4502175"/>
          </a:xfrm>
        </p:grpSpPr>
        <p:grpSp>
          <p:nvGrpSpPr>
            <p:cNvPr id="188" name="Google Shape;188;p8"/>
            <p:cNvGrpSpPr/>
            <p:nvPr/>
          </p:nvGrpSpPr>
          <p:grpSpPr>
            <a:xfrm>
              <a:off x="837025" y="353996"/>
              <a:ext cx="8145007" cy="4502175"/>
              <a:chOff x="365514" y="392094"/>
              <a:chExt cx="8467623" cy="4502175"/>
            </a:xfrm>
          </p:grpSpPr>
          <p:sp>
            <p:nvSpPr>
              <p:cNvPr id="189" name="Google Shape;189;p8"/>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8"/>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 name="Google Shape;191;p8"/>
            <p:cNvGrpSpPr/>
            <p:nvPr/>
          </p:nvGrpSpPr>
          <p:grpSpPr>
            <a:xfrm>
              <a:off x="86225" y="384725"/>
              <a:ext cx="751875" cy="4434900"/>
              <a:chOff x="114825" y="381000"/>
              <a:chExt cx="751875" cy="4434900"/>
            </a:xfrm>
          </p:grpSpPr>
          <p:sp>
            <p:nvSpPr>
              <p:cNvPr id="192" name="Google Shape;192;p8"/>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 name="Google Shape;193;p8"/>
              <p:cNvGrpSpPr/>
              <p:nvPr/>
            </p:nvGrpSpPr>
            <p:grpSpPr>
              <a:xfrm>
                <a:off x="114825" y="553463"/>
                <a:ext cx="492600" cy="4054950"/>
                <a:chOff x="114825" y="553463"/>
                <a:chExt cx="492600" cy="4054950"/>
              </a:xfrm>
            </p:grpSpPr>
            <p:sp>
              <p:nvSpPr>
                <p:cNvPr id="194" name="Google Shape;194;p8"/>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8"/>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8"/>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8"/>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8"/>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8"/>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00" name="Google Shape;200;p8"/>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201" name="Google Shape;201;p8"/>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202" name="Google Shape;202;p8"/>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203" name="Google Shape;203;p8"/>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204" name="Google Shape;204;p8"/>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205" name="Google Shape;205;p8"/>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206" name="Google Shape;206;p8"/>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207" name="Google Shape;207;p8"/>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pic>
        <p:nvPicPr>
          <p:cNvPr id="208" name="Google Shape;208;p8"/>
          <p:cNvPicPr preferRelativeResize="0"/>
          <p:nvPr/>
        </p:nvPicPr>
        <p:blipFill rotWithShape="1">
          <a:blip r:embed="rId4">
            <a:alphaModFix amt="90000"/>
          </a:blip>
          <a:srcRect b="12472" l="14783" r="9676" t="26207"/>
          <a:stretch/>
        </p:blipFill>
        <p:spPr>
          <a:xfrm rot="-1220646">
            <a:off x="1559879" y="792326"/>
            <a:ext cx="343594" cy="398077"/>
          </a:xfrm>
          <a:prstGeom prst="rect">
            <a:avLst/>
          </a:prstGeom>
          <a:noFill/>
          <a:ln>
            <a:noFill/>
          </a:ln>
        </p:spPr>
      </p:pic>
      <p:pic>
        <p:nvPicPr>
          <p:cNvPr id="209" name="Google Shape;209;p8"/>
          <p:cNvPicPr preferRelativeResize="0"/>
          <p:nvPr/>
        </p:nvPicPr>
        <p:blipFill rotWithShape="1">
          <a:blip r:embed="rId5">
            <a:alphaModFix amt="90000"/>
          </a:blip>
          <a:srcRect b="21433" l="17866" r="12095" t="19811"/>
          <a:stretch/>
        </p:blipFill>
        <p:spPr>
          <a:xfrm>
            <a:off x="990300" y="4062850"/>
            <a:ext cx="281751" cy="337327"/>
          </a:xfrm>
          <a:prstGeom prst="rect">
            <a:avLst/>
          </a:prstGeom>
          <a:noFill/>
          <a:ln>
            <a:noFill/>
          </a:ln>
        </p:spPr>
      </p:pic>
      <p:pic>
        <p:nvPicPr>
          <p:cNvPr id="210" name="Google Shape;210;p8"/>
          <p:cNvPicPr preferRelativeResize="0"/>
          <p:nvPr/>
        </p:nvPicPr>
        <p:blipFill rotWithShape="1">
          <a:blip r:embed="rId6">
            <a:alphaModFix amt="90000"/>
          </a:blip>
          <a:srcRect b="20554" l="16404" r="13488" t="19815"/>
          <a:stretch/>
        </p:blipFill>
        <p:spPr>
          <a:xfrm rot="1593194">
            <a:off x="1597889" y="4375127"/>
            <a:ext cx="267565" cy="325127"/>
          </a:xfrm>
          <a:prstGeom prst="rect">
            <a:avLst/>
          </a:prstGeom>
          <a:noFill/>
          <a:ln>
            <a:noFill/>
          </a:ln>
        </p:spPr>
      </p:pic>
      <p:pic>
        <p:nvPicPr>
          <p:cNvPr id="211" name="Google Shape;211;p8"/>
          <p:cNvPicPr preferRelativeResize="0"/>
          <p:nvPr/>
        </p:nvPicPr>
        <p:blipFill rotWithShape="1">
          <a:blip r:embed="rId7">
            <a:alphaModFix amt="90000"/>
          </a:blip>
          <a:srcRect b="22040" l="16945" r="10977" t="23685"/>
          <a:stretch/>
        </p:blipFill>
        <p:spPr>
          <a:xfrm rot="-1850224">
            <a:off x="6943424" y="649692"/>
            <a:ext cx="281737" cy="302773"/>
          </a:xfrm>
          <a:prstGeom prst="rect">
            <a:avLst/>
          </a:prstGeom>
          <a:noFill/>
          <a:ln>
            <a:noFill/>
          </a:ln>
        </p:spPr>
      </p:pic>
      <p:pic>
        <p:nvPicPr>
          <p:cNvPr id="212" name="Google Shape;212;p8"/>
          <p:cNvPicPr preferRelativeResize="0"/>
          <p:nvPr/>
        </p:nvPicPr>
        <p:blipFill rotWithShape="1">
          <a:blip r:embed="rId8">
            <a:alphaModFix amt="90000"/>
          </a:blip>
          <a:srcRect b="20554" l="16404" r="13488" t="19815"/>
          <a:stretch/>
        </p:blipFill>
        <p:spPr>
          <a:xfrm rot="2461708">
            <a:off x="8462682" y="1416642"/>
            <a:ext cx="227637" cy="276622"/>
          </a:xfrm>
          <a:prstGeom prst="rect">
            <a:avLst/>
          </a:prstGeom>
          <a:noFill/>
          <a:ln>
            <a:noFill/>
          </a:ln>
        </p:spPr>
      </p:pic>
      <p:pic>
        <p:nvPicPr>
          <p:cNvPr id="213" name="Google Shape;213;p8"/>
          <p:cNvPicPr preferRelativeResize="0"/>
          <p:nvPr/>
        </p:nvPicPr>
        <p:blipFill rotWithShape="1">
          <a:blip r:embed="rId5">
            <a:alphaModFix amt="90000"/>
          </a:blip>
          <a:srcRect b="21433" l="17866" r="12095" t="19811"/>
          <a:stretch/>
        </p:blipFill>
        <p:spPr>
          <a:xfrm rot="1505967">
            <a:off x="8194800" y="4369025"/>
            <a:ext cx="281751" cy="337328"/>
          </a:xfrm>
          <a:prstGeom prst="rect">
            <a:avLst/>
          </a:prstGeom>
          <a:noFill/>
          <a:ln>
            <a:noFill/>
          </a:ln>
        </p:spPr>
      </p:pic>
      <p:sp>
        <p:nvSpPr>
          <p:cNvPr id="214" name="Google Shape;214;p8"/>
          <p:cNvSpPr txBox="1"/>
          <p:nvPr>
            <p:ph type="title"/>
          </p:nvPr>
        </p:nvSpPr>
        <p:spPr>
          <a:xfrm>
            <a:off x="1843850" y="1032338"/>
            <a:ext cx="5814300" cy="32196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15" name="Shape 215"/>
        <p:cNvGrpSpPr/>
        <p:nvPr/>
      </p:nvGrpSpPr>
      <p:grpSpPr>
        <a:xfrm>
          <a:off x="0" y="0"/>
          <a:ext cx="0" cy="0"/>
          <a:chOff x="0" y="0"/>
          <a:chExt cx="0" cy="0"/>
        </a:xfrm>
      </p:grpSpPr>
      <p:grpSp>
        <p:nvGrpSpPr>
          <p:cNvPr id="216" name="Google Shape;216;p9"/>
          <p:cNvGrpSpPr/>
          <p:nvPr/>
        </p:nvGrpSpPr>
        <p:grpSpPr>
          <a:xfrm>
            <a:off x="86225" y="405100"/>
            <a:ext cx="8895807" cy="4502175"/>
            <a:chOff x="86225" y="353996"/>
            <a:chExt cx="8895807" cy="4502175"/>
          </a:xfrm>
        </p:grpSpPr>
        <p:grpSp>
          <p:nvGrpSpPr>
            <p:cNvPr id="217" name="Google Shape;217;p9"/>
            <p:cNvGrpSpPr/>
            <p:nvPr/>
          </p:nvGrpSpPr>
          <p:grpSpPr>
            <a:xfrm>
              <a:off x="837025" y="353996"/>
              <a:ext cx="8145007" cy="4502175"/>
              <a:chOff x="365514" y="392094"/>
              <a:chExt cx="8467623" cy="4502175"/>
            </a:xfrm>
          </p:grpSpPr>
          <p:sp>
            <p:nvSpPr>
              <p:cNvPr id="218" name="Google Shape;218;p9"/>
              <p:cNvSpPr/>
              <p:nvPr/>
            </p:nvSpPr>
            <p:spPr>
              <a:xfrm>
                <a:off x="365514" y="392094"/>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9"/>
              <p:cNvSpPr/>
              <p:nvPr/>
            </p:nvSpPr>
            <p:spPr>
              <a:xfrm flipH="1" rot="10800000">
                <a:off x="365514" y="592117"/>
                <a:ext cx="8467623" cy="4302153"/>
              </a:xfrm>
              <a:custGeom>
                <a:rect b="b" l="l" r="r" t="t"/>
                <a:pathLst>
                  <a:path extrusionOk="0" h="144416" w="141286">
                    <a:moveTo>
                      <a:pt x="137397" y="1"/>
                    </a:moveTo>
                    <a:cubicBezTo>
                      <a:pt x="137073" y="1"/>
                      <a:pt x="136746" y="65"/>
                      <a:pt x="136419" y="241"/>
                    </a:cubicBezTo>
                    <a:cubicBezTo>
                      <a:pt x="136032" y="693"/>
                      <a:pt x="135532" y="919"/>
                      <a:pt x="134968" y="919"/>
                    </a:cubicBezTo>
                    <a:cubicBezTo>
                      <a:pt x="134887" y="919"/>
                      <a:pt x="134806" y="914"/>
                      <a:pt x="134723" y="905"/>
                    </a:cubicBezTo>
                    <a:cubicBezTo>
                      <a:pt x="133616" y="610"/>
                      <a:pt x="132509" y="684"/>
                      <a:pt x="131402" y="389"/>
                    </a:cubicBezTo>
                    <a:cubicBezTo>
                      <a:pt x="130812" y="389"/>
                      <a:pt x="130222" y="536"/>
                      <a:pt x="129632" y="758"/>
                    </a:cubicBezTo>
                    <a:cubicBezTo>
                      <a:pt x="129337" y="868"/>
                      <a:pt x="129005" y="924"/>
                      <a:pt x="128663" y="924"/>
                    </a:cubicBezTo>
                    <a:cubicBezTo>
                      <a:pt x="128322" y="924"/>
                      <a:pt x="127972" y="868"/>
                      <a:pt x="127640" y="758"/>
                    </a:cubicBezTo>
                    <a:cubicBezTo>
                      <a:pt x="127364" y="436"/>
                      <a:pt x="126974" y="258"/>
                      <a:pt x="126559" y="258"/>
                    </a:cubicBezTo>
                    <a:cubicBezTo>
                      <a:pt x="126307" y="258"/>
                      <a:pt x="126046" y="323"/>
                      <a:pt x="125795" y="462"/>
                    </a:cubicBezTo>
                    <a:cubicBezTo>
                      <a:pt x="125227" y="824"/>
                      <a:pt x="124587" y="1005"/>
                      <a:pt x="123925" y="1005"/>
                    </a:cubicBezTo>
                    <a:cubicBezTo>
                      <a:pt x="123641" y="1005"/>
                      <a:pt x="123353" y="972"/>
                      <a:pt x="123065" y="905"/>
                    </a:cubicBezTo>
                    <a:cubicBezTo>
                      <a:pt x="122689" y="802"/>
                      <a:pt x="122312" y="747"/>
                      <a:pt x="121943" y="747"/>
                    </a:cubicBezTo>
                    <a:cubicBezTo>
                      <a:pt x="121516" y="747"/>
                      <a:pt x="121100" y="821"/>
                      <a:pt x="120704" y="979"/>
                    </a:cubicBezTo>
                    <a:cubicBezTo>
                      <a:pt x="120130" y="996"/>
                      <a:pt x="119555" y="1006"/>
                      <a:pt x="118980" y="1006"/>
                    </a:cubicBezTo>
                    <a:cubicBezTo>
                      <a:pt x="117120" y="1006"/>
                      <a:pt x="115260" y="909"/>
                      <a:pt x="113400" y="684"/>
                    </a:cubicBezTo>
                    <a:cubicBezTo>
                      <a:pt x="113253" y="684"/>
                      <a:pt x="113105" y="536"/>
                      <a:pt x="112957" y="536"/>
                    </a:cubicBezTo>
                    <a:lnTo>
                      <a:pt x="112589" y="536"/>
                    </a:lnTo>
                    <a:cubicBezTo>
                      <a:pt x="112293" y="610"/>
                      <a:pt x="111998" y="758"/>
                      <a:pt x="111703" y="979"/>
                    </a:cubicBezTo>
                    <a:cubicBezTo>
                      <a:pt x="111130" y="1251"/>
                      <a:pt x="110519" y="1386"/>
                      <a:pt x="109917" y="1386"/>
                    </a:cubicBezTo>
                    <a:cubicBezTo>
                      <a:pt x="109047" y="1386"/>
                      <a:pt x="108195" y="1103"/>
                      <a:pt x="107498" y="536"/>
                    </a:cubicBezTo>
                    <a:cubicBezTo>
                      <a:pt x="107350" y="499"/>
                      <a:pt x="107203" y="481"/>
                      <a:pt x="107064" y="481"/>
                    </a:cubicBezTo>
                    <a:cubicBezTo>
                      <a:pt x="106926" y="481"/>
                      <a:pt x="106797" y="499"/>
                      <a:pt x="106686" y="536"/>
                    </a:cubicBezTo>
                    <a:cubicBezTo>
                      <a:pt x="106085" y="787"/>
                      <a:pt x="105449" y="935"/>
                      <a:pt x="104802" y="935"/>
                    </a:cubicBezTo>
                    <a:cubicBezTo>
                      <a:pt x="104497" y="935"/>
                      <a:pt x="104190" y="902"/>
                      <a:pt x="103882" y="831"/>
                    </a:cubicBezTo>
                    <a:cubicBezTo>
                      <a:pt x="103624" y="794"/>
                      <a:pt x="103366" y="776"/>
                      <a:pt x="103108" y="776"/>
                    </a:cubicBezTo>
                    <a:cubicBezTo>
                      <a:pt x="102850" y="776"/>
                      <a:pt x="102591" y="794"/>
                      <a:pt x="102333" y="831"/>
                    </a:cubicBezTo>
                    <a:cubicBezTo>
                      <a:pt x="101005" y="831"/>
                      <a:pt x="99825" y="1127"/>
                      <a:pt x="98644" y="1200"/>
                    </a:cubicBezTo>
                    <a:cubicBezTo>
                      <a:pt x="97906" y="1200"/>
                      <a:pt x="97169" y="979"/>
                      <a:pt x="96431" y="905"/>
                    </a:cubicBezTo>
                    <a:cubicBezTo>
                      <a:pt x="95767" y="1053"/>
                      <a:pt x="95029" y="1127"/>
                      <a:pt x="94365" y="1127"/>
                    </a:cubicBezTo>
                    <a:cubicBezTo>
                      <a:pt x="92078" y="831"/>
                      <a:pt x="89864" y="684"/>
                      <a:pt x="87577" y="610"/>
                    </a:cubicBezTo>
                    <a:cubicBezTo>
                      <a:pt x="86387" y="560"/>
                      <a:pt x="85164" y="211"/>
                      <a:pt x="83930" y="211"/>
                    </a:cubicBezTo>
                    <a:cubicBezTo>
                      <a:pt x="83327" y="211"/>
                      <a:pt x="82722" y="294"/>
                      <a:pt x="82117" y="536"/>
                    </a:cubicBezTo>
                    <a:cubicBezTo>
                      <a:pt x="81403" y="715"/>
                      <a:pt x="80688" y="813"/>
                      <a:pt x="79973" y="813"/>
                    </a:cubicBezTo>
                    <a:cubicBezTo>
                      <a:pt x="79507" y="813"/>
                      <a:pt x="79042" y="771"/>
                      <a:pt x="78576" y="684"/>
                    </a:cubicBezTo>
                    <a:cubicBezTo>
                      <a:pt x="77912" y="536"/>
                      <a:pt x="77174" y="462"/>
                      <a:pt x="76510" y="462"/>
                    </a:cubicBezTo>
                    <a:cubicBezTo>
                      <a:pt x="76474" y="459"/>
                      <a:pt x="76438" y="458"/>
                      <a:pt x="76403" y="458"/>
                    </a:cubicBezTo>
                    <a:cubicBezTo>
                      <a:pt x="75801" y="458"/>
                      <a:pt x="75232" y="859"/>
                      <a:pt x="74647" y="859"/>
                    </a:cubicBezTo>
                    <a:cubicBezTo>
                      <a:pt x="74411" y="859"/>
                      <a:pt x="74172" y="793"/>
                      <a:pt x="73928" y="610"/>
                    </a:cubicBezTo>
                    <a:cubicBezTo>
                      <a:pt x="73822" y="614"/>
                      <a:pt x="73717" y="616"/>
                      <a:pt x="73612" y="616"/>
                    </a:cubicBezTo>
                    <a:cubicBezTo>
                      <a:pt x="72229" y="616"/>
                      <a:pt x="70846" y="265"/>
                      <a:pt x="69463" y="265"/>
                    </a:cubicBezTo>
                    <a:cubicBezTo>
                      <a:pt x="69180" y="265"/>
                      <a:pt x="68898" y="280"/>
                      <a:pt x="68616" y="315"/>
                    </a:cubicBezTo>
                    <a:cubicBezTo>
                      <a:pt x="68321" y="241"/>
                      <a:pt x="68025" y="204"/>
                      <a:pt x="67721" y="204"/>
                    </a:cubicBezTo>
                    <a:cubicBezTo>
                      <a:pt x="67417" y="204"/>
                      <a:pt x="67103" y="241"/>
                      <a:pt x="66771" y="315"/>
                    </a:cubicBezTo>
                    <a:cubicBezTo>
                      <a:pt x="66446" y="261"/>
                      <a:pt x="66123" y="239"/>
                      <a:pt x="65802" y="239"/>
                    </a:cubicBezTo>
                    <a:cubicBezTo>
                      <a:pt x="64468" y="239"/>
                      <a:pt x="63161" y="616"/>
                      <a:pt x="61815" y="616"/>
                    </a:cubicBezTo>
                    <a:cubicBezTo>
                      <a:pt x="61721" y="616"/>
                      <a:pt x="61627" y="614"/>
                      <a:pt x="61533" y="610"/>
                    </a:cubicBezTo>
                    <a:cubicBezTo>
                      <a:pt x="61263" y="817"/>
                      <a:pt x="61006" y="891"/>
                      <a:pt x="60753" y="891"/>
                    </a:cubicBezTo>
                    <a:cubicBezTo>
                      <a:pt x="60140" y="891"/>
                      <a:pt x="59557" y="458"/>
                      <a:pt x="58910" y="458"/>
                    </a:cubicBezTo>
                    <a:cubicBezTo>
                      <a:pt x="58875" y="458"/>
                      <a:pt x="58839" y="460"/>
                      <a:pt x="58803" y="462"/>
                    </a:cubicBezTo>
                    <a:cubicBezTo>
                      <a:pt x="58630" y="441"/>
                      <a:pt x="58457" y="432"/>
                      <a:pt x="58286" y="432"/>
                    </a:cubicBezTo>
                    <a:cubicBezTo>
                      <a:pt x="57873" y="432"/>
                      <a:pt x="57471" y="484"/>
                      <a:pt x="57106" y="536"/>
                    </a:cubicBezTo>
                    <a:cubicBezTo>
                      <a:pt x="56446" y="737"/>
                      <a:pt x="55775" y="838"/>
                      <a:pt x="55110" y="838"/>
                    </a:cubicBezTo>
                    <a:cubicBezTo>
                      <a:pt x="54065" y="838"/>
                      <a:pt x="53036" y="590"/>
                      <a:pt x="52089" y="94"/>
                    </a:cubicBezTo>
                    <a:cubicBezTo>
                      <a:pt x="50687" y="94"/>
                      <a:pt x="49211" y="241"/>
                      <a:pt x="47810" y="536"/>
                    </a:cubicBezTo>
                    <a:cubicBezTo>
                      <a:pt x="45965" y="610"/>
                      <a:pt x="44047" y="610"/>
                      <a:pt x="42202" y="831"/>
                    </a:cubicBezTo>
                    <a:cubicBezTo>
                      <a:pt x="41649" y="942"/>
                      <a:pt x="41096" y="997"/>
                      <a:pt x="40552" y="997"/>
                    </a:cubicBezTo>
                    <a:cubicBezTo>
                      <a:pt x="40007" y="997"/>
                      <a:pt x="39473" y="942"/>
                      <a:pt x="38956" y="831"/>
                    </a:cubicBezTo>
                    <a:cubicBezTo>
                      <a:pt x="38218" y="905"/>
                      <a:pt x="37480" y="1127"/>
                      <a:pt x="36743" y="1127"/>
                    </a:cubicBezTo>
                    <a:cubicBezTo>
                      <a:pt x="35857" y="1127"/>
                      <a:pt x="34972" y="905"/>
                      <a:pt x="34087" y="831"/>
                    </a:cubicBezTo>
                    <a:cubicBezTo>
                      <a:pt x="33971" y="842"/>
                      <a:pt x="33856" y="846"/>
                      <a:pt x="33743" y="846"/>
                    </a:cubicBezTo>
                    <a:cubicBezTo>
                      <a:pt x="33063" y="846"/>
                      <a:pt x="32421" y="684"/>
                      <a:pt x="31726" y="684"/>
                    </a:cubicBezTo>
                    <a:cubicBezTo>
                      <a:pt x="31578" y="758"/>
                      <a:pt x="31504" y="758"/>
                      <a:pt x="31431" y="758"/>
                    </a:cubicBezTo>
                    <a:cubicBezTo>
                      <a:pt x="31127" y="804"/>
                      <a:pt x="30831" y="829"/>
                      <a:pt x="30539" y="829"/>
                    </a:cubicBezTo>
                    <a:cubicBezTo>
                      <a:pt x="29911" y="829"/>
                      <a:pt x="29306" y="715"/>
                      <a:pt x="28701" y="462"/>
                    </a:cubicBezTo>
                    <a:cubicBezTo>
                      <a:pt x="28590" y="389"/>
                      <a:pt x="28461" y="352"/>
                      <a:pt x="28323" y="352"/>
                    </a:cubicBezTo>
                    <a:cubicBezTo>
                      <a:pt x="28184" y="352"/>
                      <a:pt x="28037" y="389"/>
                      <a:pt x="27889" y="462"/>
                    </a:cubicBezTo>
                    <a:cubicBezTo>
                      <a:pt x="27594" y="831"/>
                      <a:pt x="27225" y="1053"/>
                      <a:pt x="26709" y="1127"/>
                    </a:cubicBezTo>
                    <a:cubicBezTo>
                      <a:pt x="26337" y="1209"/>
                      <a:pt x="25959" y="1251"/>
                      <a:pt x="25582" y="1251"/>
                    </a:cubicBezTo>
                    <a:cubicBezTo>
                      <a:pt x="24613" y="1251"/>
                      <a:pt x="23648" y="973"/>
                      <a:pt x="22798" y="389"/>
                    </a:cubicBezTo>
                    <a:lnTo>
                      <a:pt x="22429" y="389"/>
                    </a:lnTo>
                    <a:cubicBezTo>
                      <a:pt x="21940" y="633"/>
                      <a:pt x="21401" y="776"/>
                      <a:pt x="20894" y="776"/>
                    </a:cubicBezTo>
                    <a:cubicBezTo>
                      <a:pt x="20790" y="776"/>
                      <a:pt x="20686" y="770"/>
                      <a:pt x="20585" y="758"/>
                    </a:cubicBezTo>
                    <a:cubicBezTo>
                      <a:pt x="20269" y="738"/>
                      <a:pt x="19947" y="729"/>
                      <a:pt x="19624" y="729"/>
                    </a:cubicBezTo>
                    <a:cubicBezTo>
                      <a:pt x="18743" y="729"/>
                      <a:pt x="17854" y="797"/>
                      <a:pt x="17043" y="905"/>
                    </a:cubicBezTo>
                    <a:cubicBezTo>
                      <a:pt x="16759" y="1027"/>
                      <a:pt x="16475" y="1082"/>
                      <a:pt x="16190" y="1082"/>
                    </a:cubicBezTo>
                    <a:cubicBezTo>
                      <a:pt x="15958" y="1082"/>
                      <a:pt x="15726" y="1045"/>
                      <a:pt x="15494" y="979"/>
                    </a:cubicBezTo>
                    <a:lnTo>
                      <a:pt x="15199" y="905"/>
                    </a:lnTo>
                    <a:cubicBezTo>
                      <a:pt x="14461" y="758"/>
                      <a:pt x="13650" y="684"/>
                      <a:pt x="12912" y="684"/>
                    </a:cubicBezTo>
                    <a:cubicBezTo>
                      <a:pt x="12494" y="782"/>
                      <a:pt x="12067" y="831"/>
                      <a:pt x="11641" y="831"/>
                    </a:cubicBezTo>
                    <a:cubicBezTo>
                      <a:pt x="10788" y="831"/>
                      <a:pt x="9936" y="635"/>
                      <a:pt x="9149" y="241"/>
                    </a:cubicBezTo>
                    <a:cubicBezTo>
                      <a:pt x="9001" y="167"/>
                      <a:pt x="8835" y="130"/>
                      <a:pt x="8669" y="130"/>
                    </a:cubicBezTo>
                    <a:cubicBezTo>
                      <a:pt x="8503" y="130"/>
                      <a:pt x="8337" y="167"/>
                      <a:pt x="8190" y="241"/>
                    </a:cubicBezTo>
                    <a:cubicBezTo>
                      <a:pt x="7673" y="684"/>
                      <a:pt x="7120" y="831"/>
                      <a:pt x="6557" y="831"/>
                    </a:cubicBezTo>
                    <a:cubicBezTo>
                      <a:pt x="5995" y="831"/>
                      <a:pt x="5423" y="684"/>
                      <a:pt x="4870" y="536"/>
                    </a:cubicBezTo>
                    <a:cubicBezTo>
                      <a:pt x="4397" y="472"/>
                      <a:pt x="3917" y="439"/>
                      <a:pt x="3437" y="439"/>
                    </a:cubicBezTo>
                    <a:cubicBezTo>
                      <a:pt x="2270" y="439"/>
                      <a:pt x="1098" y="635"/>
                      <a:pt x="0" y="1053"/>
                    </a:cubicBezTo>
                    <a:lnTo>
                      <a:pt x="0" y="1864"/>
                    </a:lnTo>
                    <a:lnTo>
                      <a:pt x="0" y="143153"/>
                    </a:lnTo>
                    <a:cubicBezTo>
                      <a:pt x="0" y="144407"/>
                      <a:pt x="74" y="144407"/>
                      <a:pt x="1328" y="144407"/>
                    </a:cubicBezTo>
                    <a:lnTo>
                      <a:pt x="139444" y="144407"/>
                    </a:lnTo>
                    <a:cubicBezTo>
                      <a:pt x="139816" y="144407"/>
                      <a:pt x="140107" y="144415"/>
                      <a:pt x="140335" y="144415"/>
                    </a:cubicBezTo>
                    <a:cubicBezTo>
                      <a:pt x="141285" y="144415"/>
                      <a:pt x="141141" y="144271"/>
                      <a:pt x="141141" y="142784"/>
                    </a:cubicBezTo>
                    <a:lnTo>
                      <a:pt x="141141" y="610"/>
                    </a:lnTo>
                    <a:cubicBezTo>
                      <a:pt x="140846" y="413"/>
                      <a:pt x="140518" y="282"/>
                      <a:pt x="140201" y="282"/>
                    </a:cubicBezTo>
                    <a:cubicBezTo>
                      <a:pt x="140043" y="282"/>
                      <a:pt x="139887" y="315"/>
                      <a:pt x="139740" y="389"/>
                    </a:cubicBezTo>
                    <a:lnTo>
                      <a:pt x="139223" y="389"/>
                    </a:lnTo>
                    <a:cubicBezTo>
                      <a:pt x="138639" y="243"/>
                      <a:pt x="138023" y="1"/>
                      <a:pt x="137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 name="Google Shape;220;p9"/>
            <p:cNvGrpSpPr/>
            <p:nvPr/>
          </p:nvGrpSpPr>
          <p:grpSpPr>
            <a:xfrm>
              <a:off x="86225" y="384725"/>
              <a:ext cx="751875" cy="4434900"/>
              <a:chOff x="114825" y="381000"/>
              <a:chExt cx="751875" cy="4434900"/>
            </a:xfrm>
          </p:grpSpPr>
          <p:sp>
            <p:nvSpPr>
              <p:cNvPr id="221" name="Google Shape;221;p9"/>
              <p:cNvSpPr/>
              <p:nvPr/>
            </p:nvSpPr>
            <p:spPr>
              <a:xfrm>
                <a:off x="190500" y="381000"/>
                <a:ext cx="676200" cy="4434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 name="Google Shape;222;p9"/>
              <p:cNvGrpSpPr/>
              <p:nvPr/>
            </p:nvGrpSpPr>
            <p:grpSpPr>
              <a:xfrm>
                <a:off x="114825" y="553463"/>
                <a:ext cx="492600" cy="4054950"/>
                <a:chOff x="114825" y="553463"/>
                <a:chExt cx="492600" cy="4054950"/>
              </a:xfrm>
            </p:grpSpPr>
            <p:sp>
              <p:nvSpPr>
                <p:cNvPr id="223" name="Google Shape;223;p9"/>
                <p:cNvSpPr/>
                <p:nvPr/>
              </p:nvSpPr>
              <p:spPr>
                <a:xfrm>
                  <a:off x="114825" y="55346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9"/>
                <p:cNvSpPr/>
                <p:nvPr/>
              </p:nvSpPr>
              <p:spPr>
                <a:xfrm>
                  <a:off x="114825" y="126593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9"/>
                <p:cNvSpPr/>
                <p:nvPr/>
              </p:nvSpPr>
              <p:spPr>
                <a:xfrm>
                  <a:off x="114825" y="197840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9"/>
                <p:cNvSpPr/>
                <p:nvPr/>
              </p:nvSpPr>
              <p:spPr>
                <a:xfrm>
                  <a:off x="114825" y="269087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9"/>
                <p:cNvSpPr/>
                <p:nvPr/>
              </p:nvSpPr>
              <p:spPr>
                <a:xfrm>
                  <a:off x="114825" y="340334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9"/>
                <p:cNvSpPr/>
                <p:nvPr/>
              </p:nvSpPr>
              <p:spPr>
                <a:xfrm>
                  <a:off x="114825" y="4115813"/>
                  <a:ext cx="492600" cy="492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29" name="Google Shape;229;p9"/>
            <p:cNvPicPr preferRelativeResize="0"/>
            <p:nvPr/>
          </p:nvPicPr>
          <p:blipFill rotWithShape="1">
            <a:blip r:embed="rId2">
              <a:alphaModFix amt="86000"/>
            </a:blip>
            <a:srcRect b="0" l="0" r="10104" t="0"/>
            <a:stretch/>
          </p:blipFill>
          <p:spPr>
            <a:xfrm>
              <a:off x="424870" y="735846"/>
              <a:ext cx="8404593" cy="317000"/>
            </a:xfrm>
            <a:prstGeom prst="rect">
              <a:avLst/>
            </a:prstGeom>
            <a:noFill/>
            <a:ln>
              <a:noFill/>
            </a:ln>
          </p:spPr>
        </p:pic>
        <p:pic>
          <p:nvPicPr>
            <p:cNvPr id="230" name="Google Shape;230;p9"/>
            <p:cNvPicPr preferRelativeResize="0"/>
            <p:nvPr/>
          </p:nvPicPr>
          <p:blipFill rotWithShape="1">
            <a:blip r:embed="rId2">
              <a:alphaModFix amt="86000"/>
            </a:blip>
            <a:srcRect b="0" l="0" r="9788" t="0"/>
            <a:stretch/>
          </p:blipFill>
          <p:spPr>
            <a:xfrm>
              <a:off x="395654" y="1335921"/>
              <a:ext cx="8433807" cy="317000"/>
            </a:xfrm>
            <a:prstGeom prst="rect">
              <a:avLst/>
            </a:prstGeom>
            <a:noFill/>
            <a:ln>
              <a:noFill/>
            </a:ln>
          </p:spPr>
        </p:pic>
        <p:pic>
          <p:nvPicPr>
            <p:cNvPr id="231" name="Google Shape;231;p9"/>
            <p:cNvPicPr preferRelativeResize="0"/>
            <p:nvPr/>
          </p:nvPicPr>
          <p:blipFill rotWithShape="1">
            <a:blip r:embed="rId2">
              <a:alphaModFix amt="86000"/>
            </a:blip>
            <a:srcRect b="0" l="0" r="9788" t="0"/>
            <a:stretch/>
          </p:blipFill>
          <p:spPr>
            <a:xfrm>
              <a:off x="376177" y="1955046"/>
              <a:ext cx="8433807" cy="317000"/>
            </a:xfrm>
            <a:prstGeom prst="rect">
              <a:avLst/>
            </a:prstGeom>
            <a:noFill/>
            <a:ln>
              <a:noFill/>
            </a:ln>
          </p:spPr>
        </p:pic>
        <p:pic>
          <p:nvPicPr>
            <p:cNvPr id="232" name="Google Shape;232;p9"/>
            <p:cNvPicPr preferRelativeResize="0"/>
            <p:nvPr/>
          </p:nvPicPr>
          <p:blipFill rotWithShape="1">
            <a:blip r:embed="rId2">
              <a:alphaModFix amt="86000"/>
            </a:blip>
            <a:srcRect b="0" l="0" r="6838" t="0"/>
            <a:stretch/>
          </p:blipFill>
          <p:spPr>
            <a:xfrm>
              <a:off x="405393" y="2497971"/>
              <a:ext cx="8433807" cy="317000"/>
            </a:xfrm>
            <a:prstGeom prst="rect">
              <a:avLst/>
            </a:prstGeom>
            <a:noFill/>
            <a:ln>
              <a:noFill/>
            </a:ln>
          </p:spPr>
        </p:pic>
        <p:pic>
          <p:nvPicPr>
            <p:cNvPr id="233" name="Google Shape;233;p9"/>
            <p:cNvPicPr preferRelativeResize="0"/>
            <p:nvPr/>
          </p:nvPicPr>
          <p:blipFill rotWithShape="1">
            <a:blip r:embed="rId2">
              <a:alphaModFix amt="86000"/>
            </a:blip>
            <a:srcRect b="0" l="0" r="9788" t="0"/>
            <a:stretch/>
          </p:blipFill>
          <p:spPr>
            <a:xfrm>
              <a:off x="395654" y="3698121"/>
              <a:ext cx="8433807" cy="317000"/>
            </a:xfrm>
            <a:prstGeom prst="rect">
              <a:avLst/>
            </a:prstGeom>
            <a:noFill/>
            <a:ln>
              <a:noFill/>
            </a:ln>
          </p:spPr>
        </p:pic>
        <p:pic>
          <p:nvPicPr>
            <p:cNvPr id="234" name="Google Shape;234;p9"/>
            <p:cNvPicPr preferRelativeResize="0"/>
            <p:nvPr/>
          </p:nvPicPr>
          <p:blipFill rotWithShape="1">
            <a:blip r:embed="rId2">
              <a:alphaModFix amt="86000"/>
            </a:blip>
            <a:srcRect b="0" l="0" r="9371" t="0"/>
            <a:stretch/>
          </p:blipFill>
          <p:spPr>
            <a:xfrm>
              <a:off x="356700" y="3117096"/>
              <a:ext cx="8472765" cy="317000"/>
            </a:xfrm>
            <a:prstGeom prst="rect">
              <a:avLst/>
            </a:prstGeom>
            <a:noFill/>
            <a:ln>
              <a:noFill/>
            </a:ln>
          </p:spPr>
        </p:pic>
        <p:pic>
          <p:nvPicPr>
            <p:cNvPr id="235" name="Google Shape;235;p9"/>
            <p:cNvPicPr preferRelativeResize="0"/>
            <p:nvPr/>
          </p:nvPicPr>
          <p:blipFill rotWithShape="1">
            <a:blip r:embed="rId2">
              <a:alphaModFix amt="86000"/>
            </a:blip>
            <a:srcRect b="0" l="0" r="9371" t="0"/>
            <a:stretch/>
          </p:blipFill>
          <p:spPr>
            <a:xfrm>
              <a:off x="356700" y="4269621"/>
              <a:ext cx="8472765" cy="317000"/>
            </a:xfrm>
            <a:prstGeom prst="rect">
              <a:avLst/>
            </a:prstGeom>
            <a:noFill/>
            <a:ln>
              <a:noFill/>
            </a:ln>
          </p:spPr>
        </p:pic>
        <p:pic>
          <p:nvPicPr>
            <p:cNvPr id="236" name="Google Shape;236;p9"/>
            <p:cNvPicPr preferRelativeResize="0"/>
            <p:nvPr/>
          </p:nvPicPr>
          <p:blipFill rotWithShape="1">
            <a:blip r:embed="rId3">
              <a:alphaModFix amt="82000"/>
            </a:blip>
            <a:srcRect b="0" l="4356" r="5828" t="0"/>
            <a:stretch/>
          </p:blipFill>
          <p:spPr>
            <a:xfrm rot="5400000">
              <a:off x="-1453401" y="2453526"/>
              <a:ext cx="4324352" cy="312650"/>
            </a:xfrm>
            <a:prstGeom prst="rect">
              <a:avLst/>
            </a:prstGeom>
            <a:noFill/>
            <a:ln>
              <a:noFill/>
            </a:ln>
          </p:spPr>
        </p:pic>
      </p:grpSp>
      <p:sp>
        <p:nvSpPr>
          <p:cNvPr id="237" name="Google Shape;237;p9"/>
          <p:cNvSpPr txBox="1"/>
          <p:nvPr>
            <p:ph type="title"/>
          </p:nvPr>
        </p:nvSpPr>
        <p:spPr>
          <a:xfrm>
            <a:off x="1542075" y="1107731"/>
            <a:ext cx="3315600" cy="1272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sz="3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38" name="Google Shape;238;p9"/>
          <p:cNvSpPr txBox="1"/>
          <p:nvPr>
            <p:ph idx="1" type="subTitle"/>
          </p:nvPr>
        </p:nvSpPr>
        <p:spPr>
          <a:xfrm>
            <a:off x="1855875" y="2522519"/>
            <a:ext cx="2688000" cy="57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6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p:txBody>
      </p:sp>
      <p:pic>
        <p:nvPicPr>
          <p:cNvPr id="239" name="Google Shape;239;p9"/>
          <p:cNvPicPr preferRelativeResize="0"/>
          <p:nvPr/>
        </p:nvPicPr>
        <p:blipFill rotWithShape="1">
          <a:blip r:embed="rId4">
            <a:alphaModFix amt="90000"/>
          </a:blip>
          <a:srcRect b="21433" l="17866" r="12095" t="19811"/>
          <a:stretch/>
        </p:blipFill>
        <p:spPr>
          <a:xfrm>
            <a:off x="6105225" y="822700"/>
            <a:ext cx="281751" cy="337327"/>
          </a:xfrm>
          <a:prstGeom prst="rect">
            <a:avLst/>
          </a:prstGeom>
          <a:noFill/>
          <a:ln>
            <a:noFill/>
          </a:ln>
        </p:spPr>
      </p:pic>
      <p:pic>
        <p:nvPicPr>
          <p:cNvPr id="240" name="Google Shape;240;p9"/>
          <p:cNvPicPr preferRelativeResize="0"/>
          <p:nvPr/>
        </p:nvPicPr>
        <p:blipFill rotWithShape="1">
          <a:blip r:embed="rId5">
            <a:alphaModFix amt="90000"/>
          </a:blip>
          <a:srcRect b="20554" l="16404" r="13488" t="19815"/>
          <a:stretch/>
        </p:blipFill>
        <p:spPr>
          <a:xfrm rot="1593194">
            <a:off x="8201889" y="1276477"/>
            <a:ext cx="267565" cy="325127"/>
          </a:xfrm>
          <a:prstGeom prst="rect">
            <a:avLst/>
          </a:prstGeom>
          <a:noFill/>
          <a:ln>
            <a:noFill/>
          </a:ln>
        </p:spPr>
      </p:pic>
      <p:pic>
        <p:nvPicPr>
          <p:cNvPr id="241" name="Google Shape;241;p9"/>
          <p:cNvPicPr preferRelativeResize="0"/>
          <p:nvPr/>
        </p:nvPicPr>
        <p:blipFill rotWithShape="1">
          <a:blip r:embed="rId6">
            <a:alphaModFix amt="90000"/>
          </a:blip>
          <a:srcRect b="22040" l="16945" r="10977" t="23685"/>
          <a:stretch/>
        </p:blipFill>
        <p:spPr>
          <a:xfrm rot="-1850224">
            <a:off x="1045749" y="4443117"/>
            <a:ext cx="281737" cy="302773"/>
          </a:xfrm>
          <a:prstGeom prst="rect">
            <a:avLst/>
          </a:prstGeom>
          <a:noFill/>
          <a:ln>
            <a:noFill/>
          </a:ln>
        </p:spPr>
      </p:pic>
      <p:pic>
        <p:nvPicPr>
          <p:cNvPr id="242" name="Google Shape;242;p9"/>
          <p:cNvPicPr preferRelativeResize="0"/>
          <p:nvPr/>
        </p:nvPicPr>
        <p:blipFill rotWithShape="1">
          <a:blip r:embed="rId5">
            <a:alphaModFix amt="90000"/>
          </a:blip>
          <a:srcRect b="20554" l="16404" r="13488" t="19815"/>
          <a:stretch/>
        </p:blipFill>
        <p:spPr>
          <a:xfrm rot="-947167">
            <a:off x="7503783" y="772960"/>
            <a:ext cx="179435" cy="218051"/>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43" name="Shape 243"/>
        <p:cNvGrpSpPr/>
        <p:nvPr/>
      </p:nvGrpSpPr>
      <p:grpSpPr>
        <a:xfrm>
          <a:off x="0" y="0"/>
          <a:ext cx="0" cy="0"/>
          <a:chOff x="0" y="0"/>
          <a:chExt cx="0" cy="0"/>
        </a:xfrm>
      </p:grpSpPr>
      <p:sp>
        <p:nvSpPr>
          <p:cNvPr id="244" name="Google Shape;244;p10"/>
          <p:cNvSpPr txBox="1"/>
          <p:nvPr>
            <p:ph type="title"/>
          </p:nvPr>
        </p:nvSpPr>
        <p:spPr>
          <a:xfrm>
            <a:off x="1043750" y="2819400"/>
            <a:ext cx="3819300" cy="18669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44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theme" Target="../theme/theme2.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2"/>
              </a:buClr>
              <a:buSzPts val="3400"/>
              <a:buFont typeface="Patrick Hand"/>
              <a:buNone/>
              <a:defRPr b="1" sz="3400">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Mulish"/>
              <a:buChar char="●"/>
              <a:defRPr sz="1800">
                <a:solidFill>
                  <a:schemeClr val="dk2"/>
                </a:solidFill>
                <a:latin typeface="Mulish"/>
                <a:ea typeface="Mulish"/>
                <a:cs typeface="Mulish"/>
                <a:sym typeface="Mulish"/>
              </a:defRPr>
            </a:lvl1pPr>
            <a:lvl2pPr indent="-317500" lvl="1" marL="914400">
              <a:lnSpc>
                <a:spcPct val="115000"/>
              </a:lnSpc>
              <a:spcBef>
                <a:spcPts val="0"/>
              </a:spcBef>
              <a:spcAft>
                <a:spcPts val="0"/>
              </a:spcAft>
              <a:buClr>
                <a:schemeClr val="dk2"/>
              </a:buClr>
              <a:buSzPts val="1400"/>
              <a:buFont typeface="Mulish"/>
              <a:buChar char="○"/>
              <a:defRPr>
                <a:solidFill>
                  <a:schemeClr val="dk2"/>
                </a:solidFill>
                <a:latin typeface="Mulish"/>
                <a:ea typeface="Mulish"/>
                <a:cs typeface="Mulish"/>
                <a:sym typeface="Mulish"/>
              </a:defRPr>
            </a:lvl2pPr>
            <a:lvl3pPr indent="-317500" lvl="2" marL="1371600">
              <a:lnSpc>
                <a:spcPct val="115000"/>
              </a:lnSpc>
              <a:spcBef>
                <a:spcPts val="0"/>
              </a:spcBef>
              <a:spcAft>
                <a:spcPts val="0"/>
              </a:spcAft>
              <a:buClr>
                <a:schemeClr val="dk2"/>
              </a:buClr>
              <a:buSzPts val="1400"/>
              <a:buFont typeface="Mulish"/>
              <a:buChar char="■"/>
              <a:defRPr>
                <a:solidFill>
                  <a:schemeClr val="dk2"/>
                </a:solidFill>
                <a:latin typeface="Mulish"/>
                <a:ea typeface="Mulish"/>
                <a:cs typeface="Mulish"/>
                <a:sym typeface="Mulish"/>
              </a:defRPr>
            </a:lvl3pPr>
            <a:lvl4pPr indent="-317500" lvl="3" marL="1828800">
              <a:lnSpc>
                <a:spcPct val="115000"/>
              </a:lnSpc>
              <a:spcBef>
                <a:spcPts val="0"/>
              </a:spcBef>
              <a:spcAft>
                <a:spcPts val="0"/>
              </a:spcAft>
              <a:buClr>
                <a:schemeClr val="dk2"/>
              </a:buClr>
              <a:buSzPts val="1400"/>
              <a:buFont typeface="Mulish"/>
              <a:buChar char="●"/>
              <a:defRPr>
                <a:solidFill>
                  <a:schemeClr val="dk2"/>
                </a:solidFill>
                <a:latin typeface="Mulish"/>
                <a:ea typeface="Mulish"/>
                <a:cs typeface="Mulish"/>
                <a:sym typeface="Mulish"/>
              </a:defRPr>
            </a:lvl4pPr>
            <a:lvl5pPr indent="-317500" lvl="4" marL="2286000">
              <a:lnSpc>
                <a:spcPct val="115000"/>
              </a:lnSpc>
              <a:spcBef>
                <a:spcPts val="0"/>
              </a:spcBef>
              <a:spcAft>
                <a:spcPts val="0"/>
              </a:spcAft>
              <a:buClr>
                <a:schemeClr val="dk2"/>
              </a:buClr>
              <a:buSzPts val="1400"/>
              <a:buFont typeface="Mulish"/>
              <a:buChar char="○"/>
              <a:defRPr>
                <a:solidFill>
                  <a:schemeClr val="dk2"/>
                </a:solidFill>
                <a:latin typeface="Mulish"/>
                <a:ea typeface="Mulish"/>
                <a:cs typeface="Mulish"/>
                <a:sym typeface="Mulish"/>
              </a:defRPr>
            </a:lvl5pPr>
            <a:lvl6pPr indent="-317500" lvl="5" marL="2743200">
              <a:lnSpc>
                <a:spcPct val="115000"/>
              </a:lnSpc>
              <a:spcBef>
                <a:spcPts val="0"/>
              </a:spcBef>
              <a:spcAft>
                <a:spcPts val="0"/>
              </a:spcAft>
              <a:buClr>
                <a:schemeClr val="dk2"/>
              </a:buClr>
              <a:buSzPts val="1400"/>
              <a:buFont typeface="Mulish"/>
              <a:buChar char="■"/>
              <a:defRPr>
                <a:solidFill>
                  <a:schemeClr val="dk2"/>
                </a:solidFill>
                <a:latin typeface="Mulish"/>
                <a:ea typeface="Mulish"/>
                <a:cs typeface="Mulish"/>
                <a:sym typeface="Mulish"/>
              </a:defRPr>
            </a:lvl6pPr>
            <a:lvl7pPr indent="-317500" lvl="6" marL="3200400">
              <a:lnSpc>
                <a:spcPct val="115000"/>
              </a:lnSpc>
              <a:spcBef>
                <a:spcPts val="0"/>
              </a:spcBef>
              <a:spcAft>
                <a:spcPts val="0"/>
              </a:spcAft>
              <a:buClr>
                <a:schemeClr val="dk2"/>
              </a:buClr>
              <a:buSzPts val="1400"/>
              <a:buFont typeface="Mulish"/>
              <a:buChar char="●"/>
              <a:defRPr>
                <a:solidFill>
                  <a:schemeClr val="dk2"/>
                </a:solidFill>
                <a:latin typeface="Mulish"/>
                <a:ea typeface="Mulish"/>
                <a:cs typeface="Mulish"/>
                <a:sym typeface="Mulish"/>
              </a:defRPr>
            </a:lvl7pPr>
            <a:lvl8pPr indent="-317500" lvl="7" marL="3657600">
              <a:lnSpc>
                <a:spcPct val="115000"/>
              </a:lnSpc>
              <a:spcBef>
                <a:spcPts val="0"/>
              </a:spcBef>
              <a:spcAft>
                <a:spcPts val="0"/>
              </a:spcAft>
              <a:buClr>
                <a:schemeClr val="dk2"/>
              </a:buClr>
              <a:buSzPts val="1400"/>
              <a:buFont typeface="Mulish"/>
              <a:buChar char="○"/>
              <a:defRPr>
                <a:solidFill>
                  <a:schemeClr val="dk2"/>
                </a:solidFill>
                <a:latin typeface="Mulish"/>
                <a:ea typeface="Mulish"/>
                <a:cs typeface="Mulish"/>
                <a:sym typeface="Mulish"/>
              </a:defRPr>
            </a:lvl8pPr>
            <a:lvl9pPr indent="-317500" lvl="8" marL="4114800">
              <a:lnSpc>
                <a:spcPct val="115000"/>
              </a:lnSpc>
              <a:spcBef>
                <a:spcPts val="0"/>
              </a:spcBef>
              <a:spcAft>
                <a:spcPts val="0"/>
              </a:spcAft>
              <a:buClr>
                <a:schemeClr val="dk2"/>
              </a:buClr>
              <a:buSzPts val="1400"/>
              <a:buFont typeface="Mulish"/>
              <a:buChar char="■"/>
              <a:defRPr>
                <a:solidFill>
                  <a:schemeClr val="dk2"/>
                </a:solidFill>
                <a:latin typeface="Mulish"/>
                <a:ea typeface="Mulish"/>
                <a:cs typeface="Mulish"/>
                <a:sym typeface="Mulish"/>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94" name="Shape 794"/>
        <p:cNvGrpSpPr/>
        <p:nvPr/>
      </p:nvGrpSpPr>
      <p:grpSpPr>
        <a:xfrm>
          <a:off x="0" y="0"/>
          <a:ext cx="0" cy="0"/>
          <a:chOff x="0" y="0"/>
          <a:chExt cx="0" cy="0"/>
        </a:xfrm>
      </p:grpSpPr>
      <p:sp>
        <p:nvSpPr>
          <p:cNvPr id="795" name="Google Shape;795;p3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96" name="Google Shape;796;p3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6"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8.png"/><Relationship Id="rId4" Type="http://schemas.openxmlformats.org/officeDocument/2006/relationships/slide" Target="/ppt/slides/slide12.xml"/><Relationship Id="rId9" Type="http://schemas.openxmlformats.org/officeDocument/2006/relationships/slide" Target="/ppt/slides/slide16.xml"/><Relationship Id="rId5" Type="http://schemas.openxmlformats.org/officeDocument/2006/relationships/slide" Target="/ppt/slides/slide4.xml"/><Relationship Id="rId6" Type="http://schemas.openxmlformats.org/officeDocument/2006/relationships/slide" Target="/ppt/slides/slide28.xml"/><Relationship Id="rId7" Type="http://schemas.openxmlformats.org/officeDocument/2006/relationships/slide" Target="/ppt/slides/slide20.xml"/><Relationship Id="rId8" Type="http://schemas.openxmlformats.org/officeDocument/2006/relationships/slide" Target="/ppt/slides/slide24.xml"/><Relationship Id="rId11" Type="http://schemas.openxmlformats.org/officeDocument/2006/relationships/slide" Target="/ppt/slides/slide49.xml"/><Relationship Id="rId10" Type="http://schemas.openxmlformats.org/officeDocument/2006/relationships/slide" Target="/ppt/slides/slide8.xml"/><Relationship Id="rId13" Type="http://schemas.openxmlformats.org/officeDocument/2006/relationships/slide" Target="/ppt/slides/slide41.xml"/><Relationship Id="rId12" Type="http://schemas.openxmlformats.org/officeDocument/2006/relationships/slide" Target="/ppt/slides/slide37.xml"/><Relationship Id="rId15" Type="http://schemas.openxmlformats.org/officeDocument/2006/relationships/image" Target="../media/image13.png"/><Relationship Id="rId14" Type="http://schemas.openxmlformats.org/officeDocument/2006/relationships/slide" Target="/ppt/slides/slide33.xml"/><Relationship Id="rId17" Type="http://schemas.openxmlformats.org/officeDocument/2006/relationships/image" Target="../media/image10.png"/><Relationship Id="rId16" Type="http://schemas.openxmlformats.org/officeDocument/2006/relationships/image" Target="../media/image14.png"/><Relationship Id="rId18" Type="http://schemas.openxmlformats.org/officeDocument/2006/relationships/slide" Target="/ppt/slides/slide4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0.xml"/><Relationship Id="rId3" Type="http://schemas.openxmlformats.org/officeDocument/2006/relationships/image" Target="../media/image39.png"/><Relationship Id="rId4" Type="http://schemas.openxmlformats.org/officeDocument/2006/relationships/image" Target="../media/image19.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11.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4.xml"/><Relationship Id="rId2" Type="http://schemas.openxmlformats.org/officeDocument/2006/relationships/notesSlide" Target="../notesSlides/notesSlide11.xml"/><Relationship Id="rId3" Type="http://schemas.openxmlformats.org/officeDocument/2006/relationships/image" Target="../media/image78.png"/><Relationship Id="rId4" Type="http://schemas.openxmlformats.org/officeDocument/2006/relationships/image" Target="../media/image40.png"/><Relationship Id="rId9" Type="http://schemas.openxmlformats.org/officeDocument/2006/relationships/image" Target="../media/image8.png"/><Relationship Id="rId5" Type="http://schemas.openxmlformats.org/officeDocument/2006/relationships/image" Target="../media/image19.png"/><Relationship Id="rId6" Type="http://schemas.openxmlformats.org/officeDocument/2006/relationships/image" Target="../media/image16.png"/><Relationship Id="rId7" Type="http://schemas.openxmlformats.org/officeDocument/2006/relationships/image" Target="../media/image3.png"/><Relationship Id="rId8" Type="http://schemas.openxmlformats.org/officeDocument/2006/relationships/image" Target="../media/image4.png"/><Relationship Id="rId11" Type="http://schemas.openxmlformats.org/officeDocument/2006/relationships/slide" Target="/ppt/slides/slide12.xml"/><Relationship Id="rId10" Type="http://schemas.openxmlformats.org/officeDocument/2006/relationships/image" Target="../media/image30.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12.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5.xml"/><Relationship Id="rId2" Type="http://schemas.openxmlformats.org/officeDocument/2006/relationships/notesSlide" Target="../notesSlides/notesSlide12.xml"/><Relationship Id="rId3" Type="http://schemas.openxmlformats.org/officeDocument/2006/relationships/image" Target="../media/image32.png"/><Relationship Id="rId4" Type="http://schemas.openxmlformats.org/officeDocument/2006/relationships/image" Target="../media/image21.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3.xml"/><Relationship Id="rId3"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21.png"/><Relationship Id="rId6" Type="http://schemas.openxmlformats.org/officeDocument/2006/relationships/image" Target="../media/image25.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4.xml"/><Relationship Id="rId3" Type="http://schemas.openxmlformats.org/officeDocument/2006/relationships/image" Target="../media/image29.png"/><Relationship Id="rId4" Type="http://schemas.openxmlformats.org/officeDocument/2006/relationships/image" Target="../media/image21.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5.xml"/><Relationship Id="rId3"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slide" Target="/ppt/slides/slide24.xml"/><Relationship Id="rId5" Type="http://schemas.openxmlformats.org/officeDocument/2006/relationships/slide" Target="/ppt/slides/slide12.xml"/><Relationship Id="rId6" Type="http://schemas.openxmlformats.org/officeDocument/2006/relationships/slide" Target="/ppt/slides/slide4.xml"/><Relationship Id="rId7" Type="http://schemas.openxmlformats.org/officeDocument/2006/relationships/slide" Target="/ppt/slides/slide28.xml"/><Relationship Id="rId8" Type="http://schemas.openxmlformats.org/officeDocument/2006/relationships/slide" Target="/ppt/slides/slide20.xml"/><Relationship Id="rId11" Type="http://schemas.openxmlformats.org/officeDocument/2006/relationships/slide" Target="/ppt/slides/slide8.xml"/><Relationship Id="rId10" Type="http://schemas.openxmlformats.org/officeDocument/2006/relationships/slide" Target="/ppt/slides/slide16.xml"/><Relationship Id="rId13" Type="http://schemas.openxmlformats.org/officeDocument/2006/relationships/slide" Target="/ppt/slides/slide37.xml"/><Relationship Id="rId12" Type="http://schemas.openxmlformats.org/officeDocument/2006/relationships/slide" Target="/ppt/slides/slide49.xml"/><Relationship Id="rId15" Type="http://schemas.openxmlformats.org/officeDocument/2006/relationships/slide" Target="/ppt/slides/slide33.xml"/><Relationship Id="rId14" Type="http://schemas.openxmlformats.org/officeDocument/2006/relationships/slide" Target="/ppt/slides/slide41.xml"/><Relationship Id="rId16" Type="http://schemas.openxmlformats.org/officeDocument/2006/relationships/slide" Target="/ppt/slides/slide45.xml"/></Relationships>
</file>

<file path=ppt/slides/_rels/slide16.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18.xml"/><Relationship Id="rId2" Type="http://schemas.openxmlformats.org/officeDocument/2006/relationships/notesSlide" Target="../notesSlides/notesSlide16.xml"/><Relationship Id="rId3"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7.xml"/><Relationship Id="rId3" Type="http://schemas.openxmlformats.org/officeDocument/2006/relationships/image" Target="../media/image43.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19.png"/><Relationship Id="rId6" Type="http://schemas.openxmlformats.org/officeDocument/2006/relationships/image" Target="../media/image41.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8.xml"/><Relationship Id="rId3" Type="http://schemas.openxmlformats.org/officeDocument/2006/relationships/image" Target="../media/image39.png"/><Relationship Id="rId4" Type="http://schemas.openxmlformats.org/officeDocument/2006/relationships/image" Target="../media/image19.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19.xml.rels><?xml version="1.0" encoding="UTF-8" standalone="yes"?><Relationships xmlns="http://schemas.openxmlformats.org/package/2006/relationships"><Relationship Id="rId20" Type="http://schemas.openxmlformats.org/officeDocument/2006/relationships/slide" Target="/ppt/slides/slide49.xml"/><Relationship Id="rId22" Type="http://schemas.openxmlformats.org/officeDocument/2006/relationships/slide" Target="/ppt/slides/slide41.xml"/><Relationship Id="rId21" Type="http://schemas.openxmlformats.org/officeDocument/2006/relationships/slide" Target="/ppt/slides/slide37.xml"/><Relationship Id="rId24" Type="http://schemas.openxmlformats.org/officeDocument/2006/relationships/slide" Target="/ppt/slides/slide45.xml"/><Relationship Id="rId23" Type="http://schemas.openxmlformats.org/officeDocument/2006/relationships/slide" Target="/ppt/slides/slide33.xml"/><Relationship Id="rId1" Type="http://schemas.openxmlformats.org/officeDocument/2006/relationships/slideLayout" Target="../slideLayouts/slideLayout12.xml"/><Relationship Id="rId2" Type="http://schemas.openxmlformats.org/officeDocument/2006/relationships/notesSlide" Target="../notesSlides/notesSlide19.xml"/><Relationship Id="rId3" Type="http://schemas.openxmlformats.org/officeDocument/2006/relationships/image" Target="../media/image49.png"/><Relationship Id="rId4" Type="http://schemas.openxmlformats.org/officeDocument/2006/relationships/image" Target="../media/image54.png"/><Relationship Id="rId9" Type="http://schemas.openxmlformats.org/officeDocument/2006/relationships/image" Target="../media/image28.png"/><Relationship Id="rId5" Type="http://schemas.openxmlformats.org/officeDocument/2006/relationships/image" Target="../media/image42.png"/><Relationship Id="rId6" Type="http://schemas.openxmlformats.org/officeDocument/2006/relationships/image" Target="../media/image19.png"/><Relationship Id="rId7" Type="http://schemas.openxmlformats.org/officeDocument/2006/relationships/image" Target="../media/image16.png"/><Relationship Id="rId8" Type="http://schemas.openxmlformats.org/officeDocument/2006/relationships/image" Target="../media/image15.png"/><Relationship Id="rId11" Type="http://schemas.openxmlformats.org/officeDocument/2006/relationships/image" Target="../media/image45.png"/><Relationship Id="rId10" Type="http://schemas.openxmlformats.org/officeDocument/2006/relationships/image" Target="../media/image44.png"/><Relationship Id="rId13" Type="http://schemas.openxmlformats.org/officeDocument/2006/relationships/slide" Target="/ppt/slides/slide12.xml"/><Relationship Id="rId12" Type="http://schemas.openxmlformats.org/officeDocument/2006/relationships/image" Target="../media/image46.png"/><Relationship Id="rId15" Type="http://schemas.openxmlformats.org/officeDocument/2006/relationships/slide" Target="/ppt/slides/slide28.xml"/><Relationship Id="rId14" Type="http://schemas.openxmlformats.org/officeDocument/2006/relationships/slide" Target="/ppt/slides/slide4.xml"/><Relationship Id="rId17" Type="http://schemas.openxmlformats.org/officeDocument/2006/relationships/slide" Target="/ppt/slides/slide24.xml"/><Relationship Id="rId16" Type="http://schemas.openxmlformats.org/officeDocument/2006/relationships/slide" Target="/ppt/slides/slide20.xml"/><Relationship Id="rId19" Type="http://schemas.openxmlformats.org/officeDocument/2006/relationships/slide" Target="/ppt/slides/slide8.xml"/><Relationship Id="rId18" Type="http://schemas.openxmlformats.org/officeDocument/2006/relationships/slide" Target="/ppt/slides/slide16.xml"/></Relationships>
</file>

<file path=ppt/slides/_rels/slide2.xml.rels><?xml version="1.0" encoding="UTF-8" standalone="yes"?><Relationships xmlns="http://schemas.openxmlformats.org/package/2006/relationships"><Relationship Id="rId20" Type="http://schemas.openxmlformats.org/officeDocument/2006/relationships/image" Target="../media/image20.png"/><Relationship Id="rId22" Type="http://schemas.openxmlformats.org/officeDocument/2006/relationships/slide" Target="/ppt/slides/slide4.xml"/><Relationship Id="rId21" Type="http://schemas.openxmlformats.org/officeDocument/2006/relationships/slide" Target="/ppt/slides/slide12.xml"/><Relationship Id="rId24" Type="http://schemas.openxmlformats.org/officeDocument/2006/relationships/slide" Target="/ppt/slides/slide20.xml"/><Relationship Id="rId23" Type="http://schemas.openxmlformats.org/officeDocument/2006/relationships/slide" Target="/ppt/slides/slide28.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image" Target="../media/image19.png"/><Relationship Id="rId4" Type="http://schemas.openxmlformats.org/officeDocument/2006/relationships/hyperlink" Target="http://bit.ly/2Tynxth" TargetMode="External"/><Relationship Id="rId9" Type="http://schemas.openxmlformats.org/officeDocument/2006/relationships/slide" Target="/ppt/slides/slide58.xml"/><Relationship Id="rId26" Type="http://schemas.openxmlformats.org/officeDocument/2006/relationships/slide" Target="/ppt/slides/slide16.xml"/><Relationship Id="rId25" Type="http://schemas.openxmlformats.org/officeDocument/2006/relationships/slide" Target="/ppt/slides/slide24.xml"/><Relationship Id="rId28" Type="http://schemas.openxmlformats.org/officeDocument/2006/relationships/slide" Target="/ppt/slides/slide49.xml"/><Relationship Id="rId27" Type="http://schemas.openxmlformats.org/officeDocument/2006/relationships/slide" Target="/ppt/slides/slide8.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29" Type="http://schemas.openxmlformats.org/officeDocument/2006/relationships/slide" Target="/ppt/slides/slide37.xml"/><Relationship Id="rId7" Type="http://schemas.openxmlformats.org/officeDocument/2006/relationships/slide" Target="/ppt/slides/slide57.xml"/><Relationship Id="rId8" Type="http://schemas.openxmlformats.org/officeDocument/2006/relationships/slide" Target="/ppt/slides/slide56.xml"/><Relationship Id="rId31" Type="http://schemas.openxmlformats.org/officeDocument/2006/relationships/slide" Target="/ppt/slides/slide33.xml"/><Relationship Id="rId30" Type="http://schemas.openxmlformats.org/officeDocument/2006/relationships/slide" Target="/ppt/slides/slide41.xml"/><Relationship Id="rId11" Type="http://schemas.openxmlformats.org/officeDocument/2006/relationships/slide" Target="/ppt/slides/slide61.xml"/><Relationship Id="rId10" Type="http://schemas.openxmlformats.org/officeDocument/2006/relationships/slide" Target="/ppt/slides/slide59.xml"/><Relationship Id="rId32" Type="http://schemas.openxmlformats.org/officeDocument/2006/relationships/slide" Target="/ppt/slides/slide45.xml"/><Relationship Id="rId13" Type="http://schemas.openxmlformats.org/officeDocument/2006/relationships/slide" Target="/ppt/slides/slide62.xml"/><Relationship Id="rId12" Type="http://schemas.openxmlformats.org/officeDocument/2006/relationships/slide" Target="/ppt/slides/slide61.xml"/><Relationship Id="rId15" Type="http://schemas.openxmlformats.org/officeDocument/2006/relationships/slide" Target="/ppt/slides/slide63.xm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 Id="rId17" Type="http://schemas.openxmlformats.org/officeDocument/2006/relationships/slide" Target="/ppt/slides/slide69.xml"/><Relationship Id="rId16" Type="http://schemas.openxmlformats.org/officeDocument/2006/relationships/slide" Target="/ppt/slides/slide63.xml"/><Relationship Id="rId19" Type="http://schemas.openxmlformats.org/officeDocument/2006/relationships/image" Target="../media/image4.png"/><Relationship Id="rId18" Type="http://schemas.openxmlformats.org/officeDocument/2006/relationships/image" Target="../media/image31.png"/></Relationships>
</file>

<file path=ppt/slides/_rels/slide20.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image" Target="../media/image32.png"/><Relationship Id="rId4" Type="http://schemas.openxmlformats.org/officeDocument/2006/relationships/image" Target="../media/image21.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 Id="rId3"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21.png"/><Relationship Id="rId6" Type="http://schemas.openxmlformats.org/officeDocument/2006/relationships/image" Target="../media/image25.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 Id="rId3" Type="http://schemas.openxmlformats.org/officeDocument/2006/relationships/image" Target="../media/image29.png"/><Relationship Id="rId4" Type="http://schemas.openxmlformats.org/officeDocument/2006/relationships/image" Target="../media/image21.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3.xml"/><Relationship Id="rId3" Type="http://schemas.openxmlformats.org/officeDocument/2006/relationships/image" Target="../media/image18.png"/><Relationship Id="rId4" Type="http://schemas.openxmlformats.org/officeDocument/2006/relationships/image" Target="../media/image59.png"/><Relationship Id="rId9" Type="http://schemas.openxmlformats.org/officeDocument/2006/relationships/slide" Target="/ppt/slides/slide4.xml"/><Relationship Id="rId5" Type="http://schemas.openxmlformats.org/officeDocument/2006/relationships/image" Target="../media/image56.png"/><Relationship Id="rId6" Type="http://schemas.openxmlformats.org/officeDocument/2006/relationships/image" Target="../media/image48.png"/><Relationship Id="rId7" Type="http://schemas.openxmlformats.org/officeDocument/2006/relationships/image" Target="../media/image21.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24.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18.xml"/><Relationship Id="rId2" Type="http://schemas.openxmlformats.org/officeDocument/2006/relationships/notesSlide" Target="../notesSlides/notesSlide24.xml"/><Relationship Id="rId3"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xml"/><Relationship Id="rId3" Type="http://schemas.openxmlformats.org/officeDocument/2006/relationships/image" Target="../media/image43.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19.png"/><Relationship Id="rId6" Type="http://schemas.openxmlformats.org/officeDocument/2006/relationships/image" Target="../media/image41.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6.xml"/><Relationship Id="rId3" Type="http://schemas.openxmlformats.org/officeDocument/2006/relationships/image" Target="../media/image39.png"/><Relationship Id="rId4" Type="http://schemas.openxmlformats.org/officeDocument/2006/relationships/image" Target="../media/image19.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27.xml.rels><?xml version="1.0" encoding="UTF-8" standalone="yes"?><Relationships xmlns="http://schemas.openxmlformats.org/package/2006/relationships"><Relationship Id="rId20" Type="http://schemas.openxmlformats.org/officeDocument/2006/relationships/slide" Target="/ppt/slides/slide24.xml"/><Relationship Id="rId22" Type="http://schemas.openxmlformats.org/officeDocument/2006/relationships/slide" Target="/ppt/slides/slide8.xml"/><Relationship Id="rId21" Type="http://schemas.openxmlformats.org/officeDocument/2006/relationships/slide" Target="/ppt/slides/slide16.xml"/><Relationship Id="rId24" Type="http://schemas.openxmlformats.org/officeDocument/2006/relationships/slide" Target="/ppt/slides/slide37.xml"/><Relationship Id="rId23" Type="http://schemas.openxmlformats.org/officeDocument/2006/relationships/slide" Target="/ppt/slides/slide49.xml"/><Relationship Id="rId1" Type="http://schemas.openxmlformats.org/officeDocument/2006/relationships/slideLayout" Target="../slideLayouts/slideLayout21.xml"/><Relationship Id="rId2" Type="http://schemas.openxmlformats.org/officeDocument/2006/relationships/notesSlide" Target="../notesSlides/notesSlide27.xml"/><Relationship Id="rId3" Type="http://schemas.openxmlformats.org/officeDocument/2006/relationships/image" Target="../media/image46.png"/><Relationship Id="rId4" Type="http://schemas.openxmlformats.org/officeDocument/2006/relationships/image" Target="../media/image44.png"/><Relationship Id="rId9" Type="http://schemas.openxmlformats.org/officeDocument/2006/relationships/image" Target="../media/image58.png"/><Relationship Id="rId26" Type="http://schemas.openxmlformats.org/officeDocument/2006/relationships/slide" Target="/ppt/slides/slide33.xml"/><Relationship Id="rId25" Type="http://schemas.openxmlformats.org/officeDocument/2006/relationships/slide" Target="/ppt/slides/slide41.xml"/><Relationship Id="rId27" Type="http://schemas.openxmlformats.org/officeDocument/2006/relationships/slide" Target="/ppt/slides/slide45.xml"/><Relationship Id="rId5" Type="http://schemas.openxmlformats.org/officeDocument/2006/relationships/image" Target="../media/image45.png"/><Relationship Id="rId6" Type="http://schemas.openxmlformats.org/officeDocument/2006/relationships/image" Target="../media/image47.png"/><Relationship Id="rId7" Type="http://schemas.openxmlformats.org/officeDocument/2006/relationships/image" Target="../media/image64.png"/><Relationship Id="rId8" Type="http://schemas.openxmlformats.org/officeDocument/2006/relationships/image" Target="../media/image63.png"/><Relationship Id="rId11" Type="http://schemas.openxmlformats.org/officeDocument/2006/relationships/image" Target="../media/image19.png"/><Relationship Id="rId10" Type="http://schemas.openxmlformats.org/officeDocument/2006/relationships/image" Target="../media/image61.png"/><Relationship Id="rId13" Type="http://schemas.openxmlformats.org/officeDocument/2006/relationships/image" Target="../media/image89.png"/><Relationship Id="rId12" Type="http://schemas.openxmlformats.org/officeDocument/2006/relationships/image" Target="../media/image87.png"/><Relationship Id="rId15" Type="http://schemas.openxmlformats.org/officeDocument/2006/relationships/image" Target="../media/image36.png"/><Relationship Id="rId14" Type="http://schemas.openxmlformats.org/officeDocument/2006/relationships/image" Target="../media/image83.png"/><Relationship Id="rId17" Type="http://schemas.openxmlformats.org/officeDocument/2006/relationships/slide" Target="/ppt/slides/slide4.xml"/><Relationship Id="rId16" Type="http://schemas.openxmlformats.org/officeDocument/2006/relationships/slide" Target="/ppt/slides/slide12.xml"/><Relationship Id="rId19" Type="http://schemas.openxmlformats.org/officeDocument/2006/relationships/slide" Target="/ppt/slides/slide20.xml"/><Relationship Id="rId18" Type="http://schemas.openxmlformats.org/officeDocument/2006/relationships/slide" Target="/ppt/slides/slide28.xml"/></Relationships>
</file>

<file path=ppt/slides/_rels/slide28.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image" Target="../media/image32.png"/><Relationship Id="rId4" Type="http://schemas.openxmlformats.org/officeDocument/2006/relationships/image" Target="../media/image21.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9.xml"/><Relationship Id="rId3"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21.png"/><Relationship Id="rId6" Type="http://schemas.openxmlformats.org/officeDocument/2006/relationships/image" Target="../media/image25.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3.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8.xml"/><Relationship Id="rId2" Type="http://schemas.openxmlformats.org/officeDocument/2006/relationships/notesSlide" Target="../notesSlides/notesSlide3.xml"/><Relationship Id="rId3" Type="http://schemas.openxmlformats.org/officeDocument/2006/relationships/image" Target="../media/image18.png"/><Relationship Id="rId4" Type="http://schemas.openxmlformats.org/officeDocument/2006/relationships/image" Target="../media/image7.png"/><Relationship Id="rId9" Type="http://schemas.openxmlformats.org/officeDocument/2006/relationships/image" Target="../media/image13.png"/><Relationship Id="rId5" Type="http://schemas.openxmlformats.org/officeDocument/2006/relationships/image" Target="../media/image17.jp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0.png"/><Relationship Id="rId11" Type="http://schemas.openxmlformats.org/officeDocument/2006/relationships/slide" Target="/ppt/slides/slide12.xml"/><Relationship Id="rId10" Type="http://schemas.openxmlformats.org/officeDocument/2006/relationships/image" Target="../media/image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0.xml"/><Relationship Id="rId3" Type="http://schemas.openxmlformats.org/officeDocument/2006/relationships/image" Target="../media/image29.png"/><Relationship Id="rId4" Type="http://schemas.openxmlformats.org/officeDocument/2006/relationships/image" Target="../media/image21.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1.xml"/><Relationship Id="rId3" Type="http://schemas.openxmlformats.org/officeDocument/2006/relationships/image" Target="../media/image21.png"/><Relationship Id="rId4" Type="http://schemas.openxmlformats.org/officeDocument/2006/relationships/image" Target="../media/image81.png"/><Relationship Id="rId9" Type="http://schemas.openxmlformats.org/officeDocument/2006/relationships/slide" Target="/ppt/slides/slide4.xml"/><Relationship Id="rId5" Type="http://schemas.openxmlformats.org/officeDocument/2006/relationships/image" Target="../media/image16.png"/><Relationship Id="rId6" Type="http://schemas.openxmlformats.org/officeDocument/2006/relationships/image" Target="../media/image23.png"/><Relationship Id="rId7" Type="http://schemas.openxmlformats.org/officeDocument/2006/relationships/image" Target="../media/image15.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32.xml.rels><?xml version="1.0" encoding="UTF-8" standalone="yes"?><Relationships xmlns="http://schemas.openxmlformats.org/package/2006/relationships"><Relationship Id="rId20" Type="http://schemas.openxmlformats.org/officeDocument/2006/relationships/slide" Target="/ppt/slides/slide45.xml"/><Relationship Id="rId1" Type="http://schemas.openxmlformats.org/officeDocument/2006/relationships/slideLayout" Target="../slideLayouts/slideLayout7.xml"/><Relationship Id="rId2" Type="http://schemas.openxmlformats.org/officeDocument/2006/relationships/notesSlide" Target="../notesSlides/notesSlide32.xml"/><Relationship Id="rId3" Type="http://schemas.openxmlformats.org/officeDocument/2006/relationships/image" Target="../media/image48.png"/><Relationship Id="rId4" Type="http://schemas.openxmlformats.org/officeDocument/2006/relationships/image" Target="../media/image13.png"/><Relationship Id="rId9" Type="http://schemas.openxmlformats.org/officeDocument/2006/relationships/slide" Target="/ppt/slides/slide12.xml"/><Relationship Id="rId5" Type="http://schemas.openxmlformats.org/officeDocument/2006/relationships/image" Target="../media/image55.png"/><Relationship Id="rId6" Type="http://schemas.openxmlformats.org/officeDocument/2006/relationships/image" Target="../media/image9.png"/><Relationship Id="rId7" Type="http://schemas.openxmlformats.org/officeDocument/2006/relationships/image" Target="../media/image31.png"/><Relationship Id="rId8" Type="http://schemas.openxmlformats.org/officeDocument/2006/relationships/image" Target="../media/image20.png"/><Relationship Id="rId11" Type="http://schemas.openxmlformats.org/officeDocument/2006/relationships/slide" Target="/ppt/slides/slide28.xml"/><Relationship Id="rId10" Type="http://schemas.openxmlformats.org/officeDocument/2006/relationships/slide" Target="/ppt/slides/slide4.xml"/><Relationship Id="rId13" Type="http://schemas.openxmlformats.org/officeDocument/2006/relationships/slide" Target="/ppt/slides/slide24.xml"/><Relationship Id="rId12" Type="http://schemas.openxmlformats.org/officeDocument/2006/relationships/slide" Target="/ppt/slides/slide20.xml"/><Relationship Id="rId15" Type="http://schemas.openxmlformats.org/officeDocument/2006/relationships/slide" Target="/ppt/slides/slide8.xml"/><Relationship Id="rId14" Type="http://schemas.openxmlformats.org/officeDocument/2006/relationships/slide" Target="/ppt/slides/slide16.xml"/><Relationship Id="rId17" Type="http://schemas.openxmlformats.org/officeDocument/2006/relationships/slide" Target="/ppt/slides/slide37.xml"/><Relationship Id="rId16" Type="http://schemas.openxmlformats.org/officeDocument/2006/relationships/slide" Target="/ppt/slides/slide49.xml"/><Relationship Id="rId19" Type="http://schemas.openxmlformats.org/officeDocument/2006/relationships/slide" Target="/ppt/slides/slide33.xml"/><Relationship Id="rId18" Type="http://schemas.openxmlformats.org/officeDocument/2006/relationships/slide" Target="/ppt/slides/slide41.xml"/></Relationships>
</file>

<file path=ppt/slides/_rels/slide33.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18.xml"/><Relationship Id="rId2" Type="http://schemas.openxmlformats.org/officeDocument/2006/relationships/notesSlide" Target="../notesSlides/notesSlide33.xml"/><Relationship Id="rId3"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4.xml"/><Relationship Id="rId3" Type="http://schemas.openxmlformats.org/officeDocument/2006/relationships/image" Target="../media/image43.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19.png"/><Relationship Id="rId6" Type="http://schemas.openxmlformats.org/officeDocument/2006/relationships/image" Target="../media/image41.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5.xml"/><Relationship Id="rId3" Type="http://schemas.openxmlformats.org/officeDocument/2006/relationships/image" Target="../media/image39.png"/><Relationship Id="rId4" Type="http://schemas.openxmlformats.org/officeDocument/2006/relationships/image" Target="../media/image19.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36.xml.rels><?xml version="1.0" encoding="UTF-8" standalone="yes"?><Relationships xmlns="http://schemas.openxmlformats.org/package/2006/relationships"><Relationship Id="rId20" Type="http://schemas.openxmlformats.org/officeDocument/2006/relationships/slide" Target="/ppt/slides/slide33.xml"/><Relationship Id="rId21" Type="http://schemas.openxmlformats.org/officeDocument/2006/relationships/slide" Target="/ppt/slides/slide45.xml"/><Relationship Id="rId1" Type="http://schemas.openxmlformats.org/officeDocument/2006/relationships/slideLayout" Target="../slideLayouts/slideLayout22.xml"/><Relationship Id="rId2" Type="http://schemas.openxmlformats.org/officeDocument/2006/relationships/notesSlide" Target="../notesSlides/notesSlide36.xml"/><Relationship Id="rId3" Type="http://schemas.openxmlformats.org/officeDocument/2006/relationships/image" Target="../media/image61.png"/><Relationship Id="rId4" Type="http://schemas.openxmlformats.org/officeDocument/2006/relationships/image" Target="../media/image58.png"/><Relationship Id="rId9" Type="http://schemas.openxmlformats.org/officeDocument/2006/relationships/image" Target="../media/image52.png"/><Relationship Id="rId5" Type="http://schemas.openxmlformats.org/officeDocument/2006/relationships/image" Target="../media/image63.png"/><Relationship Id="rId6" Type="http://schemas.openxmlformats.org/officeDocument/2006/relationships/image" Target="../media/image19.png"/><Relationship Id="rId7" Type="http://schemas.openxmlformats.org/officeDocument/2006/relationships/image" Target="../media/image51.png"/><Relationship Id="rId8" Type="http://schemas.openxmlformats.org/officeDocument/2006/relationships/image" Target="../media/image50.png"/><Relationship Id="rId11" Type="http://schemas.openxmlformats.org/officeDocument/2006/relationships/slide" Target="/ppt/slides/slide4.xml"/><Relationship Id="rId10" Type="http://schemas.openxmlformats.org/officeDocument/2006/relationships/slide" Target="/ppt/slides/slide12.xml"/><Relationship Id="rId13" Type="http://schemas.openxmlformats.org/officeDocument/2006/relationships/slide" Target="/ppt/slides/slide20.xml"/><Relationship Id="rId12" Type="http://schemas.openxmlformats.org/officeDocument/2006/relationships/slide" Target="/ppt/slides/slide28.xml"/><Relationship Id="rId15" Type="http://schemas.openxmlformats.org/officeDocument/2006/relationships/slide" Target="/ppt/slides/slide16.xml"/><Relationship Id="rId14" Type="http://schemas.openxmlformats.org/officeDocument/2006/relationships/slide" Target="/ppt/slides/slide24.xml"/><Relationship Id="rId17" Type="http://schemas.openxmlformats.org/officeDocument/2006/relationships/slide" Target="/ppt/slides/slide49.xml"/><Relationship Id="rId16" Type="http://schemas.openxmlformats.org/officeDocument/2006/relationships/slide" Target="/ppt/slides/slide8.xml"/><Relationship Id="rId19" Type="http://schemas.openxmlformats.org/officeDocument/2006/relationships/slide" Target="/ppt/slides/slide41.xml"/><Relationship Id="rId18" Type="http://schemas.openxmlformats.org/officeDocument/2006/relationships/slide" Target="/ppt/slides/slide37.xml"/></Relationships>
</file>

<file path=ppt/slides/_rels/slide37.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5.xml"/><Relationship Id="rId2" Type="http://schemas.openxmlformats.org/officeDocument/2006/relationships/notesSlide" Target="../notesSlides/notesSlide37.xml"/><Relationship Id="rId3" Type="http://schemas.openxmlformats.org/officeDocument/2006/relationships/image" Target="../media/image32.png"/><Relationship Id="rId4" Type="http://schemas.openxmlformats.org/officeDocument/2006/relationships/image" Target="../media/image21.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8.xml"/><Relationship Id="rId3"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21.png"/><Relationship Id="rId6" Type="http://schemas.openxmlformats.org/officeDocument/2006/relationships/image" Target="../media/image25.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9.xml"/><Relationship Id="rId3" Type="http://schemas.openxmlformats.org/officeDocument/2006/relationships/image" Target="../media/image29.png"/><Relationship Id="rId4" Type="http://schemas.openxmlformats.org/officeDocument/2006/relationships/image" Target="../media/image21.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4.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5.xml"/><Relationship Id="rId2" Type="http://schemas.openxmlformats.org/officeDocument/2006/relationships/notesSlide" Target="../notesSlides/notesSlide4.xml"/><Relationship Id="rId3" Type="http://schemas.openxmlformats.org/officeDocument/2006/relationships/image" Target="../media/image32.png"/><Relationship Id="rId4" Type="http://schemas.openxmlformats.org/officeDocument/2006/relationships/image" Target="../media/image21.png"/><Relationship Id="rId9" Type="http://schemas.openxmlformats.org/officeDocument/2006/relationships/image" Target="../media/image26.png"/><Relationship Id="rId5" Type="http://schemas.openxmlformats.org/officeDocument/2006/relationships/image" Target="../media/image15.png"/><Relationship Id="rId6" Type="http://schemas.openxmlformats.org/officeDocument/2006/relationships/image" Target="../media/image38.png"/><Relationship Id="rId7" Type="http://schemas.openxmlformats.org/officeDocument/2006/relationships/image" Target="../media/image16.png"/><Relationship Id="rId8" Type="http://schemas.openxmlformats.org/officeDocument/2006/relationships/image" Target="../media/image28.png"/><Relationship Id="rId11" Type="http://schemas.openxmlformats.org/officeDocument/2006/relationships/slide" Target="/ppt/slides/slide12.xml"/><Relationship Id="rId10" Type="http://schemas.openxmlformats.org/officeDocument/2006/relationships/image" Target="../media/image23.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40.xml.rels><?xml version="1.0" encoding="UTF-8" standalone="yes"?><Relationships xmlns="http://schemas.openxmlformats.org/package/2006/relationships"><Relationship Id="rId20" Type="http://schemas.openxmlformats.org/officeDocument/2006/relationships/slide" Target="/ppt/slides/slide33.xml"/><Relationship Id="rId21" Type="http://schemas.openxmlformats.org/officeDocument/2006/relationships/slide" Target="/ppt/slides/slide45.xml"/><Relationship Id="rId1" Type="http://schemas.openxmlformats.org/officeDocument/2006/relationships/slideLayout" Target="../slideLayouts/slideLayout14.xml"/><Relationship Id="rId2" Type="http://schemas.openxmlformats.org/officeDocument/2006/relationships/notesSlide" Target="../notesSlides/notesSlide40.xml"/><Relationship Id="rId3" Type="http://schemas.openxmlformats.org/officeDocument/2006/relationships/image" Target="../media/image21.png"/><Relationship Id="rId4" Type="http://schemas.openxmlformats.org/officeDocument/2006/relationships/image" Target="../media/image79.png"/><Relationship Id="rId9" Type="http://schemas.openxmlformats.org/officeDocument/2006/relationships/image" Target="../media/image6.png"/><Relationship Id="rId5" Type="http://schemas.openxmlformats.org/officeDocument/2006/relationships/image" Target="../media/image53.jpg"/><Relationship Id="rId6" Type="http://schemas.openxmlformats.org/officeDocument/2006/relationships/image" Target="../media/image4.png"/><Relationship Id="rId7" Type="http://schemas.openxmlformats.org/officeDocument/2006/relationships/image" Target="../media/image7.png"/><Relationship Id="rId8" Type="http://schemas.openxmlformats.org/officeDocument/2006/relationships/image" Target="../media/image5.png"/><Relationship Id="rId11" Type="http://schemas.openxmlformats.org/officeDocument/2006/relationships/slide" Target="/ppt/slides/slide4.xml"/><Relationship Id="rId10" Type="http://schemas.openxmlformats.org/officeDocument/2006/relationships/slide" Target="/ppt/slides/slide12.xml"/><Relationship Id="rId13" Type="http://schemas.openxmlformats.org/officeDocument/2006/relationships/slide" Target="/ppt/slides/slide20.xml"/><Relationship Id="rId12" Type="http://schemas.openxmlformats.org/officeDocument/2006/relationships/slide" Target="/ppt/slides/slide28.xml"/><Relationship Id="rId15" Type="http://schemas.openxmlformats.org/officeDocument/2006/relationships/slide" Target="/ppt/slides/slide16.xml"/><Relationship Id="rId14" Type="http://schemas.openxmlformats.org/officeDocument/2006/relationships/slide" Target="/ppt/slides/slide24.xml"/><Relationship Id="rId17" Type="http://schemas.openxmlformats.org/officeDocument/2006/relationships/slide" Target="/ppt/slides/slide49.xml"/><Relationship Id="rId16" Type="http://schemas.openxmlformats.org/officeDocument/2006/relationships/slide" Target="/ppt/slides/slide8.xml"/><Relationship Id="rId19" Type="http://schemas.openxmlformats.org/officeDocument/2006/relationships/slide" Target="/ppt/slides/slide41.xml"/><Relationship Id="rId18" Type="http://schemas.openxmlformats.org/officeDocument/2006/relationships/slide" Target="/ppt/slides/slide37.xml"/></Relationships>
</file>

<file path=ppt/slides/_rels/slide41.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18.xml"/><Relationship Id="rId2" Type="http://schemas.openxmlformats.org/officeDocument/2006/relationships/notesSlide" Target="../notesSlides/notesSlide41.xml"/><Relationship Id="rId3"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2.xml"/><Relationship Id="rId3" Type="http://schemas.openxmlformats.org/officeDocument/2006/relationships/image" Target="../media/image43.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19.png"/><Relationship Id="rId6" Type="http://schemas.openxmlformats.org/officeDocument/2006/relationships/image" Target="../media/image41.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3.xml"/><Relationship Id="rId3" Type="http://schemas.openxmlformats.org/officeDocument/2006/relationships/image" Target="../media/image39.png"/><Relationship Id="rId4" Type="http://schemas.openxmlformats.org/officeDocument/2006/relationships/image" Target="../media/image19.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44.xml.rels><?xml version="1.0" encoding="UTF-8" standalone="yes"?><Relationships xmlns="http://schemas.openxmlformats.org/package/2006/relationships"><Relationship Id="rId20" Type="http://schemas.openxmlformats.org/officeDocument/2006/relationships/slide" Target="/ppt/slides/slide33.xml"/><Relationship Id="rId21" Type="http://schemas.openxmlformats.org/officeDocument/2006/relationships/slide" Target="/ppt/slides/slide45.xml"/><Relationship Id="rId1" Type="http://schemas.openxmlformats.org/officeDocument/2006/relationships/slideLayout" Target="../slideLayouts/slideLayout13.xml"/><Relationship Id="rId2" Type="http://schemas.openxmlformats.org/officeDocument/2006/relationships/notesSlide" Target="../notesSlides/notesSlide44.xml"/><Relationship Id="rId3" Type="http://schemas.openxmlformats.org/officeDocument/2006/relationships/image" Target="../media/image19.png"/><Relationship Id="rId4" Type="http://schemas.openxmlformats.org/officeDocument/2006/relationships/image" Target="../media/image84.png"/><Relationship Id="rId9" Type="http://schemas.openxmlformats.org/officeDocument/2006/relationships/image" Target="../media/image8.png"/><Relationship Id="rId5" Type="http://schemas.openxmlformats.org/officeDocument/2006/relationships/image" Target="../media/image71.png"/><Relationship Id="rId6" Type="http://schemas.openxmlformats.org/officeDocument/2006/relationships/image" Target="../media/image11.png"/><Relationship Id="rId7" Type="http://schemas.openxmlformats.org/officeDocument/2006/relationships/image" Target="../media/image12.png"/><Relationship Id="rId8" Type="http://schemas.openxmlformats.org/officeDocument/2006/relationships/image" Target="../media/image9.png"/><Relationship Id="rId11" Type="http://schemas.openxmlformats.org/officeDocument/2006/relationships/slide" Target="/ppt/slides/slide4.xml"/><Relationship Id="rId10" Type="http://schemas.openxmlformats.org/officeDocument/2006/relationships/slide" Target="/ppt/slides/slide12.xml"/><Relationship Id="rId13" Type="http://schemas.openxmlformats.org/officeDocument/2006/relationships/slide" Target="/ppt/slides/slide20.xml"/><Relationship Id="rId12" Type="http://schemas.openxmlformats.org/officeDocument/2006/relationships/slide" Target="/ppt/slides/slide28.xml"/><Relationship Id="rId15" Type="http://schemas.openxmlformats.org/officeDocument/2006/relationships/slide" Target="/ppt/slides/slide16.xml"/><Relationship Id="rId14" Type="http://schemas.openxmlformats.org/officeDocument/2006/relationships/slide" Target="/ppt/slides/slide24.xml"/><Relationship Id="rId17" Type="http://schemas.openxmlformats.org/officeDocument/2006/relationships/slide" Target="/ppt/slides/slide49.xml"/><Relationship Id="rId16" Type="http://schemas.openxmlformats.org/officeDocument/2006/relationships/slide" Target="/ppt/slides/slide8.xml"/><Relationship Id="rId19" Type="http://schemas.openxmlformats.org/officeDocument/2006/relationships/slide" Target="/ppt/slides/slide41.xml"/><Relationship Id="rId18" Type="http://schemas.openxmlformats.org/officeDocument/2006/relationships/slide" Target="/ppt/slides/slide37.xml"/></Relationships>
</file>

<file path=ppt/slides/_rels/slide45.xml.rels><?xml version="1.0" encoding="UTF-8" standalone="yes"?><Relationships xmlns="http://schemas.openxmlformats.org/package/2006/relationships"><Relationship Id="rId20" Type="http://schemas.openxmlformats.org/officeDocument/2006/relationships/slide" Target="/ppt/slides/slide37.xml"/><Relationship Id="rId22" Type="http://schemas.openxmlformats.org/officeDocument/2006/relationships/slide" Target="/ppt/slides/slide33.xml"/><Relationship Id="rId21" Type="http://schemas.openxmlformats.org/officeDocument/2006/relationships/slide" Target="/ppt/slides/slide41.xml"/><Relationship Id="rId23" Type="http://schemas.openxmlformats.org/officeDocument/2006/relationships/slide" Target="/ppt/slides/slide45.xml"/><Relationship Id="rId1" Type="http://schemas.openxmlformats.org/officeDocument/2006/relationships/slideLayout" Target="../slideLayouts/slideLayout5.xml"/><Relationship Id="rId2" Type="http://schemas.openxmlformats.org/officeDocument/2006/relationships/notesSlide" Target="../notesSlides/notesSlide45.xml"/><Relationship Id="rId3" Type="http://schemas.openxmlformats.org/officeDocument/2006/relationships/image" Target="../media/image32.png"/><Relationship Id="rId4" Type="http://schemas.openxmlformats.org/officeDocument/2006/relationships/image" Target="../media/image21.png"/><Relationship Id="rId9" Type="http://schemas.openxmlformats.org/officeDocument/2006/relationships/image" Target="../media/image70.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image" Target="../media/image23.png"/><Relationship Id="rId10" Type="http://schemas.openxmlformats.org/officeDocument/2006/relationships/image" Target="../media/image28.png"/><Relationship Id="rId13" Type="http://schemas.openxmlformats.org/officeDocument/2006/relationships/slide" Target="/ppt/slides/slide4.xml"/><Relationship Id="rId12" Type="http://schemas.openxmlformats.org/officeDocument/2006/relationships/slide" Target="/ppt/slides/slide12.xml"/><Relationship Id="rId15" Type="http://schemas.openxmlformats.org/officeDocument/2006/relationships/slide" Target="/ppt/slides/slide20.xml"/><Relationship Id="rId14" Type="http://schemas.openxmlformats.org/officeDocument/2006/relationships/slide" Target="/ppt/slides/slide28.xml"/><Relationship Id="rId17" Type="http://schemas.openxmlformats.org/officeDocument/2006/relationships/slide" Target="/ppt/slides/slide16.xml"/><Relationship Id="rId16" Type="http://schemas.openxmlformats.org/officeDocument/2006/relationships/slide" Target="/ppt/slides/slide24.xml"/><Relationship Id="rId19" Type="http://schemas.openxmlformats.org/officeDocument/2006/relationships/slide" Target="/ppt/slides/slide49.xml"/><Relationship Id="rId18" Type="http://schemas.openxmlformats.org/officeDocument/2006/relationships/slide" Target="/ppt/slides/slide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6.xml"/><Relationship Id="rId3"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21.png"/><Relationship Id="rId6" Type="http://schemas.openxmlformats.org/officeDocument/2006/relationships/image" Target="../media/image25.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7.xml"/><Relationship Id="rId3" Type="http://schemas.openxmlformats.org/officeDocument/2006/relationships/image" Target="../media/image29.png"/><Relationship Id="rId4" Type="http://schemas.openxmlformats.org/officeDocument/2006/relationships/image" Target="../media/image21.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48.xml.rels><?xml version="1.0" encoding="UTF-8" standalone="yes"?><Relationships xmlns="http://schemas.openxmlformats.org/package/2006/relationships"><Relationship Id="rId20" Type="http://schemas.openxmlformats.org/officeDocument/2006/relationships/slide" Target="/ppt/slides/slide37.xml"/><Relationship Id="rId22" Type="http://schemas.openxmlformats.org/officeDocument/2006/relationships/slide" Target="/ppt/slides/slide33.xml"/><Relationship Id="rId21" Type="http://schemas.openxmlformats.org/officeDocument/2006/relationships/slide" Target="/ppt/slides/slide41.xml"/><Relationship Id="rId23" Type="http://schemas.openxmlformats.org/officeDocument/2006/relationships/slide" Target="/ppt/slides/slide45.xml"/><Relationship Id="rId1" Type="http://schemas.openxmlformats.org/officeDocument/2006/relationships/slideLayout" Target="../slideLayouts/slideLayout23.xml"/><Relationship Id="rId2" Type="http://schemas.openxmlformats.org/officeDocument/2006/relationships/notesSlide" Target="../notesSlides/notesSlide48.xml"/><Relationship Id="rId3" Type="http://schemas.openxmlformats.org/officeDocument/2006/relationships/image" Target="../media/image49.png"/><Relationship Id="rId4" Type="http://schemas.openxmlformats.org/officeDocument/2006/relationships/image" Target="../media/image67.png"/><Relationship Id="rId9" Type="http://schemas.openxmlformats.org/officeDocument/2006/relationships/image" Target="../media/image16.png"/><Relationship Id="rId5" Type="http://schemas.openxmlformats.org/officeDocument/2006/relationships/image" Target="../media/image54.png"/><Relationship Id="rId6" Type="http://schemas.openxmlformats.org/officeDocument/2006/relationships/image" Target="../media/image69.png"/><Relationship Id="rId7" Type="http://schemas.openxmlformats.org/officeDocument/2006/relationships/image" Target="../media/image21.png"/><Relationship Id="rId8" Type="http://schemas.openxmlformats.org/officeDocument/2006/relationships/image" Target="../media/image23.png"/><Relationship Id="rId11" Type="http://schemas.openxmlformats.org/officeDocument/2006/relationships/image" Target="../media/image15.png"/><Relationship Id="rId10" Type="http://schemas.openxmlformats.org/officeDocument/2006/relationships/image" Target="../media/image28.png"/><Relationship Id="rId13" Type="http://schemas.openxmlformats.org/officeDocument/2006/relationships/slide" Target="/ppt/slides/slide4.xml"/><Relationship Id="rId12" Type="http://schemas.openxmlformats.org/officeDocument/2006/relationships/slide" Target="/ppt/slides/slide12.xml"/><Relationship Id="rId15" Type="http://schemas.openxmlformats.org/officeDocument/2006/relationships/slide" Target="/ppt/slides/slide20.xml"/><Relationship Id="rId14" Type="http://schemas.openxmlformats.org/officeDocument/2006/relationships/slide" Target="/ppt/slides/slide28.xml"/><Relationship Id="rId17" Type="http://schemas.openxmlformats.org/officeDocument/2006/relationships/slide" Target="/ppt/slides/slide16.xml"/><Relationship Id="rId16" Type="http://schemas.openxmlformats.org/officeDocument/2006/relationships/slide" Target="/ppt/slides/slide24.xml"/><Relationship Id="rId19" Type="http://schemas.openxmlformats.org/officeDocument/2006/relationships/slide" Target="/ppt/slides/slide49.xml"/><Relationship Id="rId18" Type="http://schemas.openxmlformats.org/officeDocument/2006/relationships/slide" Target="/ppt/slides/slide8.xml"/></Relationships>
</file>

<file path=ppt/slides/_rels/slide49.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18.xml"/><Relationship Id="rId2" Type="http://schemas.openxmlformats.org/officeDocument/2006/relationships/notesSlide" Target="../notesSlides/notesSlide49.xml"/><Relationship Id="rId3"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 Id="rId3"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21.png"/><Relationship Id="rId6" Type="http://schemas.openxmlformats.org/officeDocument/2006/relationships/image" Target="../media/image25.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0.xml"/><Relationship Id="rId3" Type="http://schemas.openxmlformats.org/officeDocument/2006/relationships/image" Target="../media/image43.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19.png"/><Relationship Id="rId6" Type="http://schemas.openxmlformats.org/officeDocument/2006/relationships/image" Target="../media/image41.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1.xml"/><Relationship Id="rId3" Type="http://schemas.openxmlformats.org/officeDocument/2006/relationships/image" Target="../media/image39.png"/><Relationship Id="rId4" Type="http://schemas.openxmlformats.org/officeDocument/2006/relationships/image" Target="../media/image19.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52.xml.rels><?xml version="1.0" encoding="UTF-8" standalone="yes"?><Relationships xmlns="http://schemas.openxmlformats.org/package/2006/relationships"><Relationship Id="rId20" Type="http://schemas.openxmlformats.org/officeDocument/2006/relationships/slide" Target="/ppt/slides/slide33.xml"/><Relationship Id="rId21" Type="http://schemas.openxmlformats.org/officeDocument/2006/relationships/slide" Target="/ppt/slides/slide45.xml"/><Relationship Id="rId1" Type="http://schemas.openxmlformats.org/officeDocument/2006/relationships/slideLayout" Target="../slideLayouts/slideLayout6.xml"/><Relationship Id="rId2" Type="http://schemas.openxmlformats.org/officeDocument/2006/relationships/notesSlide" Target="../notesSlides/notesSlide52.xml"/><Relationship Id="rId3" Type="http://schemas.openxmlformats.org/officeDocument/2006/relationships/image" Target="../media/image19.png"/><Relationship Id="rId4" Type="http://schemas.openxmlformats.org/officeDocument/2006/relationships/image" Target="../media/image57.png"/><Relationship Id="rId9" Type="http://schemas.openxmlformats.org/officeDocument/2006/relationships/image" Target="../media/image13.png"/><Relationship Id="rId5" Type="http://schemas.openxmlformats.org/officeDocument/2006/relationships/image" Target="../media/image3.png"/><Relationship Id="rId6" Type="http://schemas.openxmlformats.org/officeDocument/2006/relationships/image" Target="../media/image8.png"/><Relationship Id="rId7" Type="http://schemas.openxmlformats.org/officeDocument/2006/relationships/image" Target="../media/image4.png"/><Relationship Id="rId8" Type="http://schemas.openxmlformats.org/officeDocument/2006/relationships/image" Target="../media/image11.png"/><Relationship Id="rId11" Type="http://schemas.openxmlformats.org/officeDocument/2006/relationships/slide" Target="/ppt/slides/slide4.xml"/><Relationship Id="rId10" Type="http://schemas.openxmlformats.org/officeDocument/2006/relationships/slide" Target="/ppt/slides/slide12.xml"/><Relationship Id="rId13" Type="http://schemas.openxmlformats.org/officeDocument/2006/relationships/slide" Target="/ppt/slides/slide20.xml"/><Relationship Id="rId12" Type="http://schemas.openxmlformats.org/officeDocument/2006/relationships/slide" Target="/ppt/slides/slide28.xml"/><Relationship Id="rId15" Type="http://schemas.openxmlformats.org/officeDocument/2006/relationships/slide" Target="/ppt/slides/slide16.xml"/><Relationship Id="rId14" Type="http://schemas.openxmlformats.org/officeDocument/2006/relationships/slide" Target="/ppt/slides/slide24.xml"/><Relationship Id="rId17" Type="http://schemas.openxmlformats.org/officeDocument/2006/relationships/slide" Target="/ppt/slides/slide49.xml"/><Relationship Id="rId16" Type="http://schemas.openxmlformats.org/officeDocument/2006/relationships/slide" Target="/ppt/slides/slide8.xml"/><Relationship Id="rId19" Type="http://schemas.openxmlformats.org/officeDocument/2006/relationships/slide" Target="/ppt/slides/slide41.xml"/><Relationship Id="rId18" Type="http://schemas.openxmlformats.org/officeDocument/2006/relationships/slide" Target="/ppt/slides/slide3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3.xml"/><Relationship Id="rId3" Type="http://schemas.openxmlformats.org/officeDocument/2006/relationships/image" Target="../media/image62.jpg"/><Relationship Id="rId4" Type="http://schemas.openxmlformats.org/officeDocument/2006/relationships/image" Target="../media/image56.png"/><Relationship Id="rId5" Type="http://schemas.openxmlformats.org/officeDocument/2006/relationships/image" Target="../media/image60.png"/><Relationship Id="rId6" Type="http://schemas.openxmlformats.org/officeDocument/2006/relationships/image" Target="../media/image3.png"/><Relationship Id="rId7" Type="http://schemas.openxmlformats.org/officeDocument/2006/relationships/image" Target="../media/image8.png"/><Relationship Id="rId8" Type="http://schemas.openxmlformats.org/officeDocument/2006/relationships/image" Target="../media/image6.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4.xml"/><Relationship Id="rId3" Type="http://schemas.openxmlformats.org/officeDocument/2006/relationships/image" Target="../media/image29.png"/><Relationship Id="rId4" Type="http://schemas.openxmlformats.org/officeDocument/2006/relationships/image" Target="../media/image39.png"/><Relationship Id="rId9" Type="http://schemas.openxmlformats.org/officeDocument/2006/relationships/slide" Target="/ppt/slides/slide20.xml"/><Relationship Id="rId5" Type="http://schemas.openxmlformats.org/officeDocument/2006/relationships/image" Target="../media/image68.png"/><Relationship Id="rId6" Type="http://schemas.openxmlformats.org/officeDocument/2006/relationships/slide" Target="/ppt/slides/slide12.xml"/><Relationship Id="rId7" Type="http://schemas.openxmlformats.org/officeDocument/2006/relationships/slide" Target="/ppt/slides/slide4.xml"/><Relationship Id="rId8" Type="http://schemas.openxmlformats.org/officeDocument/2006/relationships/slide" Target="/ppt/slides/slide28.xml"/><Relationship Id="rId11" Type="http://schemas.openxmlformats.org/officeDocument/2006/relationships/slide" Target="/ppt/slides/slide16.xml"/><Relationship Id="rId10" Type="http://schemas.openxmlformats.org/officeDocument/2006/relationships/slide" Target="/ppt/slides/slide24.xml"/><Relationship Id="rId13" Type="http://schemas.openxmlformats.org/officeDocument/2006/relationships/slide" Target="/ppt/slides/slide49.xml"/><Relationship Id="rId12" Type="http://schemas.openxmlformats.org/officeDocument/2006/relationships/slide" Target="/ppt/slides/slide8.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5.xml"/><Relationship Id="rId16" Type="http://schemas.openxmlformats.org/officeDocument/2006/relationships/slide" Target="/ppt/slides/slide33.xml"/></Relationships>
</file>

<file path=ppt/slides/_rels/slide55.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21.xml"/><Relationship Id="rId2" Type="http://schemas.openxmlformats.org/officeDocument/2006/relationships/notesSlide" Target="../notesSlides/notesSlide55.xml"/><Relationship Id="rId3" Type="http://schemas.openxmlformats.org/officeDocument/2006/relationships/image" Target="../media/image67.png"/><Relationship Id="rId4" Type="http://schemas.openxmlformats.org/officeDocument/2006/relationships/image" Target="../media/image49.png"/><Relationship Id="rId9" Type="http://schemas.openxmlformats.org/officeDocument/2006/relationships/image" Target="../media/image23.png"/><Relationship Id="rId5" Type="http://schemas.openxmlformats.org/officeDocument/2006/relationships/image" Target="../media/image54.png"/><Relationship Id="rId6" Type="http://schemas.openxmlformats.org/officeDocument/2006/relationships/image" Target="../media/image69.png"/><Relationship Id="rId7" Type="http://schemas.openxmlformats.org/officeDocument/2006/relationships/image" Target="../media/image68.png"/><Relationship Id="rId8" Type="http://schemas.openxmlformats.org/officeDocument/2006/relationships/image" Target="../media/image28.png"/><Relationship Id="rId11" Type="http://schemas.openxmlformats.org/officeDocument/2006/relationships/slide" Target="/ppt/slides/slide12.xml"/><Relationship Id="rId10" Type="http://schemas.openxmlformats.org/officeDocument/2006/relationships/image" Target="../media/image16.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56.xml.rels><?xml version="1.0" encoding="UTF-8" standalone="yes"?><Relationships xmlns="http://schemas.openxmlformats.org/package/2006/relationships"><Relationship Id="rId20" Type="http://schemas.openxmlformats.org/officeDocument/2006/relationships/slide" Target="/ppt/slides/slide49.xml"/><Relationship Id="rId22" Type="http://schemas.openxmlformats.org/officeDocument/2006/relationships/slide" Target="/ppt/slides/slide41.xml"/><Relationship Id="rId21" Type="http://schemas.openxmlformats.org/officeDocument/2006/relationships/slide" Target="/ppt/slides/slide37.xml"/><Relationship Id="rId24" Type="http://schemas.openxmlformats.org/officeDocument/2006/relationships/slide" Target="/ppt/slides/slide45.xml"/><Relationship Id="rId23" Type="http://schemas.openxmlformats.org/officeDocument/2006/relationships/slide" Target="/ppt/slides/slide33.xml"/><Relationship Id="rId1" Type="http://schemas.openxmlformats.org/officeDocument/2006/relationships/slideLayout" Target="../slideLayouts/slideLayout25.xml"/><Relationship Id="rId2" Type="http://schemas.openxmlformats.org/officeDocument/2006/relationships/notesSlide" Target="../notesSlides/notesSlide56.xml"/><Relationship Id="rId3" Type="http://schemas.openxmlformats.org/officeDocument/2006/relationships/image" Target="../media/image48.png"/><Relationship Id="rId4" Type="http://schemas.openxmlformats.org/officeDocument/2006/relationships/image" Target="../media/image85.png"/><Relationship Id="rId9" Type="http://schemas.openxmlformats.org/officeDocument/2006/relationships/image" Target="../media/image80.png"/><Relationship Id="rId5" Type="http://schemas.openxmlformats.org/officeDocument/2006/relationships/image" Target="../media/image8.png"/><Relationship Id="rId6" Type="http://schemas.openxmlformats.org/officeDocument/2006/relationships/image" Target="../media/image82.png"/><Relationship Id="rId7" Type="http://schemas.openxmlformats.org/officeDocument/2006/relationships/image" Target="../media/image4.png"/><Relationship Id="rId8" Type="http://schemas.openxmlformats.org/officeDocument/2006/relationships/image" Target="../media/image65.png"/><Relationship Id="rId11" Type="http://schemas.openxmlformats.org/officeDocument/2006/relationships/image" Target="../media/image12.png"/><Relationship Id="rId10" Type="http://schemas.openxmlformats.org/officeDocument/2006/relationships/image" Target="../media/image66.png"/><Relationship Id="rId13" Type="http://schemas.openxmlformats.org/officeDocument/2006/relationships/slide" Target="/ppt/slides/slide12.xml"/><Relationship Id="rId12" Type="http://schemas.openxmlformats.org/officeDocument/2006/relationships/image" Target="../media/image9.png"/><Relationship Id="rId15" Type="http://schemas.openxmlformats.org/officeDocument/2006/relationships/slide" Target="/ppt/slides/slide28.xml"/><Relationship Id="rId14" Type="http://schemas.openxmlformats.org/officeDocument/2006/relationships/slide" Target="/ppt/slides/slide4.xml"/><Relationship Id="rId17" Type="http://schemas.openxmlformats.org/officeDocument/2006/relationships/slide" Target="/ppt/slides/slide24.xml"/><Relationship Id="rId16" Type="http://schemas.openxmlformats.org/officeDocument/2006/relationships/slide" Target="/ppt/slides/slide20.xml"/><Relationship Id="rId19" Type="http://schemas.openxmlformats.org/officeDocument/2006/relationships/slide" Target="/ppt/slides/slide8.xml"/><Relationship Id="rId18" Type="http://schemas.openxmlformats.org/officeDocument/2006/relationships/slide" Target="/ppt/slides/slide16.xml"/></Relationships>
</file>

<file path=ppt/slides/_rels/slide57.xml.rels><?xml version="1.0" encoding="UTF-8" standalone="yes"?><Relationships xmlns="http://schemas.openxmlformats.org/package/2006/relationships"><Relationship Id="rId20" Type="http://schemas.openxmlformats.org/officeDocument/2006/relationships/slide" Target="/ppt/slides/slide45.xml"/><Relationship Id="rId1" Type="http://schemas.openxmlformats.org/officeDocument/2006/relationships/slideLayout" Target="../slideLayouts/slideLayout17.xml"/><Relationship Id="rId2" Type="http://schemas.openxmlformats.org/officeDocument/2006/relationships/notesSlide" Target="../notesSlides/notesSlide57.xml"/><Relationship Id="rId3" Type="http://schemas.openxmlformats.org/officeDocument/2006/relationships/image" Target="../media/image68.png"/><Relationship Id="rId4" Type="http://schemas.openxmlformats.org/officeDocument/2006/relationships/image" Target="../media/image92.png"/><Relationship Id="rId9" Type="http://schemas.openxmlformats.org/officeDocument/2006/relationships/slide" Target="/ppt/slides/slide12.xml"/><Relationship Id="rId5" Type="http://schemas.openxmlformats.org/officeDocument/2006/relationships/image" Target="../media/image86.png"/><Relationship Id="rId6" Type="http://schemas.openxmlformats.org/officeDocument/2006/relationships/image" Target="../media/image91.png"/><Relationship Id="rId7" Type="http://schemas.openxmlformats.org/officeDocument/2006/relationships/image" Target="../media/image90.png"/><Relationship Id="rId8" Type="http://schemas.openxmlformats.org/officeDocument/2006/relationships/image" Target="../media/image88.png"/><Relationship Id="rId11" Type="http://schemas.openxmlformats.org/officeDocument/2006/relationships/slide" Target="/ppt/slides/slide28.xml"/><Relationship Id="rId10" Type="http://schemas.openxmlformats.org/officeDocument/2006/relationships/slide" Target="/ppt/slides/slide4.xml"/><Relationship Id="rId13" Type="http://schemas.openxmlformats.org/officeDocument/2006/relationships/slide" Target="/ppt/slides/slide24.xml"/><Relationship Id="rId12" Type="http://schemas.openxmlformats.org/officeDocument/2006/relationships/slide" Target="/ppt/slides/slide20.xml"/><Relationship Id="rId15" Type="http://schemas.openxmlformats.org/officeDocument/2006/relationships/slide" Target="/ppt/slides/slide8.xml"/><Relationship Id="rId14" Type="http://schemas.openxmlformats.org/officeDocument/2006/relationships/slide" Target="/ppt/slides/slide16.xml"/><Relationship Id="rId17" Type="http://schemas.openxmlformats.org/officeDocument/2006/relationships/slide" Target="/ppt/slides/slide37.xml"/><Relationship Id="rId16" Type="http://schemas.openxmlformats.org/officeDocument/2006/relationships/slide" Target="/ppt/slides/slide49.xml"/><Relationship Id="rId19" Type="http://schemas.openxmlformats.org/officeDocument/2006/relationships/slide" Target="/ppt/slides/slide33.xml"/><Relationship Id="rId18" Type="http://schemas.openxmlformats.org/officeDocument/2006/relationships/slide" Target="/ppt/slides/slide41.xml"/></Relationships>
</file>

<file path=ppt/slides/_rels/slide58.xml.rels><?xml version="1.0" encoding="UTF-8" standalone="yes"?><Relationships xmlns="http://schemas.openxmlformats.org/package/2006/relationships"><Relationship Id="rId20" Type="http://schemas.openxmlformats.org/officeDocument/2006/relationships/slide" Target="/ppt/slides/slide33.xml"/><Relationship Id="rId22" Type="http://schemas.openxmlformats.org/officeDocument/2006/relationships/image" Target="../media/image31.png"/><Relationship Id="rId21" Type="http://schemas.openxmlformats.org/officeDocument/2006/relationships/slide" Target="/ppt/slides/slide45.xml"/><Relationship Id="rId23" Type="http://schemas.openxmlformats.org/officeDocument/2006/relationships/image" Target="../media/image20.png"/><Relationship Id="rId1" Type="http://schemas.openxmlformats.org/officeDocument/2006/relationships/slideLayout" Target="../slideLayouts/slideLayout3.xml"/><Relationship Id="rId2" Type="http://schemas.openxmlformats.org/officeDocument/2006/relationships/notesSlide" Target="../notesSlides/notesSlide58.xml"/><Relationship Id="rId3" Type="http://schemas.openxmlformats.org/officeDocument/2006/relationships/image" Target="../media/image68.png"/><Relationship Id="rId4" Type="http://schemas.openxmlformats.org/officeDocument/2006/relationships/hyperlink" Target="https://www.freepik.com/free-vector/watercolor-set-notes-weekly-planner_14449660.htm/?utm_source=slidesgo_template&amp;utm_medium=referral-link&amp;utm_campaign=sg_resources&amp;utm_content=freepik" TargetMode="External"/><Relationship Id="rId9" Type="http://schemas.openxmlformats.org/officeDocument/2006/relationships/hyperlink" Target="https://www.freepik.com/free-photo/medium-shot-woman-working-with-dog-home_16604206.htm/?utm_source=slidesgo_template&amp;utm_medium=referral-link&amp;utm_campaign=sg_resources&amp;utm_content=freepik" TargetMode="External"/><Relationship Id="rId5" Type="http://schemas.openxmlformats.org/officeDocument/2006/relationships/hyperlink" Target="https://www.freepik.com/free-vector/hand-painted-watercolor-set-notes-weekly-planner_14449661.htm/?utm_source=slidesgo_template&amp;utm_medium=referral-link&amp;utm_campaign=sg_resources&amp;utm_content=freepik" TargetMode="External"/><Relationship Id="rId6" Type="http://schemas.openxmlformats.org/officeDocument/2006/relationships/hyperlink" Target="https://www.freepik.com/free-vector/hand-painted-watercolor-donuts-collection_15694651.htm/?utm_source=slidesgo_template&amp;utm_medium=referral-link&amp;utm_campaign=sg_resources&amp;utm_content=freepik" TargetMode="External"/><Relationship Id="rId7" Type="http://schemas.openxmlformats.org/officeDocument/2006/relationships/hyperlink" Target="https://www.freepik.com/free-vector/hand-painted-watercolor-ice-cream-set_14583282.htm/?utm_source=slidesgo_template&amp;utm_medium=referral-link&amp;utm_campaign=sg_resources&amp;utm_content=freepik" TargetMode="External"/><Relationship Id="rId8" Type="http://schemas.openxmlformats.org/officeDocument/2006/relationships/hyperlink" Target="https://www.freepik.com/free-photo/blonde-smiling-young-woman-sunlight-taking-selfie-against-green-background_4741195.htm/?utm_source=slidesgo_template&amp;utm_medium=referral-link&amp;utm_campaign=sg_resources&amp;utm_content=freepik" TargetMode="External"/><Relationship Id="rId11" Type="http://schemas.openxmlformats.org/officeDocument/2006/relationships/slide" Target="/ppt/slides/slide4.xml"/><Relationship Id="rId10" Type="http://schemas.openxmlformats.org/officeDocument/2006/relationships/slide" Target="/ppt/slides/slide12.xml"/><Relationship Id="rId13" Type="http://schemas.openxmlformats.org/officeDocument/2006/relationships/slide" Target="/ppt/slides/slide20.xml"/><Relationship Id="rId12" Type="http://schemas.openxmlformats.org/officeDocument/2006/relationships/slide" Target="/ppt/slides/slide28.xml"/><Relationship Id="rId15" Type="http://schemas.openxmlformats.org/officeDocument/2006/relationships/slide" Target="/ppt/slides/slide16.xml"/><Relationship Id="rId14" Type="http://schemas.openxmlformats.org/officeDocument/2006/relationships/slide" Target="/ppt/slides/slide24.xml"/><Relationship Id="rId17" Type="http://schemas.openxmlformats.org/officeDocument/2006/relationships/slide" Target="/ppt/slides/slide49.xml"/><Relationship Id="rId16" Type="http://schemas.openxmlformats.org/officeDocument/2006/relationships/slide" Target="/ppt/slides/slide8.xml"/><Relationship Id="rId19" Type="http://schemas.openxmlformats.org/officeDocument/2006/relationships/slide" Target="/ppt/slides/slide41.xml"/><Relationship Id="rId18" Type="http://schemas.openxmlformats.org/officeDocument/2006/relationships/slide" Target="/ppt/slides/slide3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9.xml"/><Relationship Id="rId3" Type="http://schemas.openxmlformats.org/officeDocument/2006/relationships/hyperlink" Target="http://bit.ly/2PfT4lq" TargetMode="External"/><Relationship Id="rId4" Type="http://schemas.openxmlformats.org/officeDocument/2006/relationships/slide" Target="/ppt/slides/slide5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 Id="rId3" Type="http://schemas.openxmlformats.org/officeDocument/2006/relationships/image" Target="../media/image29.png"/><Relationship Id="rId4" Type="http://schemas.openxmlformats.org/officeDocument/2006/relationships/image" Target="../media/image21.png"/><Relationship Id="rId9" Type="http://schemas.openxmlformats.org/officeDocument/2006/relationships/slide" Target="/ppt/slides/slide4.xml"/><Relationship Id="rId5" Type="http://schemas.openxmlformats.org/officeDocument/2006/relationships/image" Target="../media/image2.png"/><Relationship Id="rId6" Type="http://schemas.openxmlformats.org/officeDocument/2006/relationships/image" Target="../media/image15.png"/><Relationship Id="rId7" Type="http://schemas.openxmlformats.org/officeDocument/2006/relationships/image" Target="../media/image28.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0.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1.xml"/><Relationship Id="rId3" Type="http://schemas.openxmlformats.org/officeDocument/2006/relationships/hyperlink" Target="https://fonts.google.com/specimen/Patrick+Hand" TargetMode="External"/><Relationship Id="rId4" Type="http://schemas.openxmlformats.org/officeDocument/2006/relationships/hyperlink" Target="https://fonts.google.com/specimen/Mulish" TargetMode="Externa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2.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72.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73.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5.gif"/><Relationship Id="rId14" Type="http://schemas.openxmlformats.org/officeDocument/2006/relationships/image" Target="../media/image74.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76.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3.xml"/><Relationship Id="rId3" Type="http://schemas.openxmlformats.org/officeDocument/2006/relationships/hyperlink" Target="https://bit.ly/2ZjL1pd"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9.xml"/><Relationship Id="rId3" Type="http://schemas.openxmlformats.org/officeDocument/2006/relationships/hyperlink" Target="https://chrome.google.com/webstore/detail/flaticon-for-gsuit-gslide/haekgjfnhhdkgfgmldhfokhmfkgmciba" TargetMode="External"/></Relationships>
</file>

<file path=ppt/slides/_rels/slide7.xml.rels><?xml version="1.0" encoding="UTF-8" standalone="yes"?><Relationships xmlns="http://schemas.openxmlformats.org/package/2006/relationships"><Relationship Id="rId20" Type="http://schemas.openxmlformats.org/officeDocument/2006/relationships/image" Target="../media/image23.png"/><Relationship Id="rId22" Type="http://schemas.openxmlformats.org/officeDocument/2006/relationships/image" Target="../media/image15.png"/><Relationship Id="rId21" Type="http://schemas.openxmlformats.org/officeDocument/2006/relationships/image" Target="../media/image16.png"/><Relationship Id="rId24" Type="http://schemas.openxmlformats.org/officeDocument/2006/relationships/hyperlink" Target="https://docs.google.com/spreadsheets/d/12UoFmnBjPcHid77T44jhTen6y1-czY8Ilh4jogf6A48/copy#gid=625409296" TargetMode="External"/><Relationship Id="rId23" Type="http://schemas.openxmlformats.org/officeDocument/2006/relationships/image" Target="../media/image28.png"/><Relationship Id="rId1" Type="http://schemas.openxmlformats.org/officeDocument/2006/relationships/slideLayout" Target="../slideLayouts/slideLayout17.xml"/><Relationship Id="rId2" Type="http://schemas.openxmlformats.org/officeDocument/2006/relationships/notesSlide" Target="../notesSlides/notesSlide7.xml"/><Relationship Id="rId3" Type="http://schemas.openxmlformats.org/officeDocument/2006/relationships/image" Target="../media/image21.png"/><Relationship Id="rId4" Type="http://schemas.openxmlformats.org/officeDocument/2006/relationships/slide" Target="/ppt/slides/slide12.xml"/><Relationship Id="rId9" Type="http://schemas.openxmlformats.org/officeDocument/2006/relationships/slide" Target="/ppt/slides/slide16.xml"/><Relationship Id="rId25" Type="http://schemas.openxmlformats.org/officeDocument/2006/relationships/image" Target="../media/image35.png"/><Relationship Id="rId5" Type="http://schemas.openxmlformats.org/officeDocument/2006/relationships/slide" Target="/ppt/slides/slide4.xml"/><Relationship Id="rId6" Type="http://schemas.openxmlformats.org/officeDocument/2006/relationships/slide" Target="/ppt/slides/slide28.xml"/><Relationship Id="rId7" Type="http://schemas.openxmlformats.org/officeDocument/2006/relationships/slide" Target="/ppt/slides/slide20.xml"/><Relationship Id="rId8" Type="http://schemas.openxmlformats.org/officeDocument/2006/relationships/slide" Target="/ppt/slides/slide24.xml"/><Relationship Id="rId11" Type="http://schemas.openxmlformats.org/officeDocument/2006/relationships/slide" Target="/ppt/slides/slide49.xml"/><Relationship Id="rId10" Type="http://schemas.openxmlformats.org/officeDocument/2006/relationships/slide" Target="/ppt/slides/slide8.xml"/><Relationship Id="rId13" Type="http://schemas.openxmlformats.org/officeDocument/2006/relationships/slide" Target="/ppt/slides/slide41.xml"/><Relationship Id="rId12" Type="http://schemas.openxmlformats.org/officeDocument/2006/relationships/slide" Target="/ppt/slides/slide37.xml"/><Relationship Id="rId15" Type="http://schemas.openxmlformats.org/officeDocument/2006/relationships/slide" Target="/ppt/slides/slide45.xml"/><Relationship Id="rId14" Type="http://schemas.openxmlformats.org/officeDocument/2006/relationships/slide" Target="/ppt/slides/slide33.xml"/><Relationship Id="rId17" Type="http://schemas.openxmlformats.org/officeDocument/2006/relationships/image" Target="../media/image9.png"/><Relationship Id="rId16" Type="http://schemas.openxmlformats.org/officeDocument/2006/relationships/image" Target="../media/image12.png"/><Relationship Id="rId19"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18" Type="http://schemas.openxmlformats.org/officeDocument/2006/relationships/image" Target="../media/image33.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6.xml"/><Relationship Id="rId3" Type="http://schemas.openxmlformats.org/officeDocument/2006/relationships/hyperlink" Target="http://bit.ly/2PfT4lq" TargetMode="External"/><Relationship Id="rId4" Type="http://schemas.openxmlformats.org/officeDocument/2006/relationships/image" Target="../media/image77.png"/></Relationships>
</file>

<file path=ppt/slides/_rels/slide8.xml.rels><?xml version="1.0" encoding="UTF-8" standalone="yes"?><Relationships xmlns="http://schemas.openxmlformats.org/package/2006/relationships"><Relationship Id="rId20" Type="http://schemas.openxmlformats.org/officeDocument/2006/relationships/slide" Target="/ppt/slides/slide41.xml"/><Relationship Id="rId22" Type="http://schemas.openxmlformats.org/officeDocument/2006/relationships/slide" Target="/ppt/slides/slide45.xml"/><Relationship Id="rId21" Type="http://schemas.openxmlformats.org/officeDocument/2006/relationships/slide" Target="/ppt/slides/slide33.xml"/><Relationship Id="rId1" Type="http://schemas.openxmlformats.org/officeDocument/2006/relationships/slideLayout" Target="../slideLayouts/slideLayout18.xml"/><Relationship Id="rId2" Type="http://schemas.openxmlformats.org/officeDocument/2006/relationships/notesSlide" Target="../notesSlides/notesSlide8.xml"/><Relationship Id="rId3"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23.png"/><Relationship Id="rId5" Type="http://schemas.openxmlformats.org/officeDocument/2006/relationships/image" Target="../media/image38.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26.png"/><Relationship Id="rId11" Type="http://schemas.openxmlformats.org/officeDocument/2006/relationships/slide" Target="/ppt/slides/slide12.xml"/><Relationship Id="rId10" Type="http://schemas.openxmlformats.org/officeDocument/2006/relationships/image" Target="../media/image28.png"/><Relationship Id="rId13" Type="http://schemas.openxmlformats.org/officeDocument/2006/relationships/slide" Target="/ppt/slides/slide28.xml"/><Relationship Id="rId12" Type="http://schemas.openxmlformats.org/officeDocument/2006/relationships/slide" Target="/ppt/slides/slide4.xml"/><Relationship Id="rId15" Type="http://schemas.openxmlformats.org/officeDocument/2006/relationships/slide" Target="/ppt/slides/slide24.xml"/><Relationship Id="rId14" Type="http://schemas.openxmlformats.org/officeDocument/2006/relationships/slide" Target="/ppt/slides/slide20.xml"/><Relationship Id="rId17" Type="http://schemas.openxmlformats.org/officeDocument/2006/relationships/slide" Target="/ppt/slides/slide8.xml"/><Relationship Id="rId16" Type="http://schemas.openxmlformats.org/officeDocument/2006/relationships/slide" Target="/ppt/slides/slide16.xml"/><Relationship Id="rId19" Type="http://schemas.openxmlformats.org/officeDocument/2006/relationships/slide" Target="/ppt/slides/slide37.xml"/><Relationship Id="rId18" Type="http://schemas.openxmlformats.org/officeDocument/2006/relationships/slide" Target="/ppt/slides/slide4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9.xml"/><Relationship Id="rId3" Type="http://schemas.openxmlformats.org/officeDocument/2006/relationships/image" Target="../media/image43.png"/><Relationship Id="rId4" Type="http://schemas.openxmlformats.org/officeDocument/2006/relationships/image" Target="../media/image22.png"/><Relationship Id="rId9" Type="http://schemas.openxmlformats.org/officeDocument/2006/relationships/slide" Target="/ppt/slides/slide4.xml"/><Relationship Id="rId5" Type="http://schemas.openxmlformats.org/officeDocument/2006/relationships/image" Target="../media/image19.png"/><Relationship Id="rId6" Type="http://schemas.openxmlformats.org/officeDocument/2006/relationships/image" Target="../media/image41.png"/><Relationship Id="rId7" Type="http://schemas.openxmlformats.org/officeDocument/2006/relationships/image" Target="../media/image34.png"/><Relationship Id="rId8" Type="http://schemas.openxmlformats.org/officeDocument/2006/relationships/slide" Target="/ppt/slides/slide12.xml"/><Relationship Id="rId11" Type="http://schemas.openxmlformats.org/officeDocument/2006/relationships/slide" Target="/ppt/slides/slide20.xml"/><Relationship Id="rId10" Type="http://schemas.openxmlformats.org/officeDocument/2006/relationships/slide" Target="/ppt/slides/slide28.xml"/><Relationship Id="rId13" Type="http://schemas.openxmlformats.org/officeDocument/2006/relationships/slide" Target="/ppt/slides/slide16.xml"/><Relationship Id="rId12" Type="http://schemas.openxmlformats.org/officeDocument/2006/relationships/slide" Target="/ppt/slides/slide24.xml"/><Relationship Id="rId15" Type="http://schemas.openxmlformats.org/officeDocument/2006/relationships/slide" Target="/ppt/slides/slide49.xml"/><Relationship Id="rId14" Type="http://schemas.openxmlformats.org/officeDocument/2006/relationships/slide" Target="/ppt/slides/slide8.xml"/><Relationship Id="rId17" Type="http://schemas.openxmlformats.org/officeDocument/2006/relationships/slide" Target="/ppt/slides/slide41.xml"/><Relationship Id="rId16" Type="http://schemas.openxmlformats.org/officeDocument/2006/relationships/slide" Target="/ppt/slides/slide37.xml"/><Relationship Id="rId19" Type="http://schemas.openxmlformats.org/officeDocument/2006/relationships/slide" Target="/ppt/slides/slide45.xml"/><Relationship Id="rId18" Type="http://schemas.openxmlformats.org/officeDocument/2006/relationships/slide" Target="/ppt/slides/slide33.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CCEAE9"/>
        </a:solidFill>
      </p:bgPr>
    </p:bg>
    <p:spTree>
      <p:nvGrpSpPr>
        <p:cNvPr id="801" name="Shape 801"/>
        <p:cNvGrpSpPr/>
        <p:nvPr/>
      </p:nvGrpSpPr>
      <p:grpSpPr>
        <a:xfrm>
          <a:off x="0" y="0"/>
          <a:ext cx="0" cy="0"/>
          <a:chOff x="0" y="0"/>
          <a:chExt cx="0" cy="0"/>
        </a:xfrm>
      </p:grpSpPr>
      <p:pic>
        <p:nvPicPr>
          <p:cNvPr id="802" name="Google Shape;802;p32"/>
          <p:cNvPicPr preferRelativeResize="0"/>
          <p:nvPr/>
        </p:nvPicPr>
        <p:blipFill rotWithShape="1">
          <a:blip r:embed="rId3">
            <a:alphaModFix amt="90000"/>
          </a:blip>
          <a:srcRect b="4876" l="852" r="0" t="3632"/>
          <a:stretch/>
        </p:blipFill>
        <p:spPr>
          <a:xfrm>
            <a:off x="898725" y="997875"/>
            <a:ext cx="7718026" cy="2810375"/>
          </a:xfrm>
          <a:prstGeom prst="rect">
            <a:avLst/>
          </a:prstGeom>
          <a:noFill/>
          <a:ln>
            <a:noFill/>
          </a:ln>
        </p:spPr>
      </p:pic>
      <p:sp>
        <p:nvSpPr>
          <p:cNvPr id="803" name="Google Shape;803;p32"/>
          <p:cNvSpPr txBox="1"/>
          <p:nvPr>
            <p:ph type="ctrTitle"/>
          </p:nvPr>
        </p:nvSpPr>
        <p:spPr>
          <a:xfrm>
            <a:off x="2292425" y="1344600"/>
            <a:ext cx="4864200" cy="203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Cute Watercolor Scrapbook Yearly </a:t>
            </a:r>
            <a:r>
              <a:rPr lang="en"/>
              <a:t>Planner</a:t>
            </a:r>
            <a:endParaRPr/>
          </a:p>
        </p:txBody>
      </p:sp>
      <p:sp>
        <p:nvSpPr>
          <p:cNvPr id="804" name="Google Shape;804;p32"/>
          <p:cNvSpPr txBox="1"/>
          <p:nvPr>
            <p:ph idx="1" type="subTitle"/>
          </p:nvPr>
        </p:nvSpPr>
        <p:spPr>
          <a:xfrm>
            <a:off x="2535150" y="3855804"/>
            <a:ext cx="4378500" cy="45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planner begins</a:t>
            </a:r>
            <a:endParaRPr/>
          </a:p>
        </p:txBody>
      </p:sp>
      <p:sp>
        <p:nvSpPr>
          <p:cNvPr id="805" name="Google Shape;805;p32">
            <a:hlinkClick action="ppaction://hlinksldjump" r:id="rId4"/>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806" name="Google Shape;806;p32">
            <a:hlinkClick action="ppaction://hlinksldjump" r:id="rId5"/>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807" name="Google Shape;807;p32">
            <a:hlinkClick action="ppaction://hlinksldjump" r:id="rId6"/>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808" name="Google Shape;808;p32">
            <a:hlinkClick action="ppaction://hlinksldjump" r:id="rId7"/>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809" name="Google Shape;809;p32">
            <a:hlinkClick action="ppaction://hlinksldjump" r:id="rId8"/>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810" name="Google Shape;810;p32">
            <a:hlinkClick action="ppaction://hlinksldjump" r:id="rId9"/>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811" name="Google Shape;811;p32">
            <a:hlinkClick action="ppaction://hlinksldjump" r:id="rId10"/>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812" name="Google Shape;812;p32">
            <a:hlinkClick action="ppaction://hlinksldjump" r:id="rId11"/>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813" name="Google Shape;813;p32">
            <a:hlinkClick action="ppaction://hlinksldjump" r:id="rId12"/>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814" name="Google Shape;814;p32">
            <a:hlinkClick action="ppaction://hlinksldjump" r:id="rId13"/>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815" name="Google Shape;815;p32">
            <a:hlinkClick action="ppaction://hlinksldjump" r:id="rId14"/>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pic>
        <p:nvPicPr>
          <p:cNvPr id="816" name="Google Shape;816;p32"/>
          <p:cNvPicPr preferRelativeResize="0"/>
          <p:nvPr/>
        </p:nvPicPr>
        <p:blipFill rotWithShape="1">
          <a:blip r:embed="rId15">
            <a:alphaModFix/>
          </a:blip>
          <a:srcRect b="1687" l="6356" r="2842" t="2983"/>
          <a:stretch/>
        </p:blipFill>
        <p:spPr>
          <a:xfrm>
            <a:off x="973925" y="2745704"/>
            <a:ext cx="988800" cy="998100"/>
          </a:xfrm>
          <a:prstGeom prst="ellipse">
            <a:avLst/>
          </a:prstGeom>
          <a:noFill/>
          <a:ln>
            <a:noFill/>
          </a:ln>
          <a:effectLst>
            <a:outerShdw blurRad="28575" rotWithShape="0" algn="bl" dir="3960000" dist="19050">
              <a:schemeClr val="dk2">
                <a:alpha val="50000"/>
              </a:schemeClr>
            </a:outerShdw>
          </a:effectLst>
        </p:spPr>
      </p:pic>
      <p:pic>
        <p:nvPicPr>
          <p:cNvPr id="817" name="Google Shape;817;p32"/>
          <p:cNvPicPr preferRelativeResize="0"/>
          <p:nvPr/>
        </p:nvPicPr>
        <p:blipFill rotWithShape="1">
          <a:blip r:embed="rId16">
            <a:alphaModFix/>
          </a:blip>
          <a:srcRect b="9340" l="11379" r="7220" t="6738"/>
          <a:stretch/>
        </p:blipFill>
        <p:spPr>
          <a:xfrm>
            <a:off x="7419975" y="997879"/>
            <a:ext cx="928800" cy="920400"/>
          </a:xfrm>
          <a:prstGeom prst="ellipse">
            <a:avLst/>
          </a:prstGeom>
          <a:noFill/>
          <a:ln>
            <a:noFill/>
          </a:ln>
          <a:effectLst>
            <a:outerShdw blurRad="57150" rotWithShape="0" algn="bl" dir="3960000" dist="19050">
              <a:schemeClr val="dk2">
                <a:alpha val="50000"/>
              </a:schemeClr>
            </a:outerShdw>
          </a:effectLst>
        </p:spPr>
      </p:pic>
      <p:pic>
        <p:nvPicPr>
          <p:cNvPr id="818" name="Google Shape;818;p32"/>
          <p:cNvPicPr preferRelativeResize="0"/>
          <p:nvPr/>
        </p:nvPicPr>
        <p:blipFill>
          <a:blip r:embed="rId17">
            <a:alphaModFix/>
          </a:blip>
          <a:stretch>
            <a:fillRect/>
          </a:stretch>
        </p:blipFill>
        <p:spPr>
          <a:xfrm>
            <a:off x="7215650" y="3675154"/>
            <a:ext cx="1087626" cy="1045677"/>
          </a:xfrm>
          <a:prstGeom prst="rect">
            <a:avLst/>
          </a:prstGeom>
          <a:noFill/>
          <a:ln>
            <a:noFill/>
          </a:ln>
        </p:spPr>
      </p:pic>
      <p:sp>
        <p:nvSpPr>
          <p:cNvPr id="819" name="Google Shape;819;p32">
            <a:hlinkClick action="ppaction://hlinksldjump" r:id="rId18"/>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820" name="Google Shape;820;p32">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821" name="Google Shape;821;p32"/>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8" name="Shape 1258"/>
        <p:cNvGrpSpPr/>
        <p:nvPr/>
      </p:nvGrpSpPr>
      <p:grpSpPr>
        <a:xfrm>
          <a:off x="0" y="0"/>
          <a:ext cx="0" cy="0"/>
          <a:chOff x="0" y="0"/>
          <a:chExt cx="0" cy="0"/>
        </a:xfrm>
      </p:grpSpPr>
      <p:pic>
        <p:nvPicPr>
          <p:cNvPr id="1259" name="Google Shape;1259;p41"/>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1260" name="Google Shape;1260;p41"/>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1261" name="Google Shape;1261;p41"/>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Wednesday</a:t>
            </a:r>
            <a:endParaRPr>
              <a:solidFill>
                <a:schemeClr val="dk2"/>
              </a:solidFill>
            </a:endParaRPr>
          </a:p>
        </p:txBody>
      </p:sp>
      <p:graphicFrame>
        <p:nvGraphicFramePr>
          <p:cNvPr id="1262" name="Google Shape;1262;p41"/>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English </a:t>
                      </a:r>
                      <a:r>
                        <a:rPr lang="en">
                          <a:solidFill>
                            <a:schemeClr val="dk2"/>
                          </a:solidFill>
                          <a:latin typeface="Mulish"/>
                          <a:ea typeface="Mulish"/>
                          <a:cs typeface="Mulish"/>
                          <a:sym typeface="Mulish"/>
                        </a:rPr>
                        <a:t>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Music </a:t>
                      </a:r>
                      <a:r>
                        <a:rPr lang="en">
                          <a:solidFill>
                            <a:schemeClr val="dk2"/>
                          </a:solidFill>
                          <a:latin typeface="Mulish"/>
                          <a:ea typeface="Mulish"/>
                          <a:cs typeface="Mulish"/>
                          <a:sym typeface="Mulish"/>
                        </a:rPr>
                        <a:t>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Videogame</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Exam</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Presentation</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1263" name="Google Shape;1263;p41"/>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1264" name="Google Shape;1264;p41"/>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1265" name="Google Shape;1265;p41"/>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1266" name="Google Shape;1266;p41"/>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1267" name="Google Shape;1267;p41"/>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1268" name="Google Shape;1268;p41"/>
          <p:cNvGrpSpPr/>
          <p:nvPr/>
        </p:nvGrpSpPr>
        <p:grpSpPr>
          <a:xfrm>
            <a:off x="2042758" y="1840525"/>
            <a:ext cx="333416" cy="333416"/>
            <a:chOff x="2042758" y="1840525"/>
            <a:chExt cx="333416" cy="333416"/>
          </a:xfrm>
        </p:grpSpPr>
        <p:grpSp>
          <p:nvGrpSpPr>
            <p:cNvPr id="1269" name="Google Shape;1269;p41"/>
            <p:cNvGrpSpPr/>
            <p:nvPr/>
          </p:nvGrpSpPr>
          <p:grpSpPr>
            <a:xfrm>
              <a:off x="2042758" y="1840525"/>
              <a:ext cx="333416" cy="333416"/>
              <a:chOff x="-1184600" y="2189099"/>
              <a:chExt cx="716100" cy="716100"/>
            </a:xfrm>
          </p:grpSpPr>
          <p:sp>
            <p:nvSpPr>
              <p:cNvPr id="1270" name="Google Shape;1270;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71" name="Google Shape;1271;p4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272" name="Google Shape;1272;p41"/>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3" name="Google Shape;1273;p41"/>
          <p:cNvGrpSpPr/>
          <p:nvPr/>
        </p:nvGrpSpPr>
        <p:grpSpPr>
          <a:xfrm>
            <a:off x="5727646" y="1840531"/>
            <a:ext cx="333416" cy="333416"/>
            <a:chOff x="-1184600" y="2189099"/>
            <a:chExt cx="716100" cy="716100"/>
          </a:xfrm>
        </p:grpSpPr>
        <p:sp>
          <p:nvSpPr>
            <p:cNvPr id="1274" name="Google Shape;1274;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75" name="Google Shape;1275;p4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276" name="Google Shape;1276;p41"/>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77" name="Google Shape;1277;p41"/>
          <p:cNvGrpSpPr/>
          <p:nvPr/>
        </p:nvGrpSpPr>
        <p:grpSpPr>
          <a:xfrm>
            <a:off x="2042758" y="2376994"/>
            <a:ext cx="333416" cy="333416"/>
            <a:chOff x="2042758" y="2376994"/>
            <a:chExt cx="333416" cy="333416"/>
          </a:xfrm>
        </p:grpSpPr>
        <p:grpSp>
          <p:nvGrpSpPr>
            <p:cNvPr id="1278" name="Google Shape;1278;p41"/>
            <p:cNvGrpSpPr/>
            <p:nvPr/>
          </p:nvGrpSpPr>
          <p:grpSpPr>
            <a:xfrm>
              <a:off x="2042758" y="2376994"/>
              <a:ext cx="333416" cy="333416"/>
              <a:chOff x="-1184600" y="2189099"/>
              <a:chExt cx="716100" cy="716100"/>
            </a:xfrm>
          </p:grpSpPr>
          <p:sp>
            <p:nvSpPr>
              <p:cNvPr id="1279" name="Google Shape;1279;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80" name="Google Shape;1280;p4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281" name="Google Shape;1281;p41"/>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2" name="Google Shape;1282;p41"/>
          <p:cNvGrpSpPr/>
          <p:nvPr/>
        </p:nvGrpSpPr>
        <p:grpSpPr>
          <a:xfrm>
            <a:off x="2042796" y="2772052"/>
            <a:ext cx="333416" cy="333416"/>
            <a:chOff x="2042796" y="2788606"/>
            <a:chExt cx="333416" cy="333416"/>
          </a:xfrm>
        </p:grpSpPr>
        <p:grpSp>
          <p:nvGrpSpPr>
            <p:cNvPr id="1283" name="Google Shape;1283;p41"/>
            <p:cNvGrpSpPr/>
            <p:nvPr/>
          </p:nvGrpSpPr>
          <p:grpSpPr>
            <a:xfrm>
              <a:off x="2042796" y="2788606"/>
              <a:ext cx="333416" cy="333416"/>
              <a:chOff x="-1184600" y="2189099"/>
              <a:chExt cx="716100" cy="716100"/>
            </a:xfrm>
          </p:grpSpPr>
          <p:sp>
            <p:nvSpPr>
              <p:cNvPr id="1284" name="Google Shape;1284;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85" name="Google Shape;1285;p4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286" name="Google Shape;1286;p41"/>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7" name="Google Shape;1287;p41"/>
          <p:cNvGrpSpPr/>
          <p:nvPr/>
        </p:nvGrpSpPr>
        <p:grpSpPr>
          <a:xfrm>
            <a:off x="2042758" y="3562169"/>
            <a:ext cx="333416" cy="333416"/>
            <a:chOff x="2042758" y="3562169"/>
            <a:chExt cx="333416" cy="333416"/>
          </a:xfrm>
        </p:grpSpPr>
        <p:grpSp>
          <p:nvGrpSpPr>
            <p:cNvPr id="1288" name="Google Shape;1288;p41"/>
            <p:cNvGrpSpPr/>
            <p:nvPr/>
          </p:nvGrpSpPr>
          <p:grpSpPr>
            <a:xfrm>
              <a:off x="2042758" y="3562169"/>
              <a:ext cx="333416" cy="333416"/>
              <a:chOff x="-1184600" y="2189099"/>
              <a:chExt cx="716100" cy="716100"/>
            </a:xfrm>
          </p:grpSpPr>
          <p:sp>
            <p:nvSpPr>
              <p:cNvPr id="1289" name="Google Shape;1289;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90" name="Google Shape;1290;p41"/>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291" name="Google Shape;1291;p41"/>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2" name="Google Shape;1292;p41"/>
          <p:cNvGrpSpPr/>
          <p:nvPr/>
        </p:nvGrpSpPr>
        <p:grpSpPr>
          <a:xfrm>
            <a:off x="5727646" y="2376994"/>
            <a:ext cx="333416" cy="333416"/>
            <a:chOff x="2042758" y="3562169"/>
            <a:chExt cx="333416" cy="333416"/>
          </a:xfrm>
        </p:grpSpPr>
        <p:grpSp>
          <p:nvGrpSpPr>
            <p:cNvPr id="1293" name="Google Shape;1293;p41"/>
            <p:cNvGrpSpPr/>
            <p:nvPr/>
          </p:nvGrpSpPr>
          <p:grpSpPr>
            <a:xfrm>
              <a:off x="2042758" y="3562169"/>
              <a:ext cx="333416" cy="333416"/>
              <a:chOff x="-1184600" y="2189099"/>
              <a:chExt cx="716100" cy="716100"/>
            </a:xfrm>
          </p:grpSpPr>
          <p:sp>
            <p:nvSpPr>
              <p:cNvPr id="1294" name="Google Shape;1294;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95" name="Google Shape;1295;p41"/>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296" name="Google Shape;1296;p41"/>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7" name="Google Shape;1297;p41"/>
          <p:cNvGrpSpPr/>
          <p:nvPr/>
        </p:nvGrpSpPr>
        <p:grpSpPr>
          <a:xfrm>
            <a:off x="5727646" y="2772052"/>
            <a:ext cx="333416" cy="333416"/>
            <a:chOff x="2042796" y="2788606"/>
            <a:chExt cx="333416" cy="333416"/>
          </a:xfrm>
        </p:grpSpPr>
        <p:grpSp>
          <p:nvGrpSpPr>
            <p:cNvPr id="1298" name="Google Shape;1298;p41"/>
            <p:cNvGrpSpPr/>
            <p:nvPr/>
          </p:nvGrpSpPr>
          <p:grpSpPr>
            <a:xfrm>
              <a:off x="2042796" y="2788606"/>
              <a:ext cx="333416" cy="333416"/>
              <a:chOff x="-1184600" y="2189099"/>
              <a:chExt cx="716100" cy="716100"/>
            </a:xfrm>
          </p:grpSpPr>
          <p:sp>
            <p:nvSpPr>
              <p:cNvPr id="1299" name="Google Shape;1299;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00" name="Google Shape;1300;p4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301" name="Google Shape;1301;p41"/>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2" name="Google Shape;1302;p41"/>
          <p:cNvGrpSpPr/>
          <p:nvPr/>
        </p:nvGrpSpPr>
        <p:grpSpPr>
          <a:xfrm>
            <a:off x="2042758" y="3167111"/>
            <a:ext cx="333416" cy="333416"/>
            <a:chOff x="2042758" y="3562169"/>
            <a:chExt cx="333416" cy="333416"/>
          </a:xfrm>
        </p:grpSpPr>
        <p:grpSp>
          <p:nvGrpSpPr>
            <p:cNvPr id="1303" name="Google Shape;1303;p41"/>
            <p:cNvGrpSpPr/>
            <p:nvPr/>
          </p:nvGrpSpPr>
          <p:grpSpPr>
            <a:xfrm>
              <a:off x="2042758" y="3562169"/>
              <a:ext cx="333416" cy="333416"/>
              <a:chOff x="-1184600" y="2189099"/>
              <a:chExt cx="716100" cy="716100"/>
            </a:xfrm>
          </p:grpSpPr>
          <p:sp>
            <p:nvSpPr>
              <p:cNvPr id="1304" name="Google Shape;1304;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05" name="Google Shape;1305;p41"/>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306" name="Google Shape;1306;p41"/>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7" name="Google Shape;1307;p41"/>
          <p:cNvGrpSpPr/>
          <p:nvPr/>
        </p:nvGrpSpPr>
        <p:grpSpPr>
          <a:xfrm>
            <a:off x="5727646" y="3167111"/>
            <a:ext cx="333416" cy="333416"/>
            <a:chOff x="2042758" y="3562169"/>
            <a:chExt cx="333416" cy="333416"/>
          </a:xfrm>
        </p:grpSpPr>
        <p:grpSp>
          <p:nvGrpSpPr>
            <p:cNvPr id="1308" name="Google Shape;1308;p41"/>
            <p:cNvGrpSpPr/>
            <p:nvPr/>
          </p:nvGrpSpPr>
          <p:grpSpPr>
            <a:xfrm>
              <a:off x="2042758" y="3562169"/>
              <a:ext cx="333416" cy="333416"/>
              <a:chOff x="-1184600" y="2189099"/>
              <a:chExt cx="716100" cy="716100"/>
            </a:xfrm>
          </p:grpSpPr>
          <p:sp>
            <p:nvSpPr>
              <p:cNvPr id="1309" name="Google Shape;1309;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10" name="Google Shape;1310;p41"/>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311" name="Google Shape;1311;p41"/>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12" name="Google Shape;1312;p41"/>
          <p:cNvGrpSpPr/>
          <p:nvPr/>
        </p:nvGrpSpPr>
        <p:grpSpPr>
          <a:xfrm>
            <a:off x="5727646" y="3562169"/>
            <a:ext cx="333416" cy="333416"/>
            <a:chOff x="2042796" y="2788606"/>
            <a:chExt cx="333416" cy="333416"/>
          </a:xfrm>
        </p:grpSpPr>
        <p:grpSp>
          <p:nvGrpSpPr>
            <p:cNvPr id="1313" name="Google Shape;1313;p41"/>
            <p:cNvGrpSpPr/>
            <p:nvPr/>
          </p:nvGrpSpPr>
          <p:grpSpPr>
            <a:xfrm>
              <a:off x="2042796" y="2788606"/>
              <a:ext cx="333416" cy="333416"/>
              <a:chOff x="-1184600" y="2189099"/>
              <a:chExt cx="716100" cy="716100"/>
            </a:xfrm>
          </p:grpSpPr>
          <p:sp>
            <p:nvSpPr>
              <p:cNvPr id="1314" name="Google Shape;1314;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15" name="Google Shape;1315;p4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316" name="Google Shape;1316;p41"/>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17" name="Google Shape;1317;p41">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318" name="Google Shape;1318;p41">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319" name="Google Shape;1319;p41">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320" name="Google Shape;1320;p41">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321" name="Google Shape;1321;p41">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322" name="Google Shape;1322;p41">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323" name="Google Shape;1323;p41">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324" name="Google Shape;1324;p41">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325" name="Google Shape;1325;p41">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326" name="Google Shape;1326;p41">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327" name="Google Shape;1327;p41">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328" name="Google Shape;1328;p41">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329" name="Google Shape;1329;p41">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330" name="Google Shape;1330;p41">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1331" name="Google Shape;1331;p41"/>
          <p:cNvGrpSpPr/>
          <p:nvPr/>
        </p:nvGrpSpPr>
        <p:grpSpPr>
          <a:xfrm>
            <a:off x="2042758" y="3957227"/>
            <a:ext cx="333416" cy="333416"/>
            <a:chOff x="2042796" y="2788606"/>
            <a:chExt cx="333416" cy="333416"/>
          </a:xfrm>
        </p:grpSpPr>
        <p:grpSp>
          <p:nvGrpSpPr>
            <p:cNvPr id="1332" name="Google Shape;1332;p41"/>
            <p:cNvGrpSpPr/>
            <p:nvPr/>
          </p:nvGrpSpPr>
          <p:grpSpPr>
            <a:xfrm>
              <a:off x="2042796" y="2788606"/>
              <a:ext cx="333416" cy="333416"/>
              <a:chOff x="-1184600" y="2189099"/>
              <a:chExt cx="716100" cy="716100"/>
            </a:xfrm>
          </p:grpSpPr>
          <p:sp>
            <p:nvSpPr>
              <p:cNvPr id="1333" name="Google Shape;1333;p4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34" name="Google Shape;1334;p4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335" name="Google Shape;1335;p41"/>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9" name="Shape 1339"/>
        <p:cNvGrpSpPr/>
        <p:nvPr/>
      </p:nvGrpSpPr>
      <p:grpSpPr>
        <a:xfrm>
          <a:off x="0" y="0"/>
          <a:ext cx="0" cy="0"/>
          <a:chOff x="0" y="0"/>
          <a:chExt cx="0" cy="0"/>
        </a:xfrm>
      </p:grpSpPr>
      <p:pic>
        <p:nvPicPr>
          <p:cNvPr id="1340" name="Google Shape;1340;p42"/>
          <p:cNvPicPr preferRelativeResize="0"/>
          <p:nvPr/>
        </p:nvPicPr>
        <p:blipFill>
          <a:blip r:embed="rId3">
            <a:alphaModFix/>
          </a:blip>
          <a:stretch>
            <a:fillRect/>
          </a:stretch>
        </p:blipFill>
        <p:spPr>
          <a:xfrm>
            <a:off x="5295899" y="1514475"/>
            <a:ext cx="2940651" cy="3209923"/>
          </a:xfrm>
          <a:prstGeom prst="rect">
            <a:avLst/>
          </a:prstGeom>
          <a:noFill/>
          <a:ln>
            <a:noFill/>
          </a:ln>
        </p:spPr>
      </p:pic>
      <p:pic>
        <p:nvPicPr>
          <p:cNvPr id="1341" name="Google Shape;1341;p42"/>
          <p:cNvPicPr preferRelativeResize="0"/>
          <p:nvPr/>
        </p:nvPicPr>
        <p:blipFill>
          <a:blip r:embed="rId4">
            <a:alphaModFix/>
          </a:blip>
          <a:stretch>
            <a:fillRect/>
          </a:stretch>
        </p:blipFill>
        <p:spPr>
          <a:xfrm>
            <a:off x="1238250" y="1514475"/>
            <a:ext cx="2940651" cy="3209923"/>
          </a:xfrm>
          <a:prstGeom prst="rect">
            <a:avLst/>
          </a:prstGeom>
          <a:noFill/>
          <a:ln>
            <a:noFill/>
          </a:ln>
        </p:spPr>
      </p:pic>
      <p:sp>
        <p:nvSpPr>
          <p:cNvPr id="1342" name="Google Shape;1342;p42"/>
          <p:cNvSpPr txBox="1"/>
          <p:nvPr>
            <p:ph idx="1" type="body"/>
          </p:nvPr>
        </p:nvSpPr>
        <p:spPr>
          <a:xfrm>
            <a:off x="1411486" y="2202600"/>
            <a:ext cx="2595300" cy="2433600"/>
          </a:xfrm>
          <a:prstGeom prst="rect">
            <a:avLst/>
          </a:prstGeom>
        </p:spPr>
        <p:txBody>
          <a:bodyPr anchorCtr="0" anchor="ctr" bIns="91425" lIns="822950" spcFirstLastPara="1" rIns="91425" wrap="square" tIns="91425">
            <a:noAutofit/>
          </a:bodyPr>
          <a:lstStyle/>
          <a:p>
            <a:pPr indent="0" lvl="0" marL="0" rtl="0" algn="l">
              <a:spcBef>
                <a:spcPts val="0"/>
              </a:spcBef>
              <a:spcAft>
                <a:spcPts val="0"/>
              </a:spcAft>
              <a:buNone/>
            </a:pPr>
            <a:r>
              <a:rPr lang="en"/>
              <a:t>You can describe your task here</a:t>
            </a:r>
            <a:endParaRPr/>
          </a:p>
          <a:p>
            <a:pPr indent="0" lvl="0" marL="0" rtl="0" algn="l">
              <a:spcBef>
                <a:spcPts val="1200"/>
              </a:spcBef>
              <a:spcAft>
                <a:spcPts val="0"/>
              </a:spcAft>
              <a:buNone/>
            </a:pPr>
            <a:r>
              <a:rPr lang="en"/>
              <a:t>You can describe your task here</a:t>
            </a:r>
            <a:endParaRPr/>
          </a:p>
          <a:p>
            <a:pPr indent="0" lvl="0" marL="0" rtl="0" algn="l">
              <a:spcBef>
                <a:spcPts val="1200"/>
              </a:spcBef>
              <a:spcAft>
                <a:spcPts val="0"/>
              </a:spcAft>
              <a:buNone/>
            </a:pPr>
            <a:r>
              <a:rPr lang="en"/>
              <a:t>You can describe your task here</a:t>
            </a:r>
            <a:endParaRPr/>
          </a:p>
          <a:p>
            <a:pPr indent="0" lvl="0" marL="0" rtl="0" algn="l">
              <a:spcBef>
                <a:spcPts val="1200"/>
              </a:spcBef>
              <a:spcAft>
                <a:spcPts val="1200"/>
              </a:spcAft>
              <a:buNone/>
            </a:pPr>
            <a:r>
              <a:rPr lang="en"/>
              <a:t>You can describe your task here</a:t>
            </a:r>
            <a:endParaRPr/>
          </a:p>
        </p:txBody>
      </p:sp>
      <p:pic>
        <p:nvPicPr>
          <p:cNvPr id="1343" name="Google Shape;1343;p42"/>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sp>
        <p:nvSpPr>
          <p:cNvPr id="1344" name="Google Shape;1344;p42"/>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To-Do List</a:t>
            </a:r>
            <a:endParaRPr/>
          </a:p>
        </p:txBody>
      </p:sp>
      <p:sp>
        <p:nvSpPr>
          <p:cNvPr id="1345" name="Google Shape;1345;p42"/>
          <p:cNvSpPr txBox="1"/>
          <p:nvPr>
            <p:ph idx="3" type="subTitle"/>
          </p:nvPr>
        </p:nvSpPr>
        <p:spPr>
          <a:xfrm>
            <a:off x="1409986" y="1694400"/>
            <a:ext cx="2596800" cy="3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Priorities</a:t>
            </a:r>
            <a:endParaRPr/>
          </a:p>
        </p:txBody>
      </p:sp>
      <p:sp>
        <p:nvSpPr>
          <p:cNvPr id="1346" name="Google Shape;1346;p42"/>
          <p:cNvSpPr txBox="1"/>
          <p:nvPr>
            <p:ph idx="4" type="subTitle"/>
          </p:nvPr>
        </p:nvSpPr>
        <p:spPr>
          <a:xfrm>
            <a:off x="5464650" y="1694400"/>
            <a:ext cx="2596800" cy="3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Need to do</a:t>
            </a:r>
            <a:endParaRPr/>
          </a:p>
        </p:txBody>
      </p:sp>
      <p:sp>
        <p:nvSpPr>
          <p:cNvPr id="1347" name="Google Shape;1347;p42"/>
          <p:cNvSpPr txBox="1"/>
          <p:nvPr>
            <p:ph idx="2" type="body"/>
          </p:nvPr>
        </p:nvSpPr>
        <p:spPr>
          <a:xfrm>
            <a:off x="5464650" y="2202650"/>
            <a:ext cx="2596800" cy="2433600"/>
          </a:xfrm>
          <a:prstGeom prst="rect">
            <a:avLst/>
          </a:prstGeom>
        </p:spPr>
        <p:txBody>
          <a:bodyPr anchorCtr="0" anchor="ctr" bIns="91425" lIns="822950" spcFirstLastPara="1" rIns="91425" wrap="square" tIns="91425">
            <a:noAutofit/>
          </a:bodyPr>
          <a:lstStyle/>
          <a:p>
            <a:pPr indent="0" lvl="0" marL="0" rtl="0" algn="l">
              <a:spcBef>
                <a:spcPts val="0"/>
              </a:spcBef>
              <a:spcAft>
                <a:spcPts val="0"/>
              </a:spcAft>
              <a:buNone/>
            </a:pPr>
            <a:r>
              <a:rPr lang="en"/>
              <a:t>You can describe your task here</a:t>
            </a:r>
            <a:endParaRPr/>
          </a:p>
          <a:p>
            <a:pPr indent="0" lvl="0" marL="0" rtl="0" algn="l">
              <a:spcBef>
                <a:spcPts val="1200"/>
              </a:spcBef>
              <a:spcAft>
                <a:spcPts val="0"/>
              </a:spcAft>
              <a:buNone/>
            </a:pPr>
            <a:r>
              <a:rPr lang="en"/>
              <a:t>You can describe your task here</a:t>
            </a:r>
            <a:endParaRPr/>
          </a:p>
          <a:p>
            <a:pPr indent="0" lvl="0" marL="0" rtl="0" algn="l">
              <a:spcBef>
                <a:spcPts val="1200"/>
              </a:spcBef>
              <a:spcAft>
                <a:spcPts val="0"/>
              </a:spcAft>
              <a:buNone/>
            </a:pPr>
            <a:r>
              <a:rPr lang="en"/>
              <a:t>You can describe your task here</a:t>
            </a:r>
            <a:endParaRPr/>
          </a:p>
          <a:p>
            <a:pPr indent="0" lvl="0" marL="0" rtl="0" algn="l">
              <a:spcBef>
                <a:spcPts val="1200"/>
              </a:spcBef>
              <a:spcAft>
                <a:spcPts val="1200"/>
              </a:spcAft>
              <a:buNone/>
            </a:pPr>
            <a:r>
              <a:rPr lang="en"/>
              <a:t>You can describe your task here</a:t>
            </a:r>
            <a:endParaRPr/>
          </a:p>
        </p:txBody>
      </p:sp>
      <p:grpSp>
        <p:nvGrpSpPr>
          <p:cNvPr id="1348" name="Google Shape;1348;p42"/>
          <p:cNvGrpSpPr/>
          <p:nvPr/>
        </p:nvGrpSpPr>
        <p:grpSpPr>
          <a:xfrm>
            <a:off x="1629495" y="4044289"/>
            <a:ext cx="440688" cy="440688"/>
            <a:chOff x="-1184600" y="2189099"/>
            <a:chExt cx="716100" cy="716100"/>
          </a:xfrm>
        </p:grpSpPr>
        <p:sp>
          <p:nvSpPr>
            <p:cNvPr id="1349" name="Google Shape;1349;p4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50" name="Google Shape;1350;p4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351" name="Google Shape;1351;p42"/>
          <p:cNvGrpSpPr/>
          <p:nvPr/>
        </p:nvGrpSpPr>
        <p:grpSpPr>
          <a:xfrm>
            <a:off x="1629495" y="3466439"/>
            <a:ext cx="440688" cy="440688"/>
            <a:chOff x="-1184600" y="2189099"/>
            <a:chExt cx="716100" cy="716100"/>
          </a:xfrm>
        </p:grpSpPr>
        <p:sp>
          <p:nvSpPr>
            <p:cNvPr id="1352" name="Google Shape;1352;p4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53" name="Google Shape;1353;p4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354" name="Google Shape;1354;p42"/>
          <p:cNvGrpSpPr/>
          <p:nvPr/>
        </p:nvGrpSpPr>
        <p:grpSpPr>
          <a:xfrm>
            <a:off x="1629495" y="2888589"/>
            <a:ext cx="440688" cy="440688"/>
            <a:chOff x="-1184600" y="2189099"/>
            <a:chExt cx="716100" cy="716100"/>
          </a:xfrm>
        </p:grpSpPr>
        <p:sp>
          <p:nvSpPr>
            <p:cNvPr id="1355" name="Google Shape;1355;p4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56" name="Google Shape;1356;p4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357" name="Google Shape;1357;p42"/>
          <p:cNvGrpSpPr/>
          <p:nvPr/>
        </p:nvGrpSpPr>
        <p:grpSpPr>
          <a:xfrm>
            <a:off x="1629495" y="2310739"/>
            <a:ext cx="440688" cy="440688"/>
            <a:chOff x="-1184600" y="2189099"/>
            <a:chExt cx="716100" cy="716100"/>
          </a:xfrm>
        </p:grpSpPr>
        <p:sp>
          <p:nvSpPr>
            <p:cNvPr id="1358" name="Google Shape;1358;p4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59" name="Google Shape;1359;p4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360" name="Google Shape;1360;p42"/>
          <p:cNvGrpSpPr/>
          <p:nvPr/>
        </p:nvGrpSpPr>
        <p:grpSpPr>
          <a:xfrm>
            <a:off x="1746236" y="3583693"/>
            <a:ext cx="207207" cy="206184"/>
            <a:chOff x="-42994575" y="3950300"/>
            <a:chExt cx="319025" cy="317450"/>
          </a:xfrm>
        </p:grpSpPr>
        <p:sp>
          <p:nvSpPr>
            <p:cNvPr id="1361" name="Google Shape;1361;p42"/>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2"/>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2"/>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 name="Google Shape;1364;p42"/>
          <p:cNvSpPr/>
          <p:nvPr/>
        </p:nvSpPr>
        <p:spPr>
          <a:xfrm>
            <a:off x="1746504" y="2428257"/>
            <a:ext cx="206671" cy="20566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 name="Google Shape;1365;p42"/>
          <p:cNvGrpSpPr/>
          <p:nvPr/>
        </p:nvGrpSpPr>
        <p:grpSpPr>
          <a:xfrm>
            <a:off x="1746496" y="3014790"/>
            <a:ext cx="206687" cy="188274"/>
            <a:chOff x="-40745125" y="3632900"/>
            <a:chExt cx="318225" cy="289875"/>
          </a:xfrm>
        </p:grpSpPr>
        <p:sp>
          <p:nvSpPr>
            <p:cNvPr id="1366" name="Google Shape;1366;p42"/>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2"/>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2"/>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2"/>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2"/>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2"/>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2"/>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 name="Google Shape;1373;p42"/>
          <p:cNvSpPr/>
          <p:nvPr/>
        </p:nvSpPr>
        <p:spPr>
          <a:xfrm>
            <a:off x="1743167" y="4170509"/>
            <a:ext cx="213345" cy="205827"/>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 name="Google Shape;1374;p42"/>
          <p:cNvGrpSpPr/>
          <p:nvPr/>
        </p:nvGrpSpPr>
        <p:grpSpPr>
          <a:xfrm>
            <a:off x="5668095" y="4044289"/>
            <a:ext cx="440688" cy="440688"/>
            <a:chOff x="-1184600" y="2189099"/>
            <a:chExt cx="716100" cy="716100"/>
          </a:xfrm>
        </p:grpSpPr>
        <p:sp>
          <p:nvSpPr>
            <p:cNvPr id="1375" name="Google Shape;1375;p4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76" name="Google Shape;1376;p4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377" name="Google Shape;1377;p42"/>
          <p:cNvGrpSpPr/>
          <p:nvPr/>
        </p:nvGrpSpPr>
        <p:grpSpPr>
          <a:xfrm>
            <a:off x="5668095" y="3466439"/>
            <a:ext cx="440688" cy="440688"/>
            <a:chOff x="-1184600" y="2189099"/>
            <a:chExt cx="716100" cy="716100"/>
          </a:xfrm>
        </p:grpSpPr>
        <p:sp>
          <p:nvSpPr>
            <p:cNvPr id="1378" name="Google Shape;1378;p4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79" name="Google Shape;1379;p4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380" name="Google Shape;1380;p42"/>
          <p:cNvGrpSpPr/>
          <p:nvPr/>
        </p:nvGrpSpPr>
        <p:grpSpPr>
          <a:xfrm>
            <a:off x="5668095" y="2888589"/>
            <a:ext cx="440688" cy="440688"/>
            <a:chOff x="-1184600" y="2189099"/>
            <a:chExt cx="716100" cy="716100"/>
          </a:xfrm>
        </p:grpSpPr>
        <p:sp>
          <p:nvSpPr>
            <p:cNvPr id="1381" name="Google Shape;1381;p4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82" name="Google Shape;1382;p4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383" name="Google Shape;1383;p42"/>
          <p:cNvGrpSpPr/>
          <p:nvPr/>
        </p:nvGrpSpPr>
        <p:grpSpPr>
          <a:xfrm>
            <a:off x="5668095" y="2310739"/>
            <a:ext cx="440688" cy="440688"/>
            <a:chOff x="-1184600" y="2189099"/>
            <a:chExt cx="716100" cy="716100"/>
          </a:xfrm>
        </p:grpSpPr>
        <p:sp>
          <p:nvSpPr>
            <p:cNvPr id="1384" name="Google Shape;1384;p4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85" name="Google Shape;1385;p4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386" name="Google Shape;1386;p42"/>
          <p:cNvGrpSpPr/>
          <p:nvPr/>
        </p:nvGrpSpPr>
        <p:grpSpPr>
          <a:xfrm>
            <a:off x="5769061" y="2428410"/>
            <a:ext cx="238756" cy="206168"/>
            <a:chOff x="-42651700" y="3217825"/>
            <a:chExt cx="367600" cy="317425"/>
          </a:xfrm>
        </p:grpSpPr>
        <p:sp>
          <p:nvSpPr>
            <p:cNvPr id="1387" name="Google Shape;1387;p42"/>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2"/>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2"/>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2"/>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 name="Google Shape;1391;p42"/>
          <p:cNvGrpSpPr/>
          <p:nvPr/>
        </p:nvGrpSpPr>
        <p:grpSpPr>
          <a:xfrm>
            <a:off x="5784081" y="4165055"/>
            <a:ext cx="208717" cy="206687"/>
            <a:chOff x="-37385100" y="3949908"/>
            <a:chExt cx="321350" cy="318225"/>
          </a:xfrm>
        </p:grpSpPr>
        <p:sp>
          <p:nvSpPr>
            <p:cNvPr id="1392" name="Google Shape;1392;p42"/>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2"/>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 name="Google Shape;1394;p42"/>
          <p:cNvGrpSpPr/>
          <p:nvPr/>
        </p:nvGrpSpPr>
        <p:grpSpPr>
          <a:xfrm>
            <a:off x="5779086" y="3009357"/>
            <a:ext cx="218706" cy="199173"/>
            <a:chOff x="-40378075" y="3267450"/>
            <a:chExt cx="317425" cy="289075"/>
          </a:xfrm>
        </p:grpSpPr>
        <p:sp>
          <p:nvSpPr>
            <p:cNvPr id="1395" name="Google Shape;1395;p42"/>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2"/>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2"/>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2"/>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 name="Google Shape;1399;p42"/>
          <p:cNvGrpSpPr/>
          <p:nvPr/>
        </p:nvGrpSpPr>
        <p:grpSpPr>
          <a:xfrm>
            <a:off x="5779620" y="3619448"/>
            <a:ext cx="217638" cy="170424"/>
            <a:chOff x="-41526450" y="3653375"/>
            <a:chExt cx="315875" cy="247350"/>
          </a:xfrm>
        </p:grpSpPr>
        <p:sp>
          <p:nvSpPr>
            <p:cNvPr id="1400" name="Google Shape;1400;p42"/>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2"/>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402" name="Google Shape;1402;p42"/>
          <p:cNvPicPr preferRelativeResize="0"/>
          <p:nvPr/>
        </p:nvPicPr>
        <p:blipFill rotWithShape="1">
          <a:blip r:embed="rId7">
            <a:alphaModFix amt="90000"/>
          </a:blip>
          <a:srcRect b="12472" l="14783" r="9676" t="26207"/>
          <a:stretch/>
        </p:blipFill>
        <p:spPr>
          <a:xfrm rot="-1220646">
            <a:off x="4476404" y="3344489"/>
            <a:ext cx="343594" cy="398077"/>
          </a:xfrm>
          <a:prstGeom prst="rect">
            <a:avLst/>
          </a:prstGeom>
          <a:noFill/>
          <a:ln>
            <a:noFill/>
          </a:ln>
        </p:spPr>
      </p:pic>
      <p:pic>
        <p:nvPicPr>
          <p:cNvPr id="1403" name="Google Shape;1403;p42"/>
          <p:cNvPicPr preferRelativeResize="0"/>
          <p:nvPr/>
        </p:nvPicPr>
        <p:blipFill rotWithShape="1">
          <a:blip r:embed="rId8">
            <a:alphaModFix amt="90000"/>
          </a:blip>
          <a:srcRect b="22040" l="16945" r="10977" t="23685"/>
          <a:stretch/>
        </p:blipFill>
        <p:spPr>
          <a:xfrm rot="1012860">
            <a:off x="4858837" y="2968054"/>
            <a:ext cx="281737" cy="302772"/>
          </a:xfrm>
          <a:prstGeom prst="rect">
            <a:avLst/>
          </a:prstGeom>
          <a:noFill/>
          <a:ln>
            <a:noFill/>
          </a:ln>
        </p:spPr>
      </p:pic>
      <p:pic>
        <p:nvPicPr>
          <p:cNvPr id="1404" name="Google Shape;1404;p42"/>
          <p:cNvPicPr preferRelativeResize="0"/>
          <p:nvPr/>
        </p:nvPicPr>
        <p:blipFill rotWithShape="1">
          <a:blip r:embed="rId9">
            <a:alphaModFix amt="90000"/>
          </a:blip>
          <a:srcRect b="21433" l="17866" r="12095" t="19811"/>
          <a:stretch/>
        </p:blipFill>
        <p:spPr>
          <a:xfrm rot="-785095">
            <a:off x="4532974" y="2333253"/>
            <a:ext cx="230451" cy="275917"/>
          </a:xfrm>
          <a:prstGeom prst="rect">
            <a:avLst/>
          </a:prstGeom>
          <a:noFill/>
          <a:ln>
            <a:noFill/>
          </a:ln>
        </p:spPr>
      </p:pic>
      <p:pic>
        <p:nvPicPr>
          <p:cNvPr id="1405" name="Google Shape;1405;p42"/>
          <p:cNvPicPr preferRelativeResize="0"/>
          <p:nvPr/>
        </p:nvPicPr>
        <p:blipFill>
          <a:blip r:embed="rId10">
            <a:alphaModFix amt="80000"/>
          </a:blip>
          <a:stretch>
            <a:fillRect/>
          </a:stretch>
        </p:blipFill>
        <p:spPr>
          <a:xfrm>
            <a:off x="4295400" y="3903525"/>
            <a:ext cx="864271" cy="739775"/>
          </a:xfrm>
          <a:prstGeom prst="rect">
            <a:avLst/>
          </a:prstGeom>
          <a:noFill/>
          <a:ln>
            <a:noFill/>
          </a:ln>
        </p:spPr>
      </p:pic>
      <p:sp>
        <p:nvSpPr>
          <p:cNvPr id="1406" name="Google Shape;1406;p42">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407" name="Google Shape;1407;p42">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408" name="Google Shape;1408;p42">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409" name="Google Shape;1409;p42">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410" name="Google Shape;1410;p42">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411" name="Google Shape;1411;p42">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412" name="Google Shape;1412;p42">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413" name="Google Shape;1413;p42">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414" name="Google Shape;1414;p42">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415" name="Google Shape;1415;p42">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416" name="Google Shape;1416;p42">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417" name="Google Shape;1417;p42">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418" name="Google Shape;1418;p42">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419" name="Google Shape;1419;p42">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3" name="Shape 1423"/>
        <p:cNvGrpSpPr/>
        <p:nvPr/>
      </p:nvGrpSpPr>
      <p:grpSpPr>
        <a:xfrm>
          <a:off x="0" y="0"/>
          <a:ext cx="0" cy="0"/>
          <a:chOff x="0" y="0"/>
          <a:chExt cx="0" cy="0"/>
        </a:xfrm>
      </p:grpSpPr>
      <p:pic>
        <p:nvPicPr>
          <p:cNvPr id="1424" name="Google Shape;1424;p43"/>
          <p:cNvPicPr preferRelativeResize="0"/>
          <p:nvPr/>
        </p:nvPicPr>
        <p:blipFill rotWithShape="1">
          <a:blip r:embed="rId3">
            <a:alphaModFix/>
          </a:blip>
          <a:srcRect b="22969" l="0" r="0" t="19433"/>
          <a:stretch/>
        </p:blipFill>
        <p:spPr>
          <a:xfrm>
            <a:off x="762000" y="1571625"/>
            <a:ext cx="5400673" cy="3022874"/>
          </a:xfrm>
          <a:prstGeom prst="rect">
            <a:avLst/>
          </a:prstGeom>
          <a:noFill/>
          <a:ln>
            <a:noFill/>
          </a:ln>
        </p:spPr>
      </p:pic>
      <p:pic>
        <p:nvPicPr>
          <p:cNvPr id="1425" name="Google Shape;1425;p43"/>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1426" name="Google Shape;1426;p43"/>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March </a:t>
            </a:r>
            <a:r>
              <a:rPr lang="en">
                <a:solidFill>
                  <a:schemeClr val="dk2"/>
                </a:solidFill>
              </a:rPr>
              <a:t>2022</a:t>
            </a:r>
            <a:endParaRPr>
              <a:solidFill>
                <a:schemeClr val="dk2"/>
              </a:solidFill>
            </a:endParaRPr>
          </a:p>
        </p:txBody>
      </p:sp>
      <p:pic>
        <p:nvPicPr>
          <p:cNvPr id="1427" name="Google Shape;1427;p43"/>
          <p:cNvPicPr preferRelativeResize="0"/>
          <p:nvPr/>
        </p:nvPicPr>
        <p:blipFill rotWithShape="1">
          <a:blip r:embed="rId5">
            <a:alphaModFix/>
          </a:blip>
          <a:srcRect b="6375" l="6763" r="4482" t="8270"/>
          <a:stretch/>
        </p:blipFill>
        <p:spPr>
          <a:xfrm>
            <a:off x="6234125" y="1552575"/>
            <a:ext cx="2547901" cy="3062298"/>
          </a:xfrm>
          <a:prstGeom prst="rect">
            <a:avLst/>
          </a:prstGeom>
          <a:noFill/>
          <a:ln>
            <a:noFill/>
          </a:ln>
        </p:spPr>
      </p:pic>
      <p:graphicFrame>
        <p:nvGraphicFramePr>
          <p:cNvPr id="1428" name="Google Shape;1428;p43"/>
          <p:cNvGraphicFramePr/>
          <p:nvPr/>
        </p:nvGraphicFramePr>
        <p:xfrm>
          <a:off x="6292413"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Theater class</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Homework</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Appointment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My birthday</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Exam</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1429" name="Google Shape;1429;p43"/>
          <p:cNvGrpSpPr/>
          <p:nvPr/>
        </p:nvGrpSpPr>
        <p:grpSpPr>
          <a:xfrm>
            <a:off x="6565846" y="2391075"/>
            <a:ext cx="333416" cy="333416"/>
            <a:chOff x="-1184600" y="2189099"/>
            <a:chExt cx="716100" cy="716100"/>
          </a:xfrm>
        </p:grpSpPr>
        <p:sp>
          <p:nvSpPr>
            <p:cNvPr id="1430" name="Google Shape;1430;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31" name="Google Shape;1431;p43"/>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432" name="Google Shape;1432;p43"/>
          <p:cNvGrpSpPr/>
          <p:nvPr/>
        </p:nvGrpSpPr>
        <p:grpSpPr>
          <a:xfrm>
            <a:off x="6565905" y="2797228"/>
            <a:ext cx="333380" cy="333380"/>
            <a:chOff x="-1184600" y="2189099"/>
            <a:chExt cx="716100" cy="716100"/>
          </a:xfrm>
        </p:grpSpPr>
        <p:sp>
          <p:nvSpPr>
            <p:cNvPr id="1433" name="Google Shape;1433;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34" name="Google Shape;1434;p43"/>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1435" name="Google Shape;1435;p43"/>
          <p:cNvGrpSpPr/>
          <p:nvPr/>
        </p:nvGrpSpPr>
        <p:grpSpPr>
          <a:xfrm>
            <a:off x="6565905" y="3203490"/>
            <a:ext cx="333380" cy="333380"/>
            <a:chOff x="-1184600" y="2189099"/>
            <a:chExt cx="716100" cy="716100"/>
          </a:xfrm>
        </p:grpSpPr>
        <p:sp>
          <p:nvSpPr>
            <p:cNvPr id="1436" name="Google Shape;1436;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37" name="Google Shape;1437;p43"/>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1438" name="Google Shape;1438;p43"/>
          <p:cNvGrpSpPr/>
          <p:nvPr/>
        </p:nvGrpSpPr>
        <p:grpSpPr>
          <a:xfrm>
            <a:off x="6565905" y="3609751"/>
            <a:ext cx="333380" cy="333380"/>
            <a:chOff x="-1184600" y="2189099"/>
            <a:chExt cx="716100" cy="716100"/>
          </a:xfrm>
        </p:grpSpPr>
        <p:sp>
          <p:nvSpPr>
            <p:cNvPr id="1439" name="Google Shape;1439;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40" name="Google Shape;1440;p43"/>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1441" name="Google Shape;1441;p43"/>
          <p:cNvGrpSpPr/>
          <p:nvPr/>
        </p:nvGrpSpPr>
        <p:grpSpPr>
          <a:xfrm>
            <a:off x="6565905" y="4016013"/>
            <a:ext cx="333380" cy="333380"/>
            <a:chOff x="-1184600" y="2189099"/>
            <a:chExt cx="716100" cy="716100"/>
          </a:xfrm>
        </p:grpSpPr>
        <p:sp>
          <p:nvSpPr>
            <p:cNvPr id="1442" name="Google Shape;1442;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43" name="Google Shape;1443;p43"/>
            <p:cNvPicPr preferRelativeResize="0"/>
            <p:nvPr/>
          </p:nvPicPr>
          <p:blipFill>
            <a:blip r:embed="rId10">
              <a:alphaModFix/>
            </a:blip>
            <a:stretch>
              <a:fillRect/>
            </a:stretch>
          </p:blipFill>
          <p:spPr>
            <a:xfrm>
              <a:off x="-1166706" y="2197616"/>
              <a:ext cx="675860" cy="675860"/>
            </a:xfrm>
            <a:prstGeom prst="rect">
              <a:avLst/>
            </a:prstGeom>
            <a:noFill/>
            <a:ln>
              <a:noFill/>
            </a:ln>
          </p:spPr>
        </p:pic>
      </p:grpSp>
      <p:graphicFrame>
        <p:nvGraphicFramePr>
          <p:cNvPr id="1444" name="Google Shape;1444;p43"/>
          <p:cNvGraphicFramePr/>
          <p:nvPr/>
        </p:nvGraphicFramePr>
        <p:xfrm>
          <a:off x="995813"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1445" name="Google Shape;1445;p43"/>
          <p:cNvGrpSpPr/>
          <p:nvPr/>
        </p:nvGrpSpPr>
        <p:grpSpPr>
          <a:xfrm rot="10800000">
            <a:off x="1824449" y="2140589"/>
            <a:ext cx="440688" cy="440688"/>
            <a:chOff x="-1184600" y="2189099"/>
            <a:chExt cx="716100" cy="716100"/>
          </a:xfrm>
        </p:grpSpPr>
        <p:sp>
          <p:nvSpPr>
            <p:cNvPr id="1446" name="Google Shape;1446;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47" name="Google Shape;1447;p43"/>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448" name="Google Shape;1448;p43"/>
          <p:cNvGrpSpPr/>
          <p:nvPr/>
        </p:nvGrpSpPr>
        <p:grpSpPr>
          <a:xfrm rot="10800000">
            <a:off x="3948524" y="3000364"/>
            <a:ext cx="440688" cy="440688"/>
            <a:chOff x="-1184600" y="2189099"/>
            <a:chExt cx="716100" cy="716100"/>
          </a:xfrm>
        </p:grpSpPr>
        <p:sp>
          <p:nvSpPr>
            <p:cNvPr id="1449" name="Google Shape;1449;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50" name="Google Shape;1450;p43"/>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1451" name="Google Shape;1451;p43"/>
          <p:cNvGrpSpPr/>
          <p:nvPr/>
        </p:nvGrpSpPr>
        <p:grpSpPr>
          <a:xfrm rot="10800000">
            <a:off x="1824449" y="3000364"/>
            <a:ext cx="440688" cy="440688"/>
            <a:chOff x="-1184600" y="2189099"/>
            <a:chExt cx="716100" cy="716100"/>
          </a:xfrm>
        </p:grpSpPr>
        <p:sp>
          <p:nvSpPr>
            <p:cNvPr id="1452" name="Google Shape;1452;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53" name="Google Shape;1453;p43"/>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1454" name="Google Shape;1454;p43"/>
          <p:cNvGrpSpPr/>
          <p:nvPr/>
        </p:nvGrpSpPr>
        <p:grpSpPr>
          <a:xfrm rot="10800000">
            <a:off x="3253199" y="2571739"/>
            <a:ext cx="440688" cy="440688"/>
            <a:chOff x="-1184600" y="2189099"/>
            <a:chExt cx="716100" cy="716100"/>
          </a:xfrm>
        </p:grpSpPr>
        <p:sp>
          <p:nvSpPr>
            <p:cNvPr id="1455" name="Google Shape;1455;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56" name="Google Shape;1456;p43"/>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1457" name="Google Shape;1457;p43"/>
          <p:cNvGrpSpPr/>
          <p:nvPr/>
        </p:nvGrpSpPr>
        <p:grpSpPr>
          <a:xfrm rot="10800000">
            <a:off x="3253199" y="3908514"/>
            <a:ext cx="440688" cy="440688"/>
            <a:chOff x="-1184600" y="2189099"/>
            <a:chExt cx="716100" cy="716100"/>
          </a:xfrm>
        </p:grpSpPr>
        <p:sp>
          <p:nvSpPr>
            <p:cNvPr id="1458" name="Google Shape;1458;p4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59" name="Google Shape;1459;p43"/>
            <p:cNvPicPr preferRelativeResize="0"/>
            <p:nvPr/>
          </p:nvPicPr>
          <p:blipFill>
            <a:blip r:embed="rId9">
              <a:alphaModFix/>
            </a:blip>
            <a:stretch>
              <a:fillRect/>
            </a:stretch>
          </p:blipFill>
          <p:spPr>
            <a:xfrm>
              <a:off x="-1166706" y="2197616"/>
              <a:ext cx="675860" cy="675860"/>
            </a:xfrm>
            <a:prstGeom prst="rect">
              <a:avLst/>
            </a:prstGeom>
            <a:noFill/>
            <a:ln>
              <a:noFill/>
            </a:ln>
          </p:spPr>
        </p:pic>
      </p:grpSp>
      <p:sp>
        <p:nvSpPr>
          <p:cNvPr id="1460" name="Google Shape;1460;p43"/>
          <p:cNvSpPr/>
          <p:nvPr/>
        </p:nvSpPr>
        <p:spPr>
          <a:xfrm>
            <a:off x="4050624" y="3105976"/>
            <a:ext cx="236475" cy="229469"/>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 name="Google Shape;1461;p43"/>
          <p:cNvGrpSpPr/>
          <p:nvPr/>
        </p:nvGrpSpPr>
        <p:grpSpPr>
          <a:xfrm>
            <a:off x="1928581" y="3103197"/>
            <a:ext cx="232398" cy="235029"/>
            <a:chOff x="-39647175" y="3972000"/>
            <a:chExt cx="313500" cy="317050"/>
          </a:xfrm>
        </p:grpSpPr>
        <p:sp>
          <p:nvSpPr>
            <p:cNvPr id="1462" name="Google Shape;1462;p43"/>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3"/>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3"/>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 name="Google Shape;1465;p43"/>
          <p:cNvGrpSpPr/>
          <p:nvPr/>
        </p:nvGrpSpPr>
        <p:grpSpPr>
          <a:xfrm>
            <a:off x="3368233" y="2668276"/>
            <a:ext cx="210619" cy="247613"/>
            <a:chOff x="-27691025" y="3175300"/>
            <a:chExt cx="251275" cy="295375"/>
          </a:xfrm>
        </p:grpSpPr>
        <p:sp>
          <p:nvSpPr>
            <p:cNvPr id="1466" name="Google Shape;1466;p43"/>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3"/>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3"/>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3"/>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 name="Google Shape;1470;p43"/>
          <p:cNvGrpSpPr/>
          <p:nvPr/>
        </p:nvGrpSpPr>
        <p:grpSpPr>
          <a:xfrm>
            <a:off x="1936487" y="2253035"/>
            <a:ext cx="216591" cy="215810"/>
            <a:chOff x="-13947000" y="3212800"/>
            <a:chExt cx="353675" cy="352400"/>
          </a:xfrm>
        </p:grpSpPr>
        <p:sp>
          <p:nvSpPr>
            <p:cNvPr id="1471" name="Google Shape;1471;p43"/>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3"/>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 name="Google Shape;1473;p43"/>
          <p:cNvGrpSpPr/>
          <p:nvPr/>
        </p:nvGrpSpPr>
        <p:grpSpPr>
          <a:xfrm>
            <a:off x="3378673" y="4020944"/>
            <a:ext cx="189717" cy="215835"/>
            <a:chOff x="2707950" y="4399325"/>
            <a:chExt cx="423475" cy="481775"/>
          </a:xfrm>
        </p:grpSpPr>
        <p:sp>
          <p:nvSpPr>
            <p:cNvPr id="1474" name="Google Shape;1474;p43"/>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5" name="Google Shape;1475;p43"/>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6" name="Google Shape;1476;p43"/>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7" name="Google Shape;1477;p43"/>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8" name="Google Shape;1478;p43"/>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9" name="Google Shape;1479;p43"/>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0" name="Google Shape;1480;p43"/>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1" name="Google Shape;1481;p43"/>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2" name="Google Shape;1482;p43"/>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3" name="Google Shape;1483;p43"/>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4" name="Google Shape;1484;p43"/>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85" name="Google Shape;1485;p43"/>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86" name="Google Shape;1486;p43"/>
          <p:cNvSpPr/>
          <p:nvPr/>
        </p:nvSpPr>
        <p:spPr>
          <a:xfrm>
            <a:off x="6651000" y="2884852"/>
            <a:ext cx="163105" cy="158273"/>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7" name="Google Shape;1487;p43"/>
          <p:cNvGrpSpPr/>
          <p:nvPr/>
        </p:nvGrpSpPr>
        <p:grpSpPr>
          <a:xfrm>
            <a:off x="6650985" y="4100237"/>
            <a:ext cx="163114" cy="164961"/>
            <a:chOff x="-39647175" y="3972000"/>
            <a:chExt cx="313500" cy="317050"/>
          </a:xfrm>
        </p:grpSpPr>
        <p:sp>
          <p:nvSpPr>
            <p:cNvPr id="1488" name="Google Shape;1488;p43"/>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3"/>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3"/>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 name="Google Shape;1491;p43"/>
          <p:cNvGrpSpPr/>
          <p:nvPr/>
        </p:nvGrpSpPr>
        <p:grpSpPr>
          <a:xfrm>
            <a:off x="6655275" y="3279275"/>
            <a:ext cx="154660" cy="181803"/>
            <a:chOff x="-27691025" y="3175300"/>
            <a:chExt cx="251275" cy="295375"/>
          </a:xfrm>
        </p:grpSpPr>
        <p:sp>
          <p:nvSpPr>
            <p:cNvPr id="1492" name="Google Shape;1492;p43"/>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3"/>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3"/>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3"/>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 name="Google Shape;1496;p43"/>
          <p:cNvGrpSpPr/>
          <p:nvPr/>
        </p:nvGrpSpPr>
        <p:grpSpPr>
          <a:xfrm>
            <a:off x="6663707" y="3698139"/>
            <a:ext cx="137672" cy="156625"/>
            <a:chOff x="2707950" y="4399325"/>
            <a:chExt cx="423475" cy="481775"/>
          </a:xfrm>
        </p:grpSpPr>
        <p:sp>
          <p:nvSpPr>
            <p:cNvPr id="1497" name="Google Shape;1497;p43"/>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8" name="Google Shape;1498;p43"/>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99" name="Google Shape;1499;p43"/>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0" name="Google Shape;1500;p43"/>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1" name="Google Shape;1501;p43"/>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2" name="Google Shape;1502;p43"/>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3" name="Google Shape;1503;p43"/>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4" name="Google Shape;1504;p43"/>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5" name="Google Shape;1505;p43"/>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6" name="Google Shape;1506;p43"/>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7" name="Google Shape;1507;p43"/>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08" name="Google Shape;1508;p43"/>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09" name="Google Shape;1509;p43"/>
          <p:cNvGrpSpPr/>
          <p:nvPr/>
        </p:nvGrpSpPr>
        <p:grpSpPr>
          <a:xfrm>
            <a:off x="6651038" y="2486045"/>
            <a:ext cx="163115" cy="162527"/>
            <a:chOff x="-13947000" y="3212800"/>
            <a:chExt cx="353675" cy="352400"/>
          </a:xfrm>
        </p:grpSpPr>
        <p:sp>
          <p:nvSpPr>
            <p:cNvPr id="1510" name="Google Shape;1510;p43"/>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3"/>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 name="Google Shape;1512;p43">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513" name="Google Shape;1513;p43">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514" name="Google Shape;1514;p43">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515" name="Google Shape;1515;p43">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516" name="Google Shape;1516;p43">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517" name="Google Shape;1517;p43">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518" name="Google Shape;1518;p43">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519" name="Google Shape;1519;p43">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520" name="Google Shape;1520;p43">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521" name="Google Shape;1521;p43">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522" name="Google Shape;1522;p43">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523" name="Google Shape;1523;p43">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524" name="Google Shape;1524;p43">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525" name="Google Shape;1525;p43">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9" name="Shape 1529"/>
        <p:cNvGrpSpPr/>
        <p:nvPr/>
      </p:nvGrpSpPr>
      <p:grpSpPr>
        <a:xfrm>
          <a:off x="0" y="0"/>
          <a:ext cx="0" cy="0"/>
          <a:chOff x="0" y="0"/>
          <a:chExt cx="0" cy="0"/>
        </a:xfrm>
      </p:grpSpPr>
      <p:sp>
        <p:nvSpPr>
          <p:cNvPr id="1530" name="Google Shape;1530;p44"/>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531" name="Google Shape;1531;p44"/>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532" name="Google Shape;1532;p44"/>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533" name="Google Shape;1533;p44"/>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534" name="Google Shape;1534;p44"/>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535" name="Google Shape;1535;p44"/>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536" name="Google Shape;1536;p44"/>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1537" name="Google Shape;1537;p44"/>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1538" name="Google Shape;1538;p44"/>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1539" name="Google Shape;1539;p44"/>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1540" name="Google Shape;1540;p44"/>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1541" name="Google Shape;1541;p44"/>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sp>
        <p:nvSpPr>
          <p:cNvPr id="1542" name="Google Shape;1542;p44"/>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Weekly Schedule</a:t>
            </a:r>
            <a:endParaRPr>
              <a:solidFill>
                <a:schemeClr val="dk2"/>
              </a:solidFill>
            </a:endParaRPr>
          </a:p>
        </p:txBody>
      </p:sp>
      <p:pic>
        <p:nvPicPr>
          <p:cNvPr id="1543" name="Google Shape;1543;p44"/>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1544" name="Google Shape;1544;p44"/>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1545" name="Google Shape;1545;p44"/>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1546" name="Google Shape;1546;p44"/>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1547" name="Google Shape;1547;p44"/>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8</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9</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10</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11</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12</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Physics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Arts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History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Soccer</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Yoga</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Tennis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1548" name="Google Shape;1548;p44">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549" name="Google Shape;1549;p44">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550" name="Google Shape;1550;p44">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551" name="Google Shape;1551;p44">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552" name="Google Shape;1552;p44">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553" name="Google Shape;1553;p44">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554" name="Google Shape;1554;p44">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555" name="Google Shape;1555;p44">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556" name="Google Shape;1556;p44">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557" name="Google Shape;1557;p44">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558" name="Google Shape;1558;p44">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559" name="Google Shape;1559;p44">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560" name="Google Shape;1560;p44">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561" name="Google Shape;1561;p44">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5" name="Shape 1565"/>
        <p:cNvGrpSpPr/>
        <p:nvPr/>
      </p:nvGrpSpPr>
      <p:grpSpPr>
        <a:xfrm>
          <a:off x="0" y="0"/>
          <a:ext cx="0" cy="0"/>
          <a:chOff x="0" y="0"/>
          <a:chExt cx="0" cy="0"/>
        </a:xfrm>
      </p:grpSpPr>
      <p:pic>
        <p:nvPicPr>
          <p:cNvPr id="1566" name="Google Shape;1566;p45"/>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1567" name="Google Shape;1567;p45"/>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1568" name="Google Shape;1568;p45"/>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Thursday</a:t>
            </a:r>
            <a:endParaRPr>
              <a:solidFill>
                <a:schemeClr val="dk2"/>
              </a:solidFill>
            </a:endParaRPr>
          </a:p>
        </p:txBody>
      </p:sp>
      <p:graphicFrame>
        <p:nvGraphicFramePr>
          <p:cNvPr id="1569" name="Google Shape;1569;p45"/>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Spanish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Math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Team meeting</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Doctor Appointment</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1570" name="Google Shape;1570;p45"/>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1571" name="Google Shape;1571;p45"/>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1572" name="Google Shape;1572;p45"/>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1573" name="Google Shape;1573;p45"/>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1574" name="Google Shape;1574;p45"/>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1575" name="Google Shape;1575;p45"/>
          <p:cNvGrpSpPr/>
          <p:nvPr/>
        </p:nvGrpSpPr>
        <p:grpSpPr>
          <a:xfrm>
            <a:off x="2042758" y="1840525"/>
            <a:ext cx="333416" cy="333416"/>
            <a:chOff x="2042758" y="1840525"/>
            <a:chExt cx="333416" cy="333416"/>
          </a:xfrm>
        </p:grpSpPr>
        <p:grpSp>
          <p:nvGrpSpPr>
            <p:cNvPr id="1576" name="Google Shape;1576;p45"/>
            <p:cNvGrpSpPr/>
            <p:nvPr/>
          </p:nvGrpSpPr>
          <p:grpSpPr>
            <a:xfrm>
              <a:off x="2042758" y="1840525"/>
              <a:ext cx="333416" cy="333416"/>
              <a:chOff x="-1184600" y="2189099"/>
              <a:chExt cx="716100" cy="716100"/>
            </a:xfrm>
          </p:grpSpPr>
          <p:sp>
            <p:nvSpPr>
              <p:cNvPr id="1577" name="Google Shape;1577;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78" name="Google Shape;1578;p45"/>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579" name="Google Shape;1579;p45"/>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80" name="Google Shape;1580;p45"/>
          <p:cNvGrpSpPr/>
          <p:nvPr/>
        </p:nvGrpSpPr>
        <p:grpSpPr>
          <a:xfrm>
            <a:off x="2042758" y="3162119"/>
            <a:ext cx="333416" cy="333416"/>
            <a:chOff x="2042758" y="3200219"/>
            <a:chExt cx="333416" cy="333416"/>
          </a:xfrm>
        </p:grpSpPr>
        <p:grpSp>
          <p:nvGrpSpPr>
            <p:cNvPr id="1581" name="Google Shape;1581;p45"/>
            <p:cNvGrpSpPr/>
            <p:nvPr/>
          </p:nvGrpSpPr>
          <p:grpSpPr>
            <a:xfrm>
              <a:off x="2042758" y="3200219"/>
              <a:ext cx="333416" cy="333416"/>
              <a:chOff x="-1184600" y="2189099"/>
              <a:chExt cx="716100" cy="716100"/>
            </a:xfrm>
          </p:grpSpPr>
          <p:sp>
            <p:nvSpPr>
              <p:cNvPr id="1582" name="Google Shape;1582;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83" name="Google Shape;1583;p45"/>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584" name="Google Shape;1584;p45"/>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85" name="Google Shape;1585;p45"/>
          <p:cNvGrpSpPr/>
          <p:nvPr/>
        </p:nvGrpSpPr>
        <p:grpSpPr>
          <a:xfrm>
            <a:off x="5727646" y="1840531"/>
            <a:ext cx="333416" cy="333416"/>
            <a:chOff x="-1184600" y="2189099"/>
            <a:chExt cx="716100" cy="716100"/>
          </a:xfrm>
        </p:grpSpPr>
        <p:sp>
          <p:nvSpPr>
            <p:cNvPr id="1586" name="Google Shape;1586;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87" name="Google Shape;1587;p45"/>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588" name="Google Shape;1588;p45"/>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89" name="Google Shape;1589;p45"/>
          <p:cNvGrpSpPr/>
          <p:nvPr/>
        </p:nvGrpSpPr>
        <p:grpSpPr>
          <a:xfrm>
            <a:off x="2042796" y="3979194"/>
            <a:ext cx="333416" cy="333416"/>
            <a:chOff x="2042758" y="2376994"/>
            <a:chExt cx="333416" cy="333416"/>
          </a:xfrm>
        </p:grpSpPr>
        <p:grpSp>
          <p:nvGrpSpPr>
            <p:cNvPr id="1590" name="Google Shape;1590;p45"/>
            <p:cNvGrpSpPr/>
            <p:nvPr/>
          </p:nvGrpSpPr>
          <p:grpSpPr>
            <a:xfrm>
              <a:off x="2042758" y="2376994"/>
              <a:ext cx="333416" cy="333416"/>
              <a:chOff x="-1184600" y="2189099"/>
              <a:chExt cx="716100" cy="716100"/>
            </a:xfrm>
          </p:grpSpPr>
          <p:sp>
            <p:nvSpPr>
              <p:cNvPr id="1591" name="Google Shape;1591;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92" name="Google Shape;1592;p45"/>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593" name="Google Shape;1593;p45"/>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94" name="Google Shape;1594;p45"/>
          <p:cNvGrpSpPr/>
          <p:nvPr/>
        </p:nvGrpSpPr>
        <p:grpSpPr>
          <a:xfrm>
            <a:off x="2042796" y="2762069"/>
            <a:ext cx="333416" cy="333416"/>
            <a:chOff x="2042796" y="2788606"/>
            <a:chExt cx="333416" cy="333416"/>
          </a:xfrm>
        </p:grpSpPr>
        <p:grpSp>
          <p:nvGrpSpPr>
            <p:cNvPr id="1595" name="Google Shape;1595;p45"/>
            <p:cNvGrpSpPr/>
            <p:nvPr/>
          </p:nvGrpSpPr>
          <p:grpSpPr>
            <a:xfrm>
              <a:off x="2042796" y="2788606"/>
              <a:ext cx="333416" cy="333416"/>
              <a:chOff x="-1184600" y="2189099"/>
              <a:chExt cx="716100" cy="716100"/>
            </a:xfrm>
          </p:grpSpPr>
          <p:sp>
            <p:nvSpPr>
              <p:cNvPr id="1596" name="Google Shape;1596;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97" name="Google Shape;1597;p45"/>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598" name="Google Shape;1598;p45"/>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99" name="Google Shape;1599;p45"/>
          <p:cNvGrpSpPr/>
          <p:nvPr/>
        </p:nvGrpSpPr>
        <p:grpSpPr>
          <a:xfrm>
            <a:off x="2042758" y="3562169"/>
            <a:ext cx="333416" cy="333416"/>
            <a:chOff x="2042758" y="3562169"/>
            <a:chExt cx="333416" cy="333416"/>
          </a:xfrm>
        </p:grpSpPr>
        <p:grpSp>
          <p:nvGrpSpPr>
            <p:cNvPr id="1600" name="Google Shape;1600;p45"/>
            <p:cNvGrpSpPr/>
            <p:nvPr/>
          </p:nvGrpSpPr>
          <p:grpSpPr>
            <a:xfrm>
              <a:off x="2042758" y="3562169"/>
              <a:ext cx="333416" cy="333416"/>
              <a:chOff x="-1184600" y="2189099"/>
              <a:chExt cx="716100" cy="716100"/>
            </a:xfrm>
          </p:grpSpPr>
          <p:sp>
            <p:nvSpPr>
              <p:cNvPr id="1601" name="Google Shape;1601;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02" name="Google Shape;1602;p45"/>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603" name="Google Shape;1603;p45"/>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04" name="Google Shape;1604;p45"/>
          <p:cNvGrpSpPr/>
          <p:nvPr/>
        </p:nvGrpSpPr>
        <p:grpSpPr>
          <a:xfrm>
            <a:off x="5727646" y="2362019"/>
            <a:ext cx="333416" cy="333416"/>
            <a:chOff x="2042758" y="3562169"/>
            <a:chExt cx="333416" cy="333416"/>
          </a:xfrm>
        </p:grpSpPr>
        <p:grpSp>
          <p:nvGrpSpPr>
            <p:cNvPr id="1605" name="Google Shape;1605;p45"/>
            <p:cNvGrpSpPr/>
            <p:nvPr/>
          </p:nvGrpSpPr>
          <p:grpSpPr>
            <a:xfrm>
              <a:off x="2042758" y="3562169"/>
              <a:ext cx="333416" cy="333416"/>
              <a:chOff x="-1184600" y="2189099"/>
              <a:chExt cx="716100" cy="716100"/>
            </a:xfrm>
          </p:grpSpPr>
          <p:sp>
            <p:nvSpPr>
              <p:cNvPr id="1606" name="Google Shape;1606;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07" name="Google Shape;1607;p45"/>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608" name="Google Shape;1608;p45"/>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09" name="Google Shape;1609;p45"/>
          <p:cNvGrpSpPr/>
          <p:nvPr/>
        </p:nvGrpSpPr>
        <p:grpSpPr>
          <a:xfrm>
            <a:off x="5727646" y="3167111"/>
            <a:ext cx="333416" cy="333416"/>
            <a:chOff x="2042758" y="3200219"/>
            <a:chExt cx="333416" cy="333416"/>
          </a:xfrm>
        </p:grpSpPr>
        <p:grpSp>
          <p:nvGrpSpPr>
            <p:cNvPr id="1610" name="Google Shape;1610;p45"/>
            <p:cNvGrpSpPr/>
            <p:nvPr/>
          </p:nvGrpSpPr>
          <p:grpSpPr>
            <a:xfrm>
              <a:off x="2042758" y="3200219"/>
              <a:ext cx="333416" cy="333416"/>
              <a:chOff x="-1184600" y="2189099"/>
              <a:chExt cx="716100" cy="716100"/>
            </a:xfrm>
          </p:grpSpPr>
          <p:sp>
            <p:nvSpPr>
              <p:cNvPr id="1611" name="Google Shape;1611;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12" name="Google Shape;1612;p45"/>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613" name="Google Shape;1613;p45"/>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14" name="Google Shape;1614;p45"/>
          <p:cNvGrpSpPr/>
          <p:nvPr/>
        </p:nvGrpSpPr>
        <p:grpSpPr>
          <a:xfrm>
            <a:off x="5727646" y="2764565"/>
            <a:ext cx="333416" cy="333416"/>
            <a:chOff x="2042796" y="2788606"/>
            <a:chExt cx="333416" cy="333416"/>
          </a:xfrm>
        </p:grpSpPr>
        <p:grpSp>
          <p:nvGrpSpPr>
            <p:cNvPr id="1615" name="Google Shape;1615;p45"/>
            <p:cNvGrpSpPr/>
            <p:nvPr/>
          </p:nvGrpSpPr>
          <p:grpSpPr>
            <a:xfrm>
              <a:off x="2042796" y="2788606"/>
              <a:ext cx="333416" cy="333416"/>
              <a:chOff x="-1184600" y="2189099"/>
              <a:chExt cx="716100" cy="716100"/>
            </a:xfrm>
          </p:grpSpPr>
          <p:sp>
            <p:nvSpPr>
              <p:cNvPr id="1616" name="Google Shape;1616;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17" name="Google Shape;1617;p45"/>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618" name="Google Shape;1618;p45"/>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19" name="Google Shape;1619;p45">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620" name="Google Shape;1620;p45">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621" name="Google Shape;1621;p45">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622" name="Google Shape;1622;p45">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623" name="Google Shape;1623;p45">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624" name="Google Shape;1624;p45">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625" name="Google Shape;1625;p45">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626" name="Google Shape;1626;p45">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627" name="Google Shape;1627;p45">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628" name="Google Shape;1628;p45">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629" name="Google Shape;1629;p45">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630" name="Google Shape;1630;p45">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631" name="Google Shape;1631;p45">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632" name="Google Shape;1632;p45">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1633" name="Google Shape;1633;p45"/>
          <p:cNvGrpSpPr/>
          <p:nvPr/>
        </p:nvGrpSpPr>
        <p:grpSpPr>
          <a:xfrm>
            <a:off x="2042758" y="2362019"/>
            <a:ext cx="333416" cy="333416"/>
            <a:chOff x="2042796" y="2788606"/>
            <a:chExt cx="333416" cy="333416"/>
          </a:xfrm>
        </p:grpSpPr>
        <p:grpSp>
          <p:nvGrpSpPr>
            <p:cNvPr id="1634" name="Google Shape;1634;p45"/>
            <p:cNvGrpSpPr/>
            <p:nvPr/>
          </p:nvGrpSpPr>
          <p:grpSpPr>
            <a:xfrm>
              <a:off x="2042796" y="2788606"/>
              <a:ext cx="333416" cy="333416"/>
              <a:chOff x="-1184600" y="2189099"/>
              <a:chExt cx="716100" cy="716100"/>
            </a:xfrm>
          </p:grpSpPr>
          <p:sp>
            <p:nvSpPr>
              <p:cNvPr id="1635" name="Google Shape;1635;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36" name="Google Shape;1636;p45"/>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637" name="Google Shape;1637;p45"/>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38" name="Google Shape;1638;p45"/>
          <p:cNvGrpSpPr/>
          <p:nvPr/>
        </p:nvGrpSpPr>
        <p:grpSpPr>
          <a:xfrm>
            <a:off x="5727646" y="3569661"/>
            <a:ext cx="333416" cy="333416"/>
            <a:chOff x="2042758" y="3200219"/>
            <a:chExt cx="333416" cy="333416"/>
          </a:xfrm>
        </p:grpSpPr>
        <p:grpSp>
          <p:nvGrpSpPr>
            <p:cNvPr id="1639" name="Google Shape;1639;p45"/>
            <p:cNvGrpSpPr/>
            <p:nvPr/>
          </p:nvGrpSpPr>
          <p:grpSpPr>
            <a:xfrm>
              <a:off x="2042758" y="3200219"/>
              <a:ext cx="333416" cy="333416"/>
              <a:chOff x="-1184600" y="2189099"/>
              <a:chExt cx="716100" cy="716100"/>
            </a:xfrm>
          </p:grpSpPr>
          <p:sp>
            <p:nvSpPr>
              <p:cNvPr id="1640" name="Google Shape;1640;p4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41" name="Google Shape;1641;p45"/>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642" name="Google Shape;1642;p45"/>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6" name="Shape 1646"/>
        <p:cNvGrpSpPr/>
        <p:nvPr/>
      </p:nvGrpSpPr>
      <p:grpSpPr>
        <a:xfrm>
          <a:off x="0" y="0"/>
          <a:ext cx="0" cy="0"/>
          <a:chOff x="0" y="0"/>
          <a:chExt cx="0" cy="0"/>
        </a:xfrm>
      </p:grpSpPr>
      <p:pic>
        <p:nvPicPr>
          <p:cNvPr id="1647" name="Google Shape;1647;p46"/>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1648" name="Google Shape;1648;p46"/>
          <p:cNvSpPr/>
          <p:nvPr/>
        </p:nvSpPr>
        <p:spPr>
          <a:xfrm>
            <a:off x="1422269" y="2680016"/>
            <a:ext cx="1608787" cy="553585"/>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Goal 1</a:t>
            </a:r>
            <a:endParaRPr b="1" sz="2400">
              <a:solidFill>
                <a:schemeClr val="dk2"/>
              </a:solidFill>
              <a:latin typeface="Patrick Hand"/>
              <a:ea typeface="Patrick Hand"/>
              <a:cs typeface="Patrick Hand"/>
              <a:sym typeface="Patrick Hand"/>
            </a:endParaRPr>
          </a:p>
        </p:txBody>
      </p:sp>
      <p:sp>
        <p:nvSpPr>
          <p:cNvPr id="1649" name="Google Shape;1649;p46"/>
          <p:cNvSpPr/>
          <p:nvPr/>
        </p:nvSpPr>
        <p:spPr>
          <a:xfrm>
            <a:off x="3101124" y="2680016"/>
            <a:ext cx="1608787" cy="553585"/>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Goal 2</a:t>
            </a:r>
            <a:endParaRPr b="1" sz="2400">
              <a:solidFill>
                <a:schemeClr val="dk2"/>
              </a:solidFill>
              <a:latin typeface="Patrick Hand"/>
              <a:ea typeface="Patrick Hand"/>
              <a:cs typeface="Patrick Hand"/>
              <a:sym typeface="Patrick Hand"/>
            </a:endParaRPr>
          </a:p>
        </p:txBody>
      </p:sp>
      <p:sp>
        <p:nvSpPr>
          <p:cNvPr id="1650" name="Google Shape;1650;p46"/>
          <p:cNvSpPr/>
          <p:nvPr/>
        </p:nvSpPr>
        <p:spPr>
          <a:xfrm>
            <a:off x="4779978" y="2680016"/>
            <a:ext cx="1608787" cy="553585"/>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Goal 3</a:t>
            </a:r>
            <a:endParaRPr b="1" sz="2400">
              <a:solidFill>
                <a:schemeClr val="dk2"/>
              </a:solidFill>
              <a:latin typeface="Patrick Hand"/>
              <a:ea typeface="Patrick Hand"/>
              <a:cs typeface="Patrick Hand"/>
              <a:sym typeface="Patrick Hand"/>
            </a:endParaRPr>
          </a:p>
        </p:txBody>
      </p:sp>
      <p:sp>
        <p:nvSpPr>
          <p:cNvPr id="1651" name="Google Shape;1651;p46"/>
          <p:cNvSpPr/>
          <p:nvPr/>
        </p:nvSpPr>
        <p:spPr>
          <a:xfrm>
            <a:off x="6458832" y="2680016"/>
            <a:ext cx="1608787" cy="553585"/>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Goal 4</a:t>
            </a:r>
            <a:endParaRPr b="1" sz="2400">
              <a:solidFill>
                <a:schemeClr val="dk2"/>
              </a:solidFill>
              <a:latin typeface="Patrick Hand"/>
              <a:ea typeface="Patrick Hand"/>
              <a:cs typeface="Patrick Hand"/>
              <a:sym typeface="Patrick Hand"/>
            </a:endParaRPr>
          </a:p>
        </p:txBody>
      </p:sp>
      <p:sp>
        <p:nvSpPr>
          <p:cNvPr id="1652" name="Google Shape;1652;p46"/>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Goals for March</a:t>
            </a:r>
            <a:endParaRPr/>
          </a:p>
        </p:txBody>
      </p:sp>
      <p:sp>
        <p:nvSpPr>
          <p:cNvPr id="1653" name="Google Shape;1653;p46"/>
          <p:cNvSpPr txBox="1"/>
          <p:nvPr/>
        </p:nvSpPr>
        <p:spPr>
          <a:xfrm>
            <a:off x="3131367" y="1793698"/>
            <a:ext cx="1517700" cy="819600"/>
          </a:xfrm>
          <a:prstGeom prst="rect">
            <a:avLst/>
          </a:prstGeom>
          <a:solidFill>
            <a:srgbClr val="FEFEFE">
              <a:alpha val="77650"/>
            </a:srgbClr>
          </a:solid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2"/>
                </a:solidFill>
                <a:latin typeface="Mulish"/>
                <a:ea typeface="Mulish"/>
                <a:cs typeface="Mulish"/>
                <a:sym typeface="Mulish"/>
              </a:rPr>
              <a:t>Despite being red, Mars is a cold place</a:t>
            </a:r>
            <a:endParaRPr>
              <a:solidFill>
                <a:schemeClr val="dk2"/>
              </a:solidFill>
              <a:latin typeface="Mulish"/>
              <a:ea typeface="Mulish"/>
              <a:cs typeface="Mulish"/>
              <a:sym typeface="Mulish"/>
            </a:endParaRPr>
          </a:p>
        </p:txBody>
      </p:sp>
      <p:sp>
        <p:nvSpPr>
          <p:cNvPr id="1654" name="Google Shape;1654;p46"/>
          <p:cNvSpPr txBox="1"/>
          <p:nvPr/>
        </p:nvSpPr>
        <p:spPr>
          <a:xfrm>
            <a:off x="4794925" y="3336856"/>
            <a:ext cx="1563600" cy="819600"/>
          </a:xfrm>
          <a:prstGeom prst="rect">
            <a:avLst/>
          </a:prstGeom>
          <a:solidFill>
            <a:srgbClr val="FEFEFE">
              <a:alpha val="77650"/>
            </a:srgbClr>
          </a:solid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2"/>
                </a:solidFill>
                <a:latin typeface="Mulish"/>
                <a:ea typeface="Mulish"/>
                <a:cs typeface="Mulish"/>
                <a:sym typeface="Mulish"/>
              </a:rPr>
              <a:t>Yes, this is the ringed one. It’s a gas giant</a:t>
            </a:r>
            <a:endParaRPr>
              <a:solidFill>
                <a:schemeClr val="dk2"/>
              </a:solidFill>
              <a:latin typeface="Mulish"/>
              <a:ea typeface="Mulish"/>
              <a:cs typeface="Mulish"/>
              <a:sym typeface="Mulish"/>
            </a:endParaRPr>
          </a:p>
        </p:txBody>
      </p:sp>
      <p:sp>
        <p:nvSpPr>
          <p:cNvPr id="1655" name="Google Shape;1655;p46"/>
          <p:cNvSpPr txBox="1"/>
          <p:nvPr/>
        </p:nvSpPr>
        <p:spPr>
          <a:xfrm>
            <a:off x="1467813" y="3336855"/>
            <a:ext cx="1517700" cy="819600"/>
          </a:xfrm>
          <a:prstGeom prst="rect">
            <a:avLst/>
          </a:prstGeom>
          <a:solidFill>
            <a:srgbClr val="FEFEFE">
              <a:alpha val="77650"/>
            </a:srgbClr>
          </a:solid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2"/>
                </a:solidFill>
                <a:latin typeface="Mulish"/>
                <a:ea typeface="Mulish"/>
                <a:cs typeface="Mulish"/>
                <a:sym typeface="Mulish"/>
              </a:rPr>
              <a:t>Jupiter is</a:t>
            </a:r>
            <a:r>
              <a:rPr lang="en">
                <a:solidFill>
                  <a:schemeClr val="dk2"/>
                </a:solidFill>
                <a:latin typeface="Mulish"/>
                <a:ea typeface="Mulish"/>
                <a:cs typeface="Mulish"/>
                <a:sym typeface="Mulish"/>
              </a:rPr>
              <a:t> a gas giant and the biggest planet</a:t>
            </a:r>
            <a:endParaRPr>
              <a:solidFill>
                <a:schemeClr val="dk2"/>
              </a:solidFill>
              <a:latin typeface="Mulish"/>
              <a:ea typeface="Mulish"/>
              <a:cs typeface="Mulish"/>
              <a:sym typeface="Mulish"/>
            </a:endParaRPr>
          </a:p>
        </p:txBody>
      </p:sp>
      <p:sp>
        <p:nvSpPr>
          <p:cNvPr id="1656" name="Google Shape;1656;p46"/>
          <p:cNvSpPr txBox="1"/>
          <p:nvPr/>
        </p:nvSpPr>
        <p:spPr>
          <a:xfrm>
            <a:off x="6504375" y="1793698"/>
            <a:ext cx="1517700" cy="819600"/>
          </a:xfrm>
          <a:prstGeom prst="rect">
            <a:avLst/>
          </a:prstGeom>
          <a:solidFill>
            <a:srgbClr val="FEFEFE">
              <a:alpha val="77650"/>
            </a:srgbClr>
          </a:solid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2"/>
                </a:solidFill>
                <a:latin typeface="Mulish"/>
                <a:ea typeface="Mulish"/>
                <a:cs typeface="Mulish"/>
                <a:sym typeface="Mulish"/>
              </a:rPr>
              <a:t>Venus has a beautiful name, but it is hot</a:t>
            </a:r>
            <a:endParaRPr>
              <a:solidFill>
                <a:schemeClr val="dk2"/>
              </a:solidFill>
              <a:latin typeface="Mulish"/>
              <a:ea typeface="Mulish"/>
              <a:cs typeface="Mulish"/>
              <a:sym typeface="Mulish"/>
            </a:endParaRPr>
          </a:p>
        </p:txBody>
      </p:sp>
      <p:grpSp>
        <p:nvGrpSpPr>
          <p:cNvPr id="1657" name="Google Shape;1657;p46"/>
          <p:cNvGrpSpPr/>
          <p:nvPr/>
        </p:nvGrpSpPr>
        <p:grpSpPr>
          <a:xfrm>
            <a:off x="2866597" y="2736464"/>
            <a:ext cx="440688" cy="440688"/>
            <a:chOff x="2838022" y="2774171"/>
            <a:chExt cx="440688" cy="440688"/>
          </a:xfrm>
        </p:grpSpPr>
        <p:grpSp>
          <p:nvGrpSpPr>
            <p:cNvPr id="1658" name="Google Shape;1658;p46"/>
            <p:cNvGrpSpPr/>
            <p:nvPr/>
          </p:nvGrpSpPr>
          <p:grpSpPr>
            <a:xfrm>
              <a:off x="2838022" y="2774171"/>
              <a:ext cx="440688" cy="440688"/>
              <a:chOff x="-1184600" y="2189099"/>
              <a:chExt cx="716100" cy="716100"/>
            </a:xfrm>
          </p:grpSpPr>
          <p:sp>
            <p:nvSpPr>
              <p:cNvPr id="1659" name="Google Shape;1659;p4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60" name="Google Shape;1660;p46"/>
              <p:cNvPicPr preferRelativeResize="0"/>
              <p:nvPr/>
            </p:nvPicPr>
            <p:blipFill>
              <a:blip r:embed="rId4">
                <a:alphaModFix/>
              </a:blip>
              <a:stretch>
                <a:fillRect/>
              </a:stretch>
            </p:blipFill>
            <p:spPr>
              <a:xfrm>
                <a:off x="-1166706" y="2197616"/>
                <a:ext cx="675860" cy="675860"/>
              </a:xfrm>
              <a:prstGeom prst="rect">
                <a:avLst/>
              </a:prstGeom>
              <a:noFill/>
              <a:ln>
                <a:noFill/>
              </a:ln>
            </p:spPr>
          </p:pic>
        </p:grpSp>
        <p:grpSp>
          <p:nvGrpSpPr>
            <p:cNvPr id="1661" name="Google Shape;1661;p46"/>
            <p:cNvGrpSpPr/>
            <p:nvPr/>
          </p:nvGrpSpPr>
          <p:grpSpPr>
            <a:xfrm>
              <a:off x="2944327" y="2874275"/>
              <a:ext cx="228077" cy="240480"/>
              <a:chOff x="3185903" y="1918035"/>
              <a:chExt cx="93643" cy="98743"/>
            </a:xfrm>
          </p:grpSpPr>
          <p:sp>
            <p:nvSpPr>
              <p:cNvPr id="1662" name="Google Shape;1662;p46"/>
              <p:cNvSpPr/>
              <p:nvPr/>
            </p:nvSpPr>
            <p:spPr>
              <a:xfrm>
                <a:off x="3216420" y="1918035"/>
                <a:ext cx="63126" cy="98743"/>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6"/>
              <p:cNvSpPr/>
              <p:nvPr/>
            </p:nvSpPr>
            <p:spPr>
              <a:xfrm>
                <a:off x="3185903" y="1937223"/>
                <a:ext cx="43603" cy="59990"/>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64" name="Google Shape;1664;p46"/>
          <p:cNvGrpSpPr/>
          <p:nvPr/>
        </p:nvGrpSpPr>
        <p:grpSpPr>
          <a:xfrm>
            <a:off x="4542997" y="2736464"/>
            <a:ext cx="440688" cy="440688"/>
            <a:chOff x="2838022" y="2774171"/>
            <a:chExt cx="440688" cy="440688"/>
          </a:xfrm>
        </p:grpSpPr>
        <p:grpSp>
          <p:nvGrpSpPr>
            <p:cNvPr id="1665" name="Google Shape;1665;p46"/>
            <p:cNvGrpSpPr/>
            <p:nvPr/>
          </p:nvGrpSpPr>
          <p:grpSpPr>
            <a:xfrm>
              <a:off x="2838022" y="2774171"/>
              <a:ext cx="440688" cy="440688"/>
              <a:chOff x="-1184600" y="2189099"/>
              <a:chExt cx="716100" cy="716100"/>
            </a:xfrm>
          </p:grpSpPr>
          <p:sp>
            <p:nvSpPr>
              <p:cNvPr id="1666" name="Google Shape;1666;p4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67" name="Google Shape;1667;p46"/>
              <p:cNvPicPr preferRelativeResize="0"/>
              <p:nvPr/>
            </p:nvPicPr>
            <p:blipFill>
              <a:blip r:embed="rId4">
                <a:alphaModFix/>
              </a:blip>
              <a:stretch>
                <a:fillRect/>
              </a:stretch>
            </p:blipFill>
            <p:spPr>
              <a:xfrm>
                <a:off x="-1166706" y="2197616"/>
                <a:ext cx="675860" cy="675860"/>
              </a:xfrm>
              <a:prstGeom prst="rect">
                <a:avLst/>
              </a:prstGeom>
              <a:noFill/>
              <a:ln>
                <a:noFill/>
              </a:ln>
            </p:spPr>
          </p:pic>
        </p:grpSp>
        <p:grpSp>
          <p:nvGrpSpPr>
            <p:cNvPr id="1668" name="Google Shape;1668;p46"/>
            <p:cNvGrpSpPr/>
            <p:nvPr/>
          </p:nvGrpSpPr>
          <p:grpSpPr>
            <a:xfrm>
              <a:off x="2944327" y="2874275"/>
              <a:ext cx="228077" cy="240480"/>
              <a:chOff x="3185903" y="1918035"/>
              <a:chExt cx="93643" cy="98743"/>
            </a:xfrm>
          </p:grpSpPr>
          <p:sp>
            <p:nvSpPr>
              <p:cNvPr id="1669" name="Google Shape;1669;p46"/>
              <p:cNvSpPr/>
              <p:nvPr/>
            </p:nvSpPr>
            <p:spPr>
              <a:xfrm>
                <a:off x="3216420" y="1918035"/>
                <a:ext cx="63126" cy="98743"/>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6"/>
              <p:cNvSpPr/>
              <p:nvPr/>
            </p:nvSpPr>
            <p:spPr>
              <a:xfrm>
                <a:off x="3185903" y="1937223"/>
                <a:ext cx="43603" cy="59990"/>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71" name="Google Shape;1671;p46"/>
          <p:cNvGrpSpPr/>
          <p:nvPr/>
        </p:nvGrpSpPr>
        <p:grpSpPr>
          <a:xfrm>
            <a:off x="6162247" y="2736464"/>
            <a:ext cx="440688" cy="440688"/>
            <a:chOff x="2838022" y="2774171"/>
            <a:chExt cx="440688" cy="440688"/>
          </a:xfrm>
        </p:grpSpPr>
        <p:grpSp>
          <p:nvGrpSpPr>
            <p:cNvPr id="1672" name="Google Shape;1672;p46"/>
            <p:cNvGrpSpPr/>
            <p:nvPr/>
          </p:nvGrpSpPr>
          <p:grpSpPr>
            <a:xfrm>
              <a:off x="2838022" y="2774171"/>
              <a:ext cx="440688" cy="440688"/>
              <a:chOff x="-1184600" y="2189099"/>
              <a:chExt cx="716100" cy="716100"/>
            </a:xfrm>
          </p:grpSpPr>
          <p:sp>
            <p:nvSpPr>
              <p:cNvPr id="1673" name="Google Shape;1673;p4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74" name="Google Shape;1674;p46"/>
              <p:cNvPicPr preferRelativeResize="0"/>
              <p:nvPr/>
            </p:nvPicPr>
            <p:blipFill>
              <a:blip r:embed="rId4">
                <a:alphaModFix/>
              </a:blip>
              <a:stretch>
                <a:fillRect/>
              </a:stretch>
            </p:blipFill>
            <p:spPr>
              <a:xfrm>
                <a:off x="-1166706" y="2197616"/>
                <a:ext cx="675860" cy="675860"/>
              </a:xfrm>
              <a:prstGeom prst="rect">
                <a:avLst/>
              </a:prstGeom>
              <a:noFill/>
              <a:ln>
                <a:noFill/>
              </a:ln>
            </p:spPr>
          </p:pic>
        </p:grpSp>
        <p:grpSp>
          <p:nvGrpSpPr>
            <p:cNvPr id="1675" name="Google Shape;1675;p46"/>
            <p:cNvGrpSpPr/>
            <p:nvPr/>
          </p:nvGrpSpPr>
          <p:grpSpPr>
            <a:xfrm>
              <a:off x="2944327" y="2874275"/>
              <a:ext cx="228077" cy="240480"/>
              <a:chOff x="3185903" y="1918035"/>
              <a:chExt cx="93643" cy="98743"/>
            </a:xfrm>
          </p:grpSpPr>
          <p:sp>
            <p:nvSpPr>
              <p:cNvPr id="1676" name="Google Shape;1676;p46"/>
              <p:cNvSpPr/>
              <p:nvPr/>
            </p:nvSpPr>
            <p:spPr>
              <a:xfrm>
                <a:off x="3216420" y="1918035"/>
                <a:ext cx="63126" cy="98743"/>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6"/>
              <p:cNvSpPr/>
              <p:nvPr/>
            </p:nvSpPr>
            <p:spPr>
              <a:xfrm>
                <a:off x="3185903" y="1937223"/>
                <a:ext cx="43603" cy="59990"/>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78" name="Google Shape;1678;p46">
            <a:hlinkClick action="ppaction://hlinksldjump" r:id="rId5"/>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679" name="Google Shape;1679;p46">
            <a:hlinkClick action="ppaction://hlinksldjump" r:id="rId6"/>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680" name="Google Shape;1680;p46">
            <a:hlinkClick action="ppaction://hlinksldjump" r:id="rId7"/>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681" name="Google Shape;1681;p46">
            <a:hlinkClick action="ppaction://hlinksldjump" r:id="rId8"/>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682" name="Google Shape;1682;p46">
            <a:hlinkClick action="ppaction://hlinksldjump" r:id="rId9"/>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683" name="Google Shape;1683;p46">
            <a:hlinkClick action="ppaction://hlinksldjump" r:id="rId10"/>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684" name="Google Shape;1684;p46">
            <a:hlinkClick action="ppaction://hlinksldjump" r:id="rId11"/>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685" name="Google Shape;1685;p46">
            <a:hlinkClick action="ppaction://hlinksldjump" r:id="rId12"/>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686" name="Google Shape;1686;p46">
            <a:hlinkClick action="ppaction://hlinksldjump" r:id="rId13"/>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687" name="Google Shape;1687;p46">
            <a:hlinkClick action="ppaction://hlinksldjump" r:id="rId14"/>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688" name="Google Shape;1688;p46">
            <a:hlinkClick action="ppaction://hlinksldjump" r:id="rId15"/>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689" name="Google Shape;1689;p46">
            <a:hlinkClick action="ppaction://hlinksldjump" r:id="rId16"/>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690" name="Google Shape;1690;p46">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691" name="Google Shape;1691;p46">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5" name="Shape 1695"/>
        <p:cNvGrpSpPr/>
        <p:nvPr/>
      </p:nvGrpSpPr>
      <p:grpSpPr>
        <a:xfrm>
          <a:off x="0" y="0"/>
          <a:ext cx="0" cy="0"/>
          <a:chOff x="0" y="0"/>
          <a:chExt cx="0" cy="0"/>
        </a:xfrm>
      </p:grpSpPr>
      <p:pic>
        <p:nvPicPr>
          <p:cNvPr id="1696" name="Google Shape;1696;p47"/>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1697" name="Google Shape;1697;p47"/>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April 2022</a:t>
            </a:r>
            <a:endParaRPr/>
          </a:p>
        </p:txBody>
      </p:sp>
      <p:pic>
        <p:nvPicPr>
          <p:cNvPr id="1698" name="Google Shape;1698;p47"/>
          <p:cNvPicPr preferRelativeResize="0"/>
          <p:nvPr/>
        </p:nvPicPr>
        <p:blipFill rotWithShape="1">
          <a:blip r:embed="rId4">
            <a:alphaModFix/>
          </a:blip>
          <a:srcRect b="22969" l="0" r="0" t="19433"/>
          <a:stretch/>
        </p:blipFill>
        <p:spPr>
          <a:xfrm>
            <a:off x="3438525" y="1571625"/>
            <a:ext cx="5400673" cy="3022874"/>
          </a:xfrm>
          <a:prstGeom prst="rect">
            <a:avLst/>
          </a:prstGeom>
          <a:noFill/>
          <a:ln>
            <a:noFill/>
          </a:ln>
        </p:spPr>
      </p:pic>
      <p:graphicFrame>
        <p:nvGraphicFramePr>
          <p:cNvPr id="1699" name="Google Shape;1699;p47"/>
          <p:cNvGraphicFramePr/>
          <p:nvPr/>
        </p:nvGraphicFramePr>
        <p:xfrm>
          <a:off x="3672338"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pic>
        <p:nvPicPr>
          <p:cNvPr id="1700" name="Google Shape;1700;p47"/>
          <p:cNvPicPr preferRelativeResize="0"/>
          <p:nvPr/>
        </p:nvPicPr>
        <p:blipFill rotWithShape="1">
          <a:blip r:embed="rId5">
            <a:alphaModFix/>
          </a:blip>
          <a:srcRect b="6375" l="6763" r="4482" t="8270"/>
          <a:stretch/>
        </p:blipFill>
        <p:spPr>
          <a:xfrm>
            <a:off x="797731" y="1552575"/>
            <a:ext cx="2547901" cy="3062298"/>
          </a:xfrm>
          <a:prstGeom prst="rect">
            <a:avLst/>
          </a:prstGeom>
          <a:noFill/>
          <a:ln>
            <a:noFill/>
          </a:ln>
        </p:spPr>
      </p:pic>
      <p:graphicFrame>
        <p:nvGraphicFramePr>
          <p:cNvPr id="1701" name="Google Shape;1701;p47"/>
          <p:cNvGraphicFramePr/>
          <p:nvPr/>
        </p:nvGraphicFramePr>
        <p:xfrm>
          <a:off x="856019"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Concert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Museum day</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Homework</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Go for dinner</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Final test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1702" name="Google Shape;1702;p47"/>
          <p:cNvGrpSpPr/>
          <p:nvPr/>
        </p:nvGrpSpPr>
        <p:grpSpPr>
          <a:xfrm>
            <a:off x="1129452" y="2391075"/>
            <a:ext cx="333416" cy="333416"/>
            <a:chOff x="-1184600" y="2189099"/>
            <a:chExt cx="716100" cy="716100"/>
          </a:xfrm>
        </p:grpSpPr>
        <p:sp>
          <p:nvSpPr>
            <p:cNvPr id="1703" name="Google Shape;1703;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04" name="Google Shape;1704;p47"/>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705" name="Google Shape;1705;p47"/>
          <p:cNvGrpSpPr/>
          <p:nvPr/>
        </p:nvGrpSpPr>
        <p:grpSpPr>
          <a:xfrm>
            <a:off x="1129452" y="2797337"/>
            <a:ext cx="333416" cy="333416"/>
            <a:chOff x="-1184600" y="2189099"/>
            <a:chExt cx="716100" cy="716100"/>
          </a:xfrm>
        </p:grpSpPr>
        <p:sp>
          <p:nvSpPr>
            <p:cNvPr id="1706" name="Google Shape;1706;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07" name="Google Shape;1707;p47"/>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1708" name="Google Shape;1708;p47"/>
          <p:cNvGrpSpPr/>
          <p:nvPr/>
        </p:nvGrpSpPr>
        <p:grpSpPr>
          <a:xfrm>
            <a:off x="1129452" y="3203599"/>
            <a:ext cx="333416" cy="333416"/>
            <a:chOff x="-1184600" y="2189099"/>
            <a:chExt cx="716100" cy="716100"/>
          </a:xfrm>
        </p:grpSpPr>
        <p:sp>
          <p:nvSpPr>
            <p:cNvPr id="1709" name="Google Shape;1709;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10" name="Google Shape;1710;p47"/>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1711" name="Google Shape;1711;p47"/>
          <p:cNvGrpSpPr/>
          <p:nvPr/>
        </p:nvGrpSpPr>
        <p:grpSpPr>
          <a:xfrm>
            <a:off x="1129452" y="3609861"/>
            <a:ext cx="333416" cy="333416"/>
            <a:chOff x="-1184600" y="2189099"/>
            <a:chExt cx="716100" cy="716100"/>
          </a:xfrm>
        </p:grpSpPr>
        <p:sp>
          <p:nvSpPr>
            <p:cNvPr id="1712" name="Google Shape;1712;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13" name="Google Shape;1713;p47"/>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1714" name="Google Shape;1714;p47"/>
          <p:cNvGrpSpPr/>
          <p:nvPr/>
        </p:nvGrpSpPr>
        <p:grpSpPr>
          <a:xfrm>
            <a:off x="1129452" y="4016122"/>
            <a:ext cx="333416" cy="333416"/>
            <a:chOff x="-1184600" y="2189099"/>
            <a:chExt cx="716100" cy="716100"/>
          </a:xfrm>
        </p:grpSpPr>
        <p:sp>
          <p:nvSpPr>
            <p:cNvPr id="1715" name="Google Shape;1715;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16" name="Google Shape;1716;p47"/>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1717" name="Google Shape;1717;p47"/>
          <p:cNvGrpSpPr/>
          <p:nvPr/>
        </p:nvGrpSpPr>
        <p:grpSpPr>
          <a:xfrm rot="10800000">
            <a:off x="7332624" y="3000364"/>
            <a:ext cx="440688" cy="440688"/>
            <a:chOff x="-1184600" y="2189099"/>
            <a:chExt cx="716100" cy="716100"/>
          </a:xfrm>
        </p:grpSpPr>
        <p:sp>
          <p:nvSpPr>
            <p:cNvPr id="1718" name="Google Shape;1718;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19" name="Google Shape;1719;p47"/>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720" name="Google Shape;1720;p47"/>
          <p:cNvGrpSpPr/>
          <p:nvPr/>
        </p:nvGrpSpPr>
        <p:grpSpPr>
          <a:xfrm rot="10800000">
            <a:off x="6627774" y="2571739"/>
            <a:ext cx="440688" cy="440688"/>
            <a:chOff x="-1184600" y="2189099"/>
            <a:chExt cx="716100" cy="716100"/>
          </a:xfrm>
        </p:grpSpPr>
        <p:sp>
          <p:nvSpPr>
            <p:cNvPr id="1721" name="Google Shape;1721;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22" name="Google Shape;1722;p47"/>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1723" name="Google Shape;1723;p47"/>
          <p:cNvGrpSpPr/>
          <p:nvPr/>
        </p:nvGrpSpPr>
        <p:grpSpPr>
          <a:xfrm rot="10800000">
            <a:off x="4513224" y="2571739"/>
            <a:ext cx="440688" cy="440688"/>
            <a:chOff x="-1184600" y="2189099"/>
            <a:chExt cx="716100" cy="716100"/>
          </a:xfrm>
        </p:grpSpPr>
        <p:sp>
          <p:nvSpPr>
            <p:cNvPr id="1724" name="Google Shape;1724;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25" name="Google Shape;1725;p47"/>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1726" name="Google Shape;1726;p47"/>
          <p:cNvGrpSpPr/>
          <p:nvPr/>
        </p:nvGrpSpPr>
        <p:grpSpPr>
          <a:xfrm rot="10800000">
            <a:off x="3805949" y="3000364"/>
            <a:ext cx="440688" cy="440688"/>
            <a:chOff x="-1184600" y="2189099"/>
            <a:chExt cx="716100" cy="716100"/>
          </a:xfrm>
        </p:grpSpPr>
        <p:sp>
          <p:nvSpPr>
            <p:cNvPr id="1727" name="Google Shape;1727;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28" name="Google Shape;1728;p47"/>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1729" name="Google Shape;1729;p47"/>
          <p:cNvGrpSpPr/>
          <p:nvPr/>
        </p:nvGrpSpPr>
        <p:grpSpPr>
          <a:xfrm rot="10800000">
            <a:off x="5922924" y="3479889"/>
            <a:ext cx="440688" cy="440688"/>
            <a:chOff x="-1184600" y="2189099"/>
            <a:chExt cx="716100" cy="716100"/>
          </a:xfrm>
        </p:grpSpPr>
        <p:sp>
          <p:nvSpPr>
            <p:cNvPr id="1730" name="Google Shape;1730;p4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31" name="Google Shape;1731;p47"/>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1732" name="Google Shape;1732;p47"/>
          <p:cNvGrpSpPr/>
          <p:nvPr/>
        </p:nvGrpSpPr>
        <p:grpSpPr>
          <a:xfrm>
            <a:off x="4634790" y="2674760"/>
            <a:ext cx="197532" cy="234669"/>
            <a:chOff x="-48233050" y="3569725"/>
            <a:chExt cx="252050" cy="299475"/>
          </a:xfrm>
        </p:grpSpPr>
        <p:sp>
          <p:nvSpPr>
            <p:cNvPr id="1733" name="Google Shape;1733;p47"/>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7"/>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7"/>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 name="Google Shape;1736;p47"/>
          <p:cNvGrpSpPr/>
          <p:nvPr/>
        </p:nvGrpSpPr>
        <p:grpSpPr>
          <a:xfrm>
            <a:off x="6035481" y="3582896"/>
            <a:ext cx="234618" cy="234668"/>
            <a:chOff x="-46410500" y="3201275"/>
            <a:chExt cx="300100" cy="300125"/>
          </a:xfrm>
        </p:grpSpPr>
        <p:sp>
          <p:nvSpPr>
            <p:cNvPr id="1737" name="Google Shape;1737;p47"/>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7"/>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7"/>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7"/>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7"/>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 name="Google Shape;1742;p47"/>
          <p:cNvGrpSpPr/>
          <p:nvPr/>
        </p:nvGrpSpPr>
        <p:grpSpPr>
          <a:xfrm>
            <a:off x="3927524" y="3108671"/>
            <a:ext cx="197537" cy="224075"/>
            <a:chOff x="-45286550" y="3200500"/>
            <a:chExt cx="263875" cy="299325"/>
          </a:xfrm>
        </p:grpSpPr>
        <p:sp>
          <p:nvSpPr>
            <p:cNvPr id="1743" name="Google Shape;1743;p47"/>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7"/>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7"/>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 name="Google Shape;1746;p47"/>
          <p:cNvGrpSpPr/>
          <p:nvPr/>
        </p:nvGrpSpPr>
        <p:grpSpPr>
          <a:xfrm>
            <a:off x="6736130" y="2680052"/>
            <a:ext cx="223970" cy="224061"/>
            <a:chOff x="-10391650" y="3180600"/>
            <a:chExt cx="352875" cy="353075"/>
          </a:xfrm>
        </p:grpSpPr>
        <p:sp>
          <p:nvSpPr>
            <p:cNvPr id="1747" name="Google Shape;1747;p47"/>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7"/>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7"/>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7"/>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7"/>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7"/>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 name="Google Shape;1753;p47"/>
          <p:cNvGrpSpPr/>
          <p:nvPr/>
        </p:nvGrpSpPr>
        <p:grpSpPr>
          <a:xfrm>
            <a:off x="7429082" y="3097974"/>
            <a:ext cx="247749" cy="245490"/>
            <a:chOff x="-12643475" y="4081850"/>
            <a:chExt cx="353675" cy="350500"/>
          </a:xfrm>
        </p:grpSpPr>
        <p:sp>
          <p:nvSpPr>
            <p:cNvPr id="1754" name="Google Shape;1754;p47"/>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7"/>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7"/>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7"/>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 name="Google Shape;1758;p47"/>
          <p:cNvGrpSpPr/>
          <p:nvPr/>
        </p:nvGrpSpPr>
        <p:grpSpPr>
          <a:xfrm>
            <a:off x="1230026" y="4104218"/>
            <a:ext cx="132351" cy="157224"/>
            <a:chOff x="-48233050" y="3569725"/>
            <a:chExt cx="252050" cy="299475"/>
          </a:xfrm>
        </p:grpSpPr>
        <p:sp>
          <p:nvSpPr>
            <p:cNvPr id="1759" name="Google Shape;1759;p47"/>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7"/>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7"/>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 name="Google Shape;1762;p47"/>
          <p:cNvGrpSpPr/>
          <p:nvPr/>
        </p:nvGrpSpPr>
        <p:grpSpPr>
          <a:xfrm>
            <a:off x="1222383" y="3697852"/>
            <a:ext cx="157162" cy="157205"/>
            <a:chOff x="-46410500" y="3201275"/>
            <a:chExt cx="300100" cy="300125"/>
          </a:xfrm>
        </p:grpSpPr>
        <p:sp>
          <p:nvSpPr>
            <p:cNvPr id="1763" name="Google Shape;1763;p47"/>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7"/>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7"/>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7"/>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7"/>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 name="Google Shape;1768;p47"/>
          <p:cNvGrpSpPr/>
          <p:nvPr/>
        </p:nvGrpSpPr>
        <p:grpSpPr>
          <a:xfrm>
            <a:off x="1217633" y="3281037"/>
            <a:ext cx="157138" cy="178278"/>
            <a:chOff x="-45286550" y="3200500"/>
            <a:chExt cx="263875" cy="299325"/>
          </a:xfrm>
        </p:grpSpPr>
        <p:sp>
          <p:nvSpPr>
            <p:cNvPr id="1769" name="Google Shape;1769;p47"/>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7"/>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7"/>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 name="Google Shape;1772;p47"/>
          <p:cNvGrpSpPr/>
          <p:nvPr/>
        </p:nvGrpSpPr>
        <p:grpSpPr>
          <a:xfrm>
            <a:off x="1217634" y="2885316"/>
            <a:ext cx="157135" cy="157224"/>
            <a:chOff x="-10391650" y="3180600"/>
            <a:chExt cx="352875" cy="353075"/>
          </a:xfrm>
        </p:grpSpPr>
        <p:sp>
          <p:nvSpPr>
            <p:cNvPr id="1773" name="Google Shape;1773;p47"/>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7"/>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7"/>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7"/>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7"/>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7"/>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 name="Google Shape;1779;p47"/>
          <p:cNvGrpSpPr/>
          <p:nvPr/>
        </p:nvGrpSpPr>
        <p:grpSpPr>
          <a:xfrm>
            <a:off x="1202672" y="2464925"/>
            <a:ext cx="187059" cy="185344"/>
            <a:chOff x="-12643475" y="4081850"/>
            <a:chExt cx="353675" cy="350500"/>
          </a:xfrm>
        </p:grpSpPr>
        <p:sp>
          <p:nvSpPr>
            <p:cNvPr id="1780" name="Google Shape;1780;p47"/>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7"/>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7"/>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7"/>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4" name="Google Shape;1784;p47">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785" name="Google Shape;1785;p47">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786" name="Google Shape;1786;p47">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787" name="Google Shape;1787;p47">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788" name="Google Shape;1788;p47">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789" name="Google Shape;1789;p47">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790" name="Google Shape;1790;p47">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791" name="Google Shape;1791;p47">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792" name="Google Shape;1792;p47">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793" name="Google Shape;1793;p47">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794" name="Google Shape;1794;p47">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795" name="Google Shape;1795;p47">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796" name="Google Shape;1796;p47">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797" name="Google Shape;1797;p47">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1" name="Shape 1801"/>
        <p:cNvGrpSpPr/>
        <p:nvPr/>
      </p:nvGrpSpPr>
      <p:grpSpPr>
        <a:xfrm>
          <a:off x="0" y="0"/>
          <a:ext cx="0" cy="0"/>
          <a:chOff x="0" y="0"/>
          <a:chExt cx="0" cy="0"/>
        </a:xfrm>
      </p:grpSpPr>
      <p:sp>
        <p:nvSpPr>
          <p:cNvPr id="1802" name="Google Shape;1802;p48"/>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803" name="Google Shape;1803;p48"/>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804" name="Google Shape;1804;p48"/>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805" name="Google Shape;1805;p48"/>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806" name="Google Shape;1806;p48"/>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807" name="Google Shape;1807;p48"/>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808" name="Google Shape;1808;p48"/>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1809" name="Google Shape;1809;p48"/>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1810" name="Google Shape;1810;p48"/>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1811" name="Google Shape;1811;p48"/>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1812" name="Google Shape;1812;p48"/>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1813" name="Google Shape;1813;p48"/>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pic>
        <p:nvPicPr>
          <p:cNvPr id="1814" name="Google Shape;1814;p48"/>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1815" name="Google Shape;1815;p48"/>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1816" name="Google Shape;1816;p48"/>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1817" name="Google Shape;1817;p48"/>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1818" name="Google Shape;1818;p48"/>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3</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8</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9</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History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Spanish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French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English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Arts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Arts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Physics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Soccer</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1819" name="Google Shape;1819;p48"/>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Weekly Schedule</a:t>
            </a:r>
            <a:endParaRPr/>
          </a:p>
        </p:txBody>
      </p:sp>
      <p:sp>
        <p:nvSpPr>
          <p:cNvPr id="1820" name="Google Shape;1820;p48">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821" name="Google Shape;1821;p48">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822" name="Google Shape;1822;p48">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823" name="Google Shape;1823;p48">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824" name="Google Shape;1824;p48">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825" name="Google Shape;1825;p48">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826" name="Google Shape;1826;p48">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827" name="Google Shape;1827;p48">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828" name="Google Shape;1828;p48">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829" name="Google Shape;1829;p48">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830" name="Google Shape;1830;p48">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831" name="Google Shape;1831;p48">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832" name="Google Shape;1832;p48">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833" name="Google Shape;1833;p48">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7" name="Shape 1837"/>
        <p:cNvGrpSpPr/>
        <p:nvPr/>
      </p:nvGrpSpPr>
      <p:grpSpPr>
        <a:xfrm>
          <a:off x="0" y="0"/>
          <a:ext cx="0" cy="0"/>
          <a:chOff x="0" y="0"/>
          <a:chExt cx="0" cy="0"/>
        </a:xfrm>
      </p:grpSpPr>
      <p:pic>
        <p:nvPicPr>
          <p:cNvPr id="1838" name="Google Shape;1838;p49"/>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1839" name="Google Shape;1839;p49"/>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1840" name="Google Shape;1840;p49"/>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Friday</a:t>
            </a:r>
            <a:endParaRPr>
              <a:solidFill>
                <a:schemeClr val="dk2"/>
              </a:solidFill>
            </a:endParaRPr>
          </a:p>
        </p:txBody>
      </p:sp>
      <p:graphicFrame>
        <p:nvGraphicFramePr>
          <p:cNvPr id="1841" name="Google Shape;1841;p49"/>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French c</a:t>
                      </a:r>
                      <a:r>
                        <a:rPr lang="en">
                          <a:solidFill>
                            <a:schemeClr val="dk2"/>
                          </a:solidFill>
                          <a:latin typeface="Mulish"/>
                          <a:ea typeface="Mulish"/>
                          <a:cs typeface="Mulish"/>
                          <a:sym typeface="Mulish"/>
                        </a:rPr>
                        <a:t>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Music c</a:t>
                      </a:r>
                      <a:r>
                        <a:rPr lang="en">
                          <a:solidFill>
                            <a:schemeClr val="dk2"/>
                          </a:solidFill>
                          <a:latin typeface="Mulish"/>
                          <a:ea typeface="Mulish"/>
                          <a:cs typeface="Mulish"/>
                          <a:sym typeface="Mulish"/>
                        </a:rPr>
                        <a:t>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Talk to my mother</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Guitar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Meeting with Alice</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1842" name="Google Shape;1842;p49"/>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1843" name="Google Shape;1843;p49"/>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1844" name="Google Shape;1844;p49"/>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1845" name="Google Shape;1845;p49"/>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1846" name="Google Shape;1846;p49"/>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1847" name="Google Shape;1847;p49"/>
          <p:cNvGrpSpPr/>
          <p:nvPr/>
        </p:nvGrpSpPr>
        <p:grpSpPr>
          <a:xfrm>
            <a:off x="2042758" y="1840525"/>
            <a:ext cx="333416" cy="333416"/>
            <a:chOff x="2042758" y="1840525"/>
            <a:chExt cx="333416" cy="333416"/>
          </a:xfrm>
        </p:grpSpPr>
        <p:grpSp>
          <p:nvGrpSpPr>
            <p:cNvPr id="1848" name="Google Shape;1848;p49"/>
            <p:cNvGrpSpPr/>
            <p:nvPr/>
          </p:nvGrpSpPr>
          <p:grpSpPr>
            <a:xfrm>
              <a:off x="2042758" y="1840525"/>
              <a:ext cx="333416" cy="333416"/>
              <a:chOff x="-1184600" y="2189099"/>
              <a:chExt cx="716100" cy="716100"/>
            </a:xfrm>
          </p:grpSpPr>
          <p:sp>
            <p:nvSpPr>
              <p:cNvPr id="1849" name="Google Shape;1849;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50" name="Google Shape;1850;p49"/>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851" name="Google Shape;1851;p49"/>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52" name="Google Shape;1852;p49"/>
          <p:cNvGrpSpPr/>
          <p:nvPr/>
        </p:nvGrpSpPr>
        <p:grpSpPr>
          <a:xfrm>
            <a:off x="2042758" y="3167111"/>
            <a:ext cx="333416" cy="333416"/>
            <a:chOff x="2042758" y="3200219"/>
            <a:chExt cx="333416" cy="333416"/>
          </a:xfrm>
        </p:grpSpPr>
        <p:grpSp>
          <p:nvGrpSpPr>
            <p:cNvPr id="1853" name="Google Shape;1853;p49"/>
            <p:cNvGrpSpPr/>
            <p:nvPr/>
          </p:nvGrpSpPr>
          <p:grpSpPr>
            <a:xfrm>
              <a:off x="2042758" y="3200219"/>
              <a:ext cx="333416" cy="333416"/>
              <a:chOff x="-1184600" y="2189099"/>
              <a:chExt cx="716100" cy="716100"/>
            </a:xfrm>
          </p:grpSpPr>
          <p:sp>
            <p:nvSpPr>
              <p:cNvPr id="1854" name="Google Shape;1854;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55" name="Google Shape;1855;p49"/>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856" name="Google Shape;1856;p49"/>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57" name="Google Shape;1857;p49"/>
          <p:cNvGrpSpPr/>
          <p:nvPr/>
        </p:nvGrpSpPr>
        <p:grpSpPr>
          <a:xfrm>
            <a:off x="5727646" y="1840531"/>
            <a:ext cx="333416" cy="333416"/>
            <a:chOff x="-1184600" y="2189099"/>
            <a:chExt cx="716100" cy="716100"/>
          </a:xfrm>
        </p:grpSpPr>
        <p:sp>
          <p:nvSpPr>
            <p:cNvPr id="1858" name="Google Shape;1858;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59" name="Google Shape;1859;p49"/>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860" name="Google Shape;1860;p49"/>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861" name="Google Shape;1861;p49"/>
          <p:cNvGrpSpPr/>
          <p:nvPr/>
        </p:nvGrpSpPr>
        <p:grpSpPr>
          <a:xfrm>
            <a:off x="2042758" y="2376994"/>
            <a:ext cx="333416" cy="333416"/>
            <a:chOff x="2042758" y="2376994"/>
            <a:chExt cx="333416" cy="333416"/>
          </a:xfrm>
        </p:grpSpPr>
        <p:grpSp>
          <p:nvGrpSpPr>
            <p:cNvPr id="1862" name="Google Shape;1862;p49"/>
            <p:cNvGrpSpPr/>
            <p:nvPr/>
          </p:nvGrpSpPr>
          <p:grpSpPr>
            <a:xfrm>
              <a:off x="2042758" y="2376994"/>
              <a:ext cx="333416" cy="333416"/>
              <a:chOff x="-1184600" y="2189099"/>
              <a:chExt cx="716100" cy="716100"/>
            </a:xfrm>
          </p:grpSpPr>
          <p:sp>
            <p:nvSpPr>
              <p:cNvPr id="1863" name="Google Shape;1863;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64" name="Google Shape;1864;p49"/>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865" name="Google Shape;1865;p49"/>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66" name="Google Shape;1866;p49"/>
          <p:cNvGrpSpPr/>
          <p:nvPr/>
        </p:nvGrpSpPr>
        <p:grpSpPr>
          <a:xfrm>
            <a:off x="2042796" y="2772052"/>
            <a:ext cx="333416" cy="333416"/>
            <a:chOff x="2042796" y="2788606"/>
            <a:chExt cx="333416" cy="333416"/>
          </a:xfrm>
        </p:grpSpPr>
        <p:grpSp>
          <p:nvGrpSpPr>
            <p:cNvPr id="1867" name="Google Shape;1867;p49"/>
            <p:cNvGrpSpPr/>
            <p:nvPr/>
          </p:nvGrpSpPr>
          <p:grpSpPr>
            <a:xfrm>
              <a:off x="2042796" y="2788606"/>
              <a:ext cx="333416" cy="333416"/>
              <a:chOff x="-1184600" y="2189099"/>
              <a:chExt cx="716100" cy="716100"/>
            </a:xfrm>
          </p:grpSpPr>
          <p:sp>
            <p:nvSpPr>
              <p:cNvPr id="1868" name="Google Shape;1868;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69" name="Google Shape;1869;p49"/>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870" name="Google Shape;1870;p49"/>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71" name="Google Shape;1871;p49"/>
          <p:cNvGrpSpPr/>
          <p:nvPr/>
        </p:nvGrpSpPr>
        <p:grpSpPr>
          <a:xfrm>
            <a:off x="2042758" y="3981269"/>
            <a:ext cx="333416" cy="333416"/>
            <a:chOff x="2042758" y="3562169"/>
            <a:chExt cx="333416" cy="333416"/>
          </a:xfrm>
        </p:grpSpPr>
        <p:grpSp>
          <p:nvGrpSpPr>
            <p:cNvPr id="1872" name="Google Shape;1872;p49"/>
            <p:cNvGrpSpPr/>
            <p:nvPr/>
          </p:nvGrpSpPr>
          <p:grpSpPr>
            <a:xfrm>
              <a:off x="2042758" y="3562169"/>
              <a:ext cx="333416" cy="333416"/>
              <a:chOff x="-1184600" y="2189099"/>
              <a:chExt cx="716100" cy="716100"/>
            </a:xfrm>
          </p:grpSpPr>
          <p:sp>
            <p:nvSpPr>
              <p:cNvPr id="1873" name="Google Shape;1873;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74" name="Google Shape;1874;p49"/>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875" name="Google Shape;1875;p49"/>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76" name="Google Shape;1876;p49"/>
          <p:cNvGrpSpPr/>
          <p:nvPr/>
        </p:nvGrpSpPr>
        <p:grpSpPr>
          <a:xfrm>
            <a:off x="5727646" y="2362019"/>
            <a:ext cx="333416" cy="333416"/>
            <a:chOff x="2042758" y="3562169"/>
            <a:chExt cx="333416" cy="333416"/>
          </a:xfrm>
        </p:grpSpPr>
        <p:grpSp>
          <p:nvGrpSpPr>
            <p:cNvPr id="1877" name="Google Shape;1877;p49"/>
            <p:cNvGrpSpPr/>
            <p:nvPr/>
          </p:nvGrpSpPr>
          <p:grpSpPr>
            <a:xfrm>
              <a:off x="2042758" y="3562169"/>
              <a:ext cx="333416" cy="333416"/>
              <a:chOff x="-1184600" y="2189099"/>
              <a:chExt cx="716100" cy="716100"/>
            </a:xfrm>
          </p:grpSpPr>
          <p:sp>
            <p:nvSpPr>
              <p:cNvPr id="1878" name="Google Shape;1878;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79" name="Google Shape;1879;p49"/>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880" name="Google Shape;1880;p49"/>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81" name="Google Shape;1881;p49"/>
          <p:cNvGrpSpPr/>
          <p:nvPr/>
        </p:nvGrpSpPr>
        <p:grpSpPr>
          <a:xfrm>
            <a:off x="5727646" y="3167111"/>
            <a:ext cx="333416" cy="333416"/>
            <a:chOff x="2042758" y="3200219"/>
            <a:chExt cx="333416" cy="333416"/>
          </a:xfrm>
        </p:grpSpPr>
        <p:grpSp>
          <p:nvGrpSpPr>
            <p:cNvPr id="1882" name="Google Shape;1882;p49"/>
            <p:cNvGrpSpPr/>
            <p:nvPr/>
          </p:nvGrpSpPr>
          <p:grpSpPr>
            <a:xfrm>
              <a:off x="2042758" y="3200219"/>
              <a:ext cx="333416" cy="333416"/>
              <a:chOff x="-1184600" y="2189099"/>
              <a:chExt cx="716100" cy="716100"/>
            </a:xfrm>
          </p:grpSpPr>
          <p:sp>
            <p:nvSpPr>
              <p:cNvPr id="1883" name="Google Shape;1883;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84" name="Google Shape;1884;p49"/>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885" name="Google Shape;1885;p49"/>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86" name="Google Shape;1886;p49"/>
          <p:cNvGrpSpPr/>
          <p:nvPr/>
        </p:nvGrpSpPr>
        <p:grpSpPr>
          <a:xfrm>
            <a:off x="5727646" y="2772052"/>
            <a:ext cx="333416" cy="333416"/>
            <a:chOff x="2042796" y="2788606"/>
            <a:chExt cx="333416" cy="333416"/>
          </a:xfrm>
        </p:grpSpPr>
        <p:grpSp>
          <p:nvGrpSpPr>
            <p:cNvPr id="1887" name="Google Shape;1887;p49"/>
            <p:cNvGrpSpPr/>
            <p:nvPr/>
          </p:nvGrpSpPr>
          <p:grpSpPr>
            <a:xfrm>
              <a:off x="2042796" y="2788606"/>
              <a:ext cx="333416" cy="333416"/>
              <a:chOff x="-1184600" y="2189099"/>
              <a:chExt cx="716100" cy="716100"/>
            </a:xfrm>
          </p:grpSpPr>
          <p:sp>
            <p:nvSpPr>
              <p:cNvPr id="1888" name="Google Shape;1888;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89" name="Google Shape;1889;p49"/>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890" name="Google Shape;1890;p49"/>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91" name="Google Shape;1891;p49"/>
          <p:cNvGrpSpPr/>
          <p:nvPr/>
        </p:nvGrpSpPr>
        <p:grpSpPr>
          <a:xfrm>
            <a:off x="2042796" y="3562161"/>
            <a:ext cx="333416" cy="333416"/>
            <a:chOff x="2042758" y="3200219"/>
            <a:chExt cx="333416" cy="333416"/>
          </a:xfrm>
        </p:grpSpPr>
        <p:grpSp>
          <p:nvGrpSpPr>
            <p:cNvPr id="1892" name="Google Shape;1892;p49"/>
            <p:cNvGrpSpPr/>
            <p:nvPr/>
          </p:nvGrpSpPr>
          <p:grpSpPr>
            <a:xfrm>
              <a:off x="2042758" y="3200219"/>
              <a:ext cx="333416" cy="333416"/>
              <a:chOff x="-1184600" y="2189099"/>
              <a:chExt cx="716100" cy="716100"/>
            </a:xfrm>
          </p:grpSpPr>
          <p:sp>
            <p:nvSpPr>
              <p:cNvPr id="1893" name="Google Shape;1893;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94" name="Google Shape;1894;p49"/>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895" name="Google Shape;1895;p49"/>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96" name="Google Shape;1896;p49"/>
          <p:cNvGrpSpPr/>
          <p:nvPr/>
        </p:nvGrpSpPr>
        <p:grpSpPr>
          <a:xfrm>
            <a:off x="5727646" y="3567161"/>
            <a:ext cx="333416" cy="333416"/>
            <a:chOff x="2042758" y="3200219"/>
            <a:chExt cx="333416" cy="333416"/>
          </a:xfrm>
        </p:grpSpPr>
        <p:grpSp>
          <p:nvGrpSpPr>
            <p:cNvPr id="1897" name="Google Shape;1897;p49"/>
            <p:cNvGrpSpPr/>
            <p:nvPr/>
          </p:nvGrpSpPr>
          <p:grpSpPr>
            <a:xfrm>
              <a:off x="2042758" y="3200219"/>
              <a:ext cx="333416" cy="333416"/>
              <a:chOff x="-1184600" y="2189099"/>
              <a:chExt cx="716100" cy="716100"/>
            </a:xfrm>
          </p:grpSpPr>
          <p:sp>
            <p:nvSpPr>
              <p:cNvPr id="1898" name="Google Shape;1898;p4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99" name="Google Shape;1899;p49"/>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900" name="Google Shape;1900;p49"/>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01" name="Google Shape;1901;p49">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902" name="Google Shape;1902;p49">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903" name="Google Shape;1903;p49">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904" name="Google Shape;1904;p49">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905" name="Google Shape;1905;p49">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906" name="Google Shape;1906;p49">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907" name="Google Shape;1907;p49">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908" name="Google Shape;1908;p49">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909" name="Google Shape;1909;p49">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910" name="Google Shape;1910;p49">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911" name="Google Shape;1911;p49">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912" name="Google Shape;1912;p49">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913" name="Google Shape;1913;p49">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914" name="Google Shape;1914;p49">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8" name="Shape 1918"/>
        <p:cNvGrpSpPr/>
        <p:nvPr/>
      </p:nvGrpSpPr>
      <p:grpSpPr>
        <a:xfrm>
          <a:off x="0" y="0"/>
          <a:ext cx="0" cy="0"/>
          <a:chOff x="0" y="0"/>
          <a:chExt cx="0" cy="0"/>
        </a:xfrm>
      </p:grpSpPr>
      <p:pic>
        <p:nvPicPr>
          <p:cNvPr id="1919" name="Google Shape;1919;p50"/>
          <p:cNvPicPr preferRelativeResize="0"/>
          <p:nvPr/>
        </p:nvPicPr>
        <p:blipFill>
          <a:blip r:embed="rId3">
            <a:alphaModFix/>
          </a:blip>
          <a:stretch>
            <a:fillRect/>
          </a:stretch>
        </p:blipFill>
        <p:spPr>
          <a:xfrm>
            <a:off x="6057900" y="3359425"/>
            <a:ext cx="2310676" cy="609250"/>
          </a:xfrm>
          <a:prstGeom prst="rect">
            <a:avLst/>
          </a:prstGeom>
          <a:noFill/>
          <a:ln>
            <a:noFill/>
          </a:ln>
        </p:spPr>
      </p:pic>
      <p:pic>
        <p:nvPicPr>
          <p:cNvPr id="1920" name="Google Shape;1920;p50"/>
          <p:cNvPicPr preferRelativeResize="0"/>
          <p:nvPr/>
        </p:nvPicPr>
        <p:blipFill>
          <a:blip r:embed="rId4">
            <a:alphaModFix/>
          </a:blip>
          <a:stretch>
            <a:fillRect/>
          </a:stretch>
        </p:blipFill>
        <p:spPr>
          <a:xfrm>
            <a:off x="3581400" y="3359425"/>
            <a:ext cx="2310676" cy="609250"/>
          </a:xfrm>
          <a:prstGeom prst="rect">
            <a:avLst/>
          </a:prstGeom>
          <a:noFill/>
          <a:ln>
            <a:noFill/>
          </a:ln>
        </p:spPr>
      </p:pic>
      <p:pic>
        <p:nvPicPr>
          <p:cNvPr id="1921" name="Google Shape;1921;p50"/>
          <p:cNvPicPr preferRelativeResize="0"/>
          <p:nvPr/>
        </p:nvPicPr>
        <p:blipFill>
          <a:blip r:embed="rId5">
            <a:alphaModFix/>
          </a:blip>
          <a:stretch>
            <a:fillRect/>
          </a:stretch>
        </p:blipFill>
        <p:spPr>
          <a:xfrm>
            <a:off x="1104900" y="3359425"/>
            <a:ext cx="2310676" cy="609250"/>
          </a:xfrm>
          <a:prstGeom prst="rect">
            <a:avLst/>
          </a:prstGeom>
          <a:noFill/>
          <a:ln>
            <a:noFill/>
          </a:ln>
        </p:spPr>
      </p:pic>
      <p:pic>
        <p:nvPicPr>
          <p:cNvPr id="1922" name="Google Shape;1922;p50"/>
          <p:cNvPicPr preferRelativeResize="0"/>
          <p:nvPr/>
        </p:nvPicPr>
        <p:blipFill rotWithShape="1">
          <a:blip r:embed="rId6">
            <a:alphaModFix amt="90000"/>
          </a:blip>
          <a:srcRect b="0" l="0" r="2657" t="0"/>
          <a:stretch/>
        </p:blipFill>
        <p:spPr>
          <a:xfrm>
            <a:off x="2407119" y="606950"/>
            <a:ext cx="4661248" cy="739774"/>
          </a:xfrm>
          <a:prstGeom prst="rect">
            <a:avLst/>
          </a:prstGeom>
          <a:noFill/>
          <a:ln>
            <a:noFill/>
          </a:ln>
        </p:spPr>
      </p:pic>
      <p:grpSp>
        <p:nvGrpSpPr>
          <p:cNvPr id="1923" name="Google Shape;1923;p50"/>
          <p:cNvGrpSpPr/>
          <p:nvPr/>
        </p:nvGrpSpPr>
        <p:grpSpPr>
          <a:xfrm>
            <a:off x="1618365" y="1744312"/>
            <a:ext cx="1304519" cy="1304591"/>
            <a:chOff x="-1184600" y="2189099"/>
            <a:chExt cx="716100" cy="716100"/>
          </a:xfrm>
        </p:grpSpPr>
        <p:sp>
          <p:nvSpPr>
            <p:cNvPr id="1924" name="Google Shape;1924;p5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25" name="Google Shape;1925;p50"/>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1926" name="Google Shape;1926;p50"/>
          <p:cNvGrpSpPr/>
          <p:nvPr/>
        </p:nvGrpSpPr>
        <p:grpSpPr>
          <a:xfrm>
            <a:off x="6656004" y="1869999"/>
            <a:ext cx="1114466" cy="1114466"/>
            <a:chOff x="-1184600" y="2189099"/>
            <a:chExt cx="716100" cy="716100"/>
          </a:xfrm>
        </p:grpSpPr>
        <p:sp>
          <p:nvSpPr>
            <p:cNvPr id="1927" name="Google Shape;1927;p5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28" name="Google Shape;1928;p50"/>
            <p:cNvPicPr preferRelativeResize="0"/>
            <p:nvPr/>
          </p:nvPicPr>
          <p:blipFill>
            <a:blip r:embed="rId8">
              <a:alphaModFix/>
            </a:blip>
            <a:stretch>
              <a:fillRect/>
            </a:stretch>
          </p:blipFill>
          <p:spPr>
            <a:xfrm>
              <a:off x="-1166706" y="2197616"/>
              <a:ext cx="675860" cy="675860"/>
            </a:xfrm>
            <a:prstGeom prst="rect">
              <a:avLst/>
            </a:prstGeom>
            <a:noFill/>
            <a:ln>
              <a:noFill/>
            </a:ln>
          </p:spPr>
        </p:pic>
      </p:grpSp>
      <p:sp>
        <p:nvSpPr>
          <p:cNvPr id="1929" name="Google Shape;1929;p50"/>
          <p:cNvSpPr txBox="1"/>
          <p:nvPr>
            <p:ph idx="1" type="subTitle"/>
          </p:nvPr>
        </p:nvSpPr>
        <p:spPr>
          <a:xfrm>
            <a:off x="1252575" y="3946875"/>
            <a:ext cx="2036100" cy="5295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1930" name="Google Shape;1930;p50"/>
          <p:cNvSpPr txBox="1"/>
          <p:nvPr>
            <p:ph idx="2" type="title"/>
          </p:nvPr>
        </p:nvSpPr>
        <p:spPr>
          <a:xfrm>
            <a:off x="1772325" y="2131857"/>
            <a:ext cx="996600" cy="5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1931" name="Google Shape;1931;p50"/>
          <p:cNvSpPr txBox="1"/>
          <p:nvPr>
            <p:ph idx="3" type="subTitle"/>
          </p:nvPr>
        </p:nvSpPr>
        <p:spPr>
          <a:xfrm>
            <a:off x="3722400" y="3946875"/>
            <a:ext cx="2036100" cy="5295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Despite being red, Mars is a cold place</a:t>
            </a:r>
            <a:endParaRPr/>
          </a:p>
        </p:txBody>
      </p:sp>
      <p:sp>
        <p:nvSpPr>
          <p:cNvPr id="1932" name="Google Shape;1932;p50"/>
          <p:cNvSpPr txBox="1"/>
          <p:nvPr>
            <p:ph idx="4" type="title"/>
          </p:nvPr>
        </p:nvSpPr>
        <p:spPr>
          <a:xfrm>
            <a:off x="6711975" y="2131857"/>
            <a:ext cx="996600" cy="5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23</a:t>
            </a:r>
            <a:r>
              <a:rPr lang="en"/>
              <a:t>%</a:t>
            </a:r>
            <a:endParaRPr/>
          </a:p>
        </p:txBody>
      </p:sp>
      <p:sp>
        <p:nvSpPr>
          <p:cNvPr id="1933" name="Google Shape;1933;p50"/>
          <p:cNvSpPr txBox="1"/>
          <p:nvPr>
            <p:ph idx="5" type="subTitle"/>
          </p:nvPr>
        </p:nvSpPr>
        <p:spPr>
          <a:xfrm>
            <a:off x="6192225" y="3946875"/>
            <a:ext cx="2036100" cy="5295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sp>
        <p:nvSpPr>
          <p:cNvPr id="1934" name="Google Shape;1934;p50"/>
          <p:cNvSpPr txBox="1"/>
          <p:nvPr>
            <p:ph idx="6"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Best Grades</a:t>
            </a:r>
            <a:endParaRPr/>
          </a:p>
        </p:txBody>
      </p:sp>
      <p:sp>
        <p:nvSpPr>
          <p:cNvPr id="1935" name="Google Shape;1935;p50"/>
          <p:cNvSpPr txBox="1"/>
          <p:nvPr>
            <p:ph idx="7" type="subTitle"/>
          </p:nvPr>
        </p:nvSpPr>
        <p:spPr>
          <a:xfrm>
            <a:off x="1252575" y="3431700"/>
            <a:ext cx="20361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Math</a:t>
            </a:r>
            <a:endParaRPr/>
          </a:p>
        </p:txBody>
      </p:sp>
      <p:sp>
        <p:nvSpPr>
          <p:cNvPr id="1936" name="Google Shape;1936;p50"/>
          <p:cNvSpPr txBox="1"/>
          <p:nvPr>
            <p:ph idx="8" type="subTitle"/>
          </p:nvPr>
        </p:nvSpPr>
        <p:spPr>
          <a:xfrm>
            <a:off x="3722400" y="3431700"/>
            <a:ext cx="20361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Chemistry</a:t>
            </a:r>
            <a:endParaRPr/>
          </a:p>
        </p:txBody>
      </p:sp>
      <p:sp>
        <p:nvSpPr>
          <p:cNvPr id="1937" name="Google Shape;1937;p50"/>
          <p:cNvSpPr txBox="1"/>
          <p:nvPr>
            <p:ph idx="9" type="subTitle"/>
          </p:nvPr>
        </p:nvSpPr>
        <p:spPr>
          <a:xfrm>
            <a:off x="6192225" y="3431700"/>
            <a:ext cx="20361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Music</a:t>
            </a:r>
            <a:endParaRPr/>
          </a:p>
        </p:txBody>
      </p:sp>
      <p:grpSp>
        <p:nvGrpSpPr>
          <p:cNvPr id="1938" name="Google Shape;1938;p50"/>
          <p:cNvGrpSpPr/>
          <p:nvPr/>
        </p:nvGrpSpPr>
        <p:grpSpPr>
          <a:xfrm>
            <a:off x="3936592" y="1592749"/>
            <a:ext cx="1607716" cy="1607716"/>
            <a:chOff x="-1184600" y="2189099"/>
            <a:chExt cx="716100" cy="716100"/>
          </a:xfrm>
        </p:grpSpPr>
        <p:sp>
          <p:nvSpPr>
            <p:cNvPr id="1939" name="Google Shape;1939;p5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40" name="Google Shape;1940;p50"/>
            <p:cNvPicPr preferRelativeResize="0"/>
            <p:nvPr/>
          </p:nvPicPr>
          <p:blipFill>
            <a:blip r:embed="rId9">
              <a:alphaModFix/>
            </a:blip>
            <a:stretch>
              <a:fillRect/>
            </a:stretch>
          </p:blipFill>
          <p:spPr>
            <a:xfrm>
              <a:off x="-1166706" y="2197616"/>
              <a:ext cx="675860" cy="675860"/>
            </a:xfrm>
            <a:prstGeom prst="rect">
              <a:avLst/>
            </a:prstGeom>
            <a:noFill/>
            <a:ln>
              <a:noFill/>
            </a:ln>
          </p:spPr>
        </p:pic>
      </p:grpSp>
      <p:sp>
        <p:nvSpPr>
          <p:cNvPr id="1941" name="Google Shape;1941;p50"/>
          <p:cNvSpPr txBox="1"/>
          <p:nvPr>
            <p:ph type="title"/>
          </p:nvPr>
        </p:nvSpPr>
        <p:spPr>
          <a:xfrm>
            <a:off x="4242600" y="2131850"/>
            <a:ext cx="995700" cy="5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90%</a:t>
            </a:r>
            <a:endParaRPr/>
          </a:p>
        </p:txBody>
      </p:sp>
      <p:pic>
        <p:nvPicPr>
          <p:cNvPr id="1942" name="Google Shape;1942;p50"/>
          <p:cNvPicPr preferRelativeResize="0"/>
          <p:nvPr/>
        </p:nvPicPr>
        <p:blipFill rotWithShape="1">
          <a:blip r:embed="rId10">
            <a:alphaModFix/>
          </a:blip>
          <a:srcRect b="30007" l="73996" r="6114" t="44426"/>
          <a:stretch/>
        </p:blipFill>
        <p:spPr>
          <a:xfrm rot="5400000">
            <a:off x="1937249" y="3049188"/>
            <a:ext cx="666752" cy="111925"/>
          </a:xfrm>
          <a:prstGeom prst="rect">
            <a:avLst/>
          </a:prstGeom>
          <a:noFill/>
          <a:ln>
            <a:noFill/>
          </a:ln>
        </p:spPr>
      </p:pic>
      <p:pic>
        <p:nvPicPr>
          <p:cNvPr id="1943" name="Google Shape;1943;p50"/>
          <p:cNvPicPr preferRelativeResize="0"/>
          <p:nvPr/>
        </p:nvPicPr>
        <p:blipFill rotWithShape="1">
          <a:blip r:embed="rId11">
            <a:alphaModFix/>
          </a:blip>
          <a:srcRect b="30007" l="73996" r="6114" t="44426"/>
          <a:stretch/>
        </p:blipFill>
        <p:spPr>
          <a:xfrm rot="5400000">
            <a:off x="4407074" y="3049188"/>
            <a:ext cx="666752" cy="111925"/>
          </a:xfrm>
          <a:prstGeom prst="rect">
            <a:avLst/>
          </a:prstGeom>
          <a:noFill/>
          <a:ln>
            <a:noFill/>
          </a:ln>
        </p:spPr>
      </p:pic>
      <p:pic>
        <p:nvPicPr>
          <p:cNvPr id="1944" name="Google Shape;1944;p50"/>
          <p:cNvPicPr preferRelativeResize="0"/>
          <p:nvPr/>
        </p:nvPicPr>
        <p:blipFill rotWithShape="1">
          <a:blip r:embed="rId12">
            <a:alphaModFix/>
          </a:blip>
          <a:srcRect b="30007" l="73996" r="6114" t="44426"/>
          <a:stretch/>
        </p:blipFill>
        <p:spPr>
          <a:xfrm rot="5400000">
            <a:off x="6876899" y="3049188"/>
            <a:ext cx="666752" cy="111925"/>
          </a:xfrm>
          <a:prstGeom prst="rect">
            <a:avLst/>
          </a:prstGeom>
          <a:noFill/>
          <a:ln>
            <a:noFill/>
          </a:ln>
        </p:spPr>
      </p:pic>
      <p:sp>
        <p:nvSpPr>
          <p:cNvPr id="1945" name="Google Shape;1945;p50">
            <a:hlinkClick action="ppaction://hlinksldjump" r:id="rId13"/>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946" name="Google Shape;1946;p50">
            <a:hlinkClick action="ppaction://hlinksldjump" r:id="rId14"/>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947" name="Google Shape;1947;p50">
            <a:hlinkClick action="ppaction://hlinksldjump" r:id="rId15"/>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948" name="Google Shape;1948;p50">
            <a:hlinkClick action="ppaction://hlinksldjump" r:id="rId16"/>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949" name="Google Shape;1949;p50">
            <a:hlinkClick action="ppaction://hlinksldjump" r:id="rId17"/>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950" name="Google Shape;1950;p50">
            <a:hlinkClick action="ppaction://hlinksldjump" r:id="rId18"/>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951" name="Google Shape;1951;p50">
            <a:hlinkClick action="ppaction://hlinksldjump" r:id="rId19"/>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952" name="Google Shape;1952;p50">
            <a:hlinkClick action="ppaction://hlinksldjump" r:id="rId20"/>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953" name="Google Shape;1953;p50">
            <a:hlinkClick action="ppaction://hlinksldjump" r:id="rId21"/>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954" name="Google Shape;1954;p50">
            <a:hlinkClick action="ppaction://hlinksldjump" r:id="rId22"/>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955" name="Google Shape;1955;p50">
            <a:hlinkClick action="ppaction://hlinksldjump" r:id="rId23"/>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956" name="Google Shape;1956;p50">
            <a:hlinkClick action="ppaction://hlinksldjump" r:id="rId24"/>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957" name="Google Shape;1957;p50">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958" name="Google Shape;1958;p50">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 name="Shape 825"/>
        <p:cNvGrpSpPr/>
        <p:nvPr/>
      </p:nvGrpSpPr>
      <p:grpSpPr>
        <a:xfrm>
          <a:off x="0" y="0"/>
          <a:ext cx="0" cy="0"/>
          <a:chOff x="0" y="0"/>
          <a:chExt cx="0" cy="0"/>
        </a:xfrm>
      </p:grpSpPr>
      <p:pic>
        <p:nvPicPr>
          <p:cNvPr id="826" name="Google Shape;826;p33"/>
          <p:cNvPicPr preferRelativeResize="0"/>
          <p:nvPr/>
        </p:nvPicPr>
        <p:blipFill rotWithShape="1">
          <a:blip r:embed="rId3">
            <a:alphaModFix amt="90000"/>
          </a:blip>
          <a:srcRect b="0" l="0" r="2657" t="0"/>
          <a:stretch/>
        </p:blipFill>
        <p:spPr>
          <a:xfrm>
            <a:off x="2219128" y="606950"/>
            <a:ext cx="5058877" cy="739774"/>
          </a:xfrm>
          <a:prstGeom prst="rect">
            <a:avLst/>
          </a:prstGeom>
          <a:noFill/>
          <a:ln>
            <a:noFill/>
          </a:ln>
        </p:spPr>
      </p:pic>
      <p:sp>
        <p:nvSpPr>
          <p:cNvPr id="827" name="Google Shape;827;p33"/>
          <p:cNvSpPr txBox="1"/>
          <p:nvPr>
            <p:ph idx="1" type="body"/>
          </p:nvPr>
        </p:nvSpPr>
        <p:spPr>
          <a:xfrm>
            <a:off x="1043750" y="1371875"/>
            <a:ext cx="7387800" cy="3386100"/>
          </a:xfrm>
          <a:prstGeom prst="rect">
            <a:avLst/>
          </a:prstGeom>
        </p:spPr>
        <p:txBody>
          <a:bodyPr anchorCtr="0" anchor="t" bIns="91425" lIns="182875" spcFirstLastPara="1" rIns="182875" wrap="square" tIns="91425">
            <a:noAutofit/>
          </a:bodyPr>
          <a:lstStyle/>
          <a:p>
            <a:pPr indent="0" lvl="0" marL="0" rtl="0" algn="l">
              <a:spcBef>
                <a:spcPts val="0"/>
              </a:spcBef>
              <a:spcAft>
                <a:spcPts val="0"/>
              </a:spcAft>
              <a:buNone/>
            </a:pPr>
            <a:r>
              <a:rPr lang="en"/>
              <a:t>Here’s what you’ll find in this </a:t>
            </a:r>
            <a:r>
              <a:rPr b="1" lang="en">
                <a:uFill>
                  <a:noFill/>
                </a:uFill>
                <a:hlinkClick r:id="rId4"/>
              </a:rPr>
              <a:t>Slidesgo</a:t>
            </a:r>
            <a:r>
              <a:rPr lang="en"/>
              <a:t> template: </a:t>
            </a:r>
            <a:endParaRPr/>
          </a:p>
          <a:p>
            <a:pPr indent="-298450" lvl="0" marL="457200" rtl="0" algn="l">
              <a:spcBef>
                <a:spcPts val="0"/>
              </a:spcBef>
              <a:spcAft>
                <a:spcPts val="0"/>
              </a:spcAft>
              <a:buSzPts val="1100"/>
              <a:buAutoNum type="arabicPeriod"/>
            </a:pPr>
            <a:r>
              <a:rPr lang="en"/>
              <a:t>A slide structure based on a yearly planner, which you can easily adapt to your needs. For more info on how to edit the template, please visit </a:t>
            </a:r>
            <a:r>
              <a:rPr b="1" lang="en">
                <a:uFill>
                  <a:noFill/>
                </a:uFill>
                <a:hlinkClick r:id="rId5"/>
              </a:rPr>
              <a:t>Slidesgo School</a:t>
            </a:r>
            <a:r>
              <a:rPr lang="en"/>
              <a:t> or read our </a:t>
            </a:r>
            <a:r>
              <a:rPr b="1" lang="en">
                <a:uFill>
                  <a:noFill/>
                </a:uFill>
                <a:hlinkClick r:id="rId6"/>
              </a:rPr>
              <a:t>FAQs</a:t>
            </a:r>
            <a:r>
              <a:rPr lang="en"/>
              <a:t>.</a:t>
            </a:r>
            <a:endParaRPr/>
          </a:p>
          <a:p>
            <a:pPr indent="-298450" lvl="0" marL="457200" rtl="0" algn="l">
              <a:spcBef>
                <a:spcPts val="0"/>
              </a:spcBef>
              <a:spcAft>
                <a:spcPts val="0"/>
              </a:spcAft>
              <a:buSzPts val="1100"/>
              <a:buAutoNum type="arabicPeriod"/>
            </a:pPr>
            <a:r>
              <a:rPr lang="en"/>
              <a:t>An assortment of graphic resources that are suitable for use in the presentation can be found in the </a:t>
            </a:r>
            <a:r>
              <a:rPr b="1" lang="en">
                <a:solidFill>
                  <a:schemeClr val="hlink"/>
                </a:solidFill>
                <a:uFill>
                  <a:noFill/>
                </a:uFill>
                <a:hlinkClick action="ppaction://hlinksldjump" r:id="rId7"/>
              </a:rPr>
              <a:t>alternative resources slide</a:t>
            </a:r>
            <a:r>
              <a:rPr lang="en"/>
              <a:t>.</a:t>
            </a:r>
            <a:endParaRPr/>
          </a:p>
          <a:p>
            <a:pPr indent="-298450" lvl="0" marL="457200" rtl="0" algn="l">
              <a:spcBef>
                <a:spcPts val="0"/>
              </a:spcBef>
              <a:spcAft>
                <a:spcPts val="0"/>
              </a:spcAft>
              <a:buSzPts val="1100"/>
              <a:buAutoNum type="arabicPeriod"/>
            </a:pPr>
            <a:r>
              <a:rPr lang="en"/>
              <a:t>A </a:t>
            </a:r>
            <a:r>
              <a:rPr b="1" lang="en">
                <a:solidFill>
                  <a:schemeClr val="hlink"/>
                </a:solidFill>
                <a:uFill>
                  <a:noFill/>
                </a:uFill>
                <a:hlinkClick action="ppaction://hlinksldjump" r:id="rId8"/>
              </a:rPr>
              <a:t>thanks slide</a:t>
            </a:r>
            <a:r>
              <a:rPr lang="en"/>
              <a:t>, which you must keep so that proper credits for our design are given.</a:t>
            </a:r>
            <a:endParaRPr/>
          </a:p>
          <a:p>
            <a:pPr indent="-298450" lvl="0" marL="457200" rtl="0" algn="l">
              <a:spcBef>
                <a:spcPts val="0"/>
              </a:spcBef>
              <a:spcAft>
                <a:spcPts val="0"/>
              </a:spcAft>
              <a:buSzPts val="1100"/>
              <a:buAutoNum type="arabicPeriod"/>
            </a:pPr>
            <a:r>
              <a:rPr lang="en"/>
              <a:t>A </a:t>
            </a:r>
            <a:r>
              <a:rPr b="1" lang="en">
                <a:solidFill>
                  <a:schemeClr val="hlink"/>
                </a:solidFill>
                <a:uFill>
                  <a:noFill/>
                </a:uFill>
                <a:hlinkClick action="ppaction://hlinksldjump" r:id="rId9"/>
              </a:rPr>
              <a:t>resources slide</a:t>
            </a:r>
            <a:r>
              <a:rPr lang="en"/>
              <a:t>, where you’ll find links to all the elements used in the template.</a:t>
            </a:r>
            <a:endParaRPr/>
          </a:p>
          <a:p>
            <a:pPr indent="-298450" lvl="0" marL="457200" rtl="0" algn="l">
              <a:spcBef>
                <a:spcPts val="0"/>
              </a:spcBef>
              <a:spcAft>
                <a:spcPts val="0"/>
              </a:spcAft>
              <a:buSzPts val="1100"/>
              <a:buAutoNum type="arabicPeriod"/>
            </a:pPr>
            <a:r>
              <a:rPr b="1" lang="en">
                <a:solidFill>
                  <a:schemeClr val="hlink"/>
                </a:solidFill>
                <a:uFill>
                  <a:noFill/>
                </a:uFill>
                <a:hlinkClick action="ppaction://hlinksldjump" r:id="rId10"/>
              </a:rPr>
              <a:t>Instructions for use</a:t>
            </a:r>
            <a:r>
              <a:rPr lang="en"/>
              <a:t>.</a:t>
            </a:r>
            <a:endParaRPr/>
          </a:p>
          <a:p>
            <a:pPr indent="-298450" lvl="0" marL="457200" rtl="0" algn="l">
              <a:spcBef>
                <a:spcPts val="0"/>
              </a:spcBef>
              <a:spcAft>
                <a:spcPts val="0"/>
              </a:spcAft>
              <a:buSzPts val="1100"/>
              <a:buAutoNum type="arabicPeriod"/>
            </a:pPr>
            <a:r>
              <a:rPr lang="en"/>
              <a:t>Final slides with:</a:t>
            </a:r>
            <a:endParaRPr/>
          </a:p>
          <a:p>
            <a:pPr indent="-298450" lvl="0" marL="914400" rtl="0" algn="l">
              <a:spcBef>
                <a:spcPts val="0"/>
              </a:spcBef>
              <a:spcAft>
                <a:spcPts val="0"/>
              </a:spcAft>
              <a:buClr>
                <a:schemeClr val="accent1"/>
              </a:buClr>
              <a:buSzPts val="1100"/>
              <a:buChar char="●"/>
            </a:pPr>
            <a:r>
              <a:rPr lang="en"/>
              <a:t>The</a:t>
            </a:r>
            <a:r>
              <a:rPr lang="en">
                <a:solidFill>
                  <a:schemeClr val="hlink"/>
                </a:solidFill>
                <a:uFill>
                  <a:noFill/>
                </a:uFill>
                <a:hlinkClick action="ppaction://hlinksldjump" r:id="rId11"/>
              </a:rPr>
              <a:t> </a:t>
            </a:r>
            <a:r>
              <a:rPr b="1" lang="en">
                <a:solidFill>
                  <a:schemeClr val="hlink"/>
                </a:solidFill>
                <a:uFill>
                  <a:noFill/>
                </a:uFill>
                <a:hlinkClick action="ppaction://hlinksldjump" r:id="rId12"/>
              </a:rPr>
              <a:t>fonts and colors</a:t>
            </a:r>
            <a:r>
              <a:rPr lang="en"/>
              <a:t> used in the template.</a:t>
            </a:r>
            <a:endParaRPr/>
          </a:p>
          <a:p>
            <a:pPr indent="-298450" lvl="0" marL="914400" rtl="0" algn="l">
              <a:spcBef>
                <a:spcPts val="0"/>
              </a:spcBef>
              <a:spcAft>
                <a:spcPts val="0"/>
              </a:spcAft>
              <a:buClr>
                <a:schemeClr val="accent1"/>
              </a:buClr>
              <a:buSzPts val="1100"/>
              <a:buChar char="●"/>
            </a:pPr>
            <a:r>
              <a:rPr lang="en"/>
              <a:t>A </a:t>
            </a:r>
            <a:r>
              <a:rPr b="1" lang="en"/>
              <a:t>selection of </a:t>
            </a:r>
            <a:r>
              <a:rPr b="1" lang="en">
                <a:solidFill>
                  <a:schemeClr val="hlink"/>
                </a:solidFill>
                <a:uFill>
                  <a:noFill/>
                </a:uFill>
                <a:hlinkClick action="ppaction://hlinksldjump" r:id="rId13"/>
              </a:rPr>
              <a:t>illustrations</a:t>
            </a:r>
            <a:r>
              <a:rPr b="1" lang="en"/>
              <a:t>.</a:t>
            </a:r>
            <a:r>
              <a:rPr lang="en"/>
              <a:t> You can also customize and animate them as you wish with the online editor. Visit</a:t>
            </a:r>
            <a:r>
              <a:rPr b="1" lang="en"/>
              <a:t> </a:t>
            </a:r>
            <a:r>
              <a:rPr b="1" lang="en">
                <a:uFill>
                  <a:noFill/>
                </a:uFill>
                <a:hlinkClick r:id="rId14"/>
              </a:rPr>
              <a:t>Storyset</a:t>
            </a:r>
            <a:r>
              <a:rPr lang="en"/>
              <a:t> to find more. </a:t>
            </a:r>
            <a:endParaRPr/>
          </a:p>
          <a:p>
            <a:pPr indent="-298450" lvl="0" marL="914400" rtl="0" algn="l">
              <a:spcBef>
                <a:spcPts val="0"/>
              </a:spcBef>
              <a:spcAft>
                <a:spcPts val="0"/>
              </a:spcAft>
              <a:buClr>
                <a:schemeClr val="accent1"/>
              </a:buClr>
              <a:buSzPts val="1100"/>
              <a:buChar char="●"/>
            </a:pPr>
            <a:r>
              <a:rPr lang="en"/>
              <a:t>More</a:t>
            </a:r>
            <a:r>
              <a:rPr lang="en">
                <a:solidFill>
                  <a:schemeClr val="hlink"/>
                </a:solidFill>
                <a:uFill>
                  <a:noFill/>
                </a:uFill>
                <a:hlinkClick action="ppaction://hlinksldjump" r:id="rId15"/>
              </a:rPr>
              <a:t> </a:t>
            </a:r>
            <a:r>
              <a:rPr b="1" lang="en">
                <a:solidFill>
                  <a:schemeClr val="hlink"/>
                </a:solidFill>
                <a:uFill>
                  <a:noFill/>
                </a:uFill>
                <a:hlinkClick action="ppaction://hlinksldjump" r:id="rId16"/>
              </a:rPr>
              <a:t>infographic resources</a:t>
            </a:r>
            <a:r>
              <a:rPr lang="en"/>
              <a:t>, whose size and color can be edited. </a:t>
            </a:r>
            <a:endParaRPr/>
          </a:p>
          <a:p>
            <a:pPr indent="-298450" lvl="0" marL="914400" rtl="0" algn="l">
              <a:spcBef>
                <a:spcPts val="0"/>
              </a:spcBef>
              <a:spcAft>
                <a:spcPts val="0"/>
              </a:spcAft>
              <a:buClr>
                <a:schemeClr val="accent1"/>
              </a:buClr>
              <a:buSzPts val="1100"/>
              <a:buChar char="●"/>
            </a:pPr>
            <a:r>
              <a:rPr lang="en"/>
              <a:t>Sets of </a:t>
            </a:r>
            <a:r>
              <a:rPr b="1" lang="en">
                <a:solidFill>
                  <a:schemeClr val="hlink"/>
                </a:solidFill>
                <a:uFill>
                  <a:noFill/>
                </a:uFill>
                <a:hlinkClick action="ppaction://hlinksldjump" r:id="rId17"/>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200"/>
              </a:spcBef>
              <a:spcAft>
                <a:spcPts val="0"/>
              </a:spcAft>
              <a:buNone/>
            </a:pPr>
            <a:r>
              <a:rPr lang="en"/>
              <a:t>You can delete this slide when you’re done editing the presentation.</a:t>
            </a:r>
            <a:endParaRPr/>
          </a:p>
        </p:txBody>
      </p:sp>
      <p:sp>
        <p:nvSpPr>
          <p:cNvPr id="828" name="Google Shape;828;p33"/>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pic>
        <p:nvPicPr>
          <p:cNvPr id="829" name="Google Shape;829;p33"/>
          <p:cNvPicPr preferRelativeResize="0"/>
          <p:nvPr/>
        </p:nvPicPr>
        <p:blipFill>
          <a:blip r:embed="rId18">
            <a:alphaModFix amt="89000"/>
          </a:blip>
          <a:stretch>
            <a:fillRect/>
          </a:stretch>
        </p:blipFill>
        <p:spPr>
          <a:xfrm>
            <a:off x="8023957" y="670750"/>
            <a:ext cx="672342" cy="675973"/>
          </a:xfrm>
          <a:prstGeom prst="rect">
            <a:avLst/>
          </a:prstGeom>
          <a:noFill/>
          <a:ln>
            <a:noFill/>
          </a:ln>
        </p:spPr>
      </p:pic>
      <p:pic>
        <p:nvPicPr>
          <p:cNvPr id="830" name="Google Shape;830;p33"/>
          <p:cNvPicPr preferRelativeResize="0"/>
          <p:nvPr/>
        </p:nvPicPr>
        <p:blipFill rotWithShape="1">
          <a:blip r:embed="rId19">
            <a:alphaModFix amt="90000"/>
          </a:blip>
          <a:srcRect b="22040" l="16945" r="10977" t="23685"/>
          <a:stretch/>
        </p:blipFill>
        <p:spPr>
          <a:xfrm rot="-1850224">
            <a:off x="1218899" y="3856104"/>
            <a:ext cx="281737" cy="302773"/>
          </a:xfrm>
          <a:prstGeom prst="rect">
            <a:avLst/>
          </a:prstGeom>
          <a:noFill/>
          <a:ln>
            <a:noFill/>
          </a:ln>
        </p:spPr>
      </p:pic>
      <p:pic>
        <p:nvPicPr>
          <p:cNvPr id="831" name="Google Shape;831;p33"/>
          <p:cNvPicPr preferRelativeResize="0"/>
          <p:nvPr/>
        </p:nvPicPr>
        <p:blipFill>
          <a:blip r:embed="rId20">
            <a:alphaModFix amt="85000"/>
          </a:blip>
          <a:stretch>
            <a:fillRect/>
          </a:stretch>
        </p:blipFill>
        <p:spPr>
          <a:xfrm>
            <a:off x="7494675" y="699326"/>
            <a:ext cx="724644" cy="630498"/>
          </a:xfrm>
          <a:prstGeom prst="rect">
            <a:avLst/>
          </a:prstGeom>
          <a:noFill/>
          <a:ln>
            <a:noFill/>
          </a:ln>
        </p:spPr>
      </p:pic>
      <p:sp>
        <p:nvSpPr>
          <p:cNvPr id="832" name="Google Shape;832;p33">
            <a:hlinkClick action="ppaction://hlinksldjump" r:id="rId2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833" name="Google Shape;833;p33">
            <a:hlinkClick action="ppaction://hlinksldjump" r:id="rId2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834" name="Google Shape;834;p33">
            <a:hlinkClick action="ppaction://hlinksldjump" r:id="rId2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835" name="Google Shape;835;p33">
            <a:hlinkClick action="ppaction://hlinksldjump" r:id="rId2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836" name="Google Shape;836;p33">
            <a:hlinkClick action="ppaction://hlinksldjump" r:id="rId2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837" name="Google Shape;837;p33">
            <a:hlinkClick action="ppaction://hlinksldjump" r:id="rId2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838" name="Google Shape;838;p33">
            <a:hlinkClick action="ppaction://hlinksldjump" r:id="rId2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839" name="Google Shape;839;p33">
            <a:hlinkClick action="ppaction://hlinksldjump" r:id="rId2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840" name="Google Shape;840;p33">
            <a:hlinkClick action="ppaction://hlinksldjump" r:id="rId2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841" name="Google Shape;841;p33">
            <a:hlinkClick action="ppaction://hlinksldjump" r:id="rId3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842" name="Google Shape;842;p33">
            <a:hlinkClick action="ppaction://hlinksldjump" r:id="rId3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843" name="Google Shape;843;p33">
            <a:hlinkClick action="ppaction://hlinksldjump" r:id="rId3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844" name="Google Shape;844;p33">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845" name="Google Shape;845;p33">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2" name="Shape 1962"/>
        <p:cNvGrpSpPr/>
        <p:nvPr/>
      </p:nvGrpSpPr>
      <p:grpSpPr>
        <a:xfrm>
          <a:off x="0" y="0"/>
          <a:ext cx="0" cy="0"/>
          <a:chOff x="0" y="0"/>
          <a:chExt cx="0" cy="0"/>
        </a:xfrm>
      </p:grpSpPr>
      <p:pic>
        <p:nvPicPr>
          <p:cNvPr id="1963" name="Google Shape;1963;p51"/>
          <p:cNvPicPr preferRelativeResize="0"/>
          <p:nvPr/>
        </p:nvPicPr>
        <p:blipFill rotWithShape="1">
          <a:blip r:embed="rId3">
            <a:alphaModFix/>
          </a:blip>
          <a:srcRect b="22969" l="0" r="0" t="19433"/>
          <a:stretch/>
        </p:blipFill>
        <p:spPr>
          <a:xfrm>
            <a:off x="762000" y="1571625"/>
            <a:ext cx="5400673" cy="3022874"/>
          </a:xfrm>
          <a:prstGeom prst="rect">
            <a:avLst/>
          </a:prstGeom>
          <a:noFill/>
          <a:ln>
            <a:noFill/>
          </a:ln>
        </p:spPr>
      </p:pic>
      <p:pic>
        <p:nvPicPr>
          <p:cNvPr id="1964" name="Google Shape;1964;p51"/>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1965" name="Google Shape;1965;p51"/>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May </a:t>
            </a:r>
            <a:r>
              <a:rPr lang="en">
                <a:solidFill>
                  <a:schemeClr val="dk2"/>
                </a:solidFill>
              </a:rPr>
              <a:t>2022</a:t>
            </a:r>
            <a:endParaRPr>
              <a:solidFill>
                <a:schemeClr val="dk2"/>
              </a:solidFill>
            </a:endParaRPr>
          </a:p>
        </p:txBody>
      </p:sp>
      <p:pic>
        <p:nvPicPr>
          <p:cNvPr id="1966" name="Google Shape;1966;p51"/>
          <p:cNvPicPr preferRelativeResize="0"/>
          <p:nvPr/>
        </p:nvPicPr>
        <p:blipFill rotWithShape="1">
          <a:blip r:embed="rId5">
            <a:alphaModFix/>
          </a:blip>
          <a:srcRect b="6375" l="6763" r="4482" t="8270"/>
          <a:stretch/>
        </p:blipFill>
        <p:spPr>
          <a:xfrm>
            <a:off x="6234125" y="1552575"/>
            <a:ext cx="2547901" cy="3062298"/>
          </a:xfrm>
          <a:prstGeom prst="rect">
            <a:avLst/>
          </a:prstGeom>
          <a:noFill/>
          <a:ln>
            <a:noFill/>
          </a:ln>
        </p:spPr>
      </p:pic>
      <p:graphicFrame>
        <p:nvGraphicFramePr>
          <p:cNvPr id="1967" name="Google Shape;1967;p51"/>
          <p:cNvGraphicFramePr/>
          <p:nvPr/>
        </p:nvGraphicFramePr>
        <p:xfrm>
          <a:off x="6292413"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Project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Origami class</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Go to cinema</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Homework</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Final test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1968" name="Google Shape;1968;p51"/>
          <p:cNvGrpSpPr/>
          <p:nvPr/>
        </p:nvGrpSpPr>
        <p:grpSpPr>
          <a:xfrm>
            <a:off x="6565846" y="2391075"/>
            <a:ext cx="333416" cy="333416"/>
            <a:chOff x="-1184600" y="2189099"/>
            <a:chExt cx="716100" cy="716100"/>
          </a:xfrm>
        </p:grpSpPr>
        <p:sp>
          <p:nvSpPr>
            <p:cNvPr id="1969" name="Google Shape;1969;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70" name="Google Shape;1970;p51"/>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971" name="Google Shape;1971;p51"/>
          <p:cNvGrpSpPr/>
          <p:nvPr/>
        </p:nvGrpSpPr>
        <p:grpSpPr>
          <a:xfrm>
            <a:off x="6565846" y="2797337"/>
            <a:ext cx="333416" cy="333416"/>
            <a:chOff x="-1184600" y="2189099"/>
            <a:chExt cx="716100" cy="716100"/>
          </a:xfrm>
        </p:grpSpPr>
        <p:sp>
          <p:nvSpPr>
            <p:cNvPr id="1972" name="Google Shape;1972;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73" name="Google Shape;1973;p51"/>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1974" name="Google Shape;1974;p51"/>
          <p:cNvGrpSpPr/>
          <p:nvPr/>
        </p:nvGrpSpPr>
        <p:grpSpPr>
          <a:xfrm>
            <a:off x="6565846" y="3203599"/>
            <a:ext cx="333416" cy="333416"/>
            <a:chOff x="-1184600" y="2189099"/>
            <a:chExt cx="716100" cy="716100"/>
          </a:xfrm>
        </p:grpSpPr>
        <p:sp>
          <p:nvSpPr>
            <p:cNvPr id="1975" name="Google Shape;1975;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76" name="Google Shape;1976;p51"/>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1977" name="Google Shape;1977;p51"/>
          <p:cNvGrpSpPr/>
          <p:nvPr/>
        </p:nvGrpSpPr>
        <p:grpSpPr>
          <a:xfrm>
            <a:off x="6565905" y="3609751"/>
            <a:ext cx="333380" cy="333380"/>
            <a:chOff x="-1184600" y="2189099"/>
            <a:chExt cx="716100" cy="716100"/>
          </a:xfrm>
        </p:grpSpPr>
        <p:sp>
          <p:nvSpPr>
            <p:cNvPr id="1978" name="Google Shape;1978;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79" name="Google Shape;1979;p51"/>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1980" name="Google Shape;1980;p51"/>
          <p:cNvGrpSpPr/>
          <p:nvPr/>
        </p:nvGrpSpPr>
        <p:grpSpPr>
          <a:xfrm>
            <a:off x="6565846" y="4016122"/>
            <a:ext cx="333416" cy="333416"/>
            <a:chOff x="-1184600" y="2189099"/>
            <a:chExt cx="716100" cy="716100"/>
          </a:xfrm>
        </p:grpSpPr>
        <p:sp>
          <p:nvSpPr>
            <p:cNvPr id="1981" name="Google Shape;1981;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82" name="Google Shape;1982;p51"/>
            <p:cNvPicPr preferRelativeResize="0"/>
            <p:nvPr/>
          </p:nvPicPr>
          <p:blipFill>
            <a:blip r:embed="rId10">
              <a:alphaModFix/>
            </a:blip>
            <a:stretch>
              <a:fillRect/>
            </a:stretch>
          </p:blipFill>
          <p:spPr>
            <a:xfrm>
              <a:off x="-1166706" y="2197616"/>
              <a:ext cx="675860" cy="675860"/>
            </a:xfrm>
            <a:prstGeom prst="rect">
              <a:avLst/>
            </a:prstGeom>
            <a:noFill/>
            <a:ln>
              <a:noFill/>
            </a:ln>
          </p:spPr>
        </p:pic>
      </p:grpSp>
      <p:graphicFrame>
        <p:nvGraphicFramePr>
          <p:cNvPr id="1983" name="Google Shape;1983;p51"/>
          <p:cNvGraphicFramePr/>
          <p:nvPr/>
        </p:nvGraphicFramePr>
        <p:xfrm>
          <a:off x="995813"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1984" name="Google Shape;1984;p51"/>
          <p:cNvGrpSpPr/>
          <p:nvPr/>
        </p:nvGrpSpPr>
        <p:grpSpPr>
          <a:xfrm rot="10800000">
            <a:off x="1138649" y="2622639"/>
            <a:ext cx="440688" cy="440688"/>
            <a:chOff x="-1184600" y="2189099"/>
            <a:chExt cx="716100" cy="716100"/>
          </a:xfrm>
        </p:grpSpPr>
        <p:sp>
          <p:nvSpPr>
            <p:cNvPr id="1985" name="Google Shape;1985;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86" name="Google Shape;1986;p51"/>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987" name="Google Shape;1987;p51"/>
          <p:cNvGrpSpPr/>
          <p:nvPr/>
        </p:nvGrpSpPr>
        <p:grpSpPr>
          <a:xfrm rot="10800000">
            <a:off x="3948524" y="3000364"/>
            <a:ext cx="440688" cy="440688"/>
            <a:chOff x="-1184600" y="2189099"/>
            <a:chExt cx="716100" cy="716100"/>
          </a:xfrm>
        </p:grpSpPr>
        <p:sp>
          <p:nvSpPr>
            <p:cNvPr id="1988" name="Google Shape;1988;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89" name="Google Shape;1989;p51"/>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1990" name="Google Shape;1990;p51"/>
          <p:cNvGrpSpPr/>
          <p:nvPr/>
        </p:nvGrpSpPr>
        <p:grpSpPr>
          <a:xfrm rot="10800000">
            <a:off x="1824449" y="3441039"/>
            <a:ext cx="440688" cy="440688"/>
            <a:chOff x="-1184600" y="2189099"/>
            <a:chExt cx="716100" cy="716100"/>
          </a:xfrm>
        </p:grpSpPr>
        <p:sp>
          <p:nvSpPr>
            <p:cNvPr id="1991" name="Google Shape;1991;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92" name="Google Shape;1992;p51"/>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1993" name="Google Shape;1993;p51"/>
          <p:cNvGrpSpPr/>
          <p:nvPr/>
        </p:nvGrpSpPr>
        <p:grpSpPr>
          <a:xfrm rot="10800000">
            <a:off x="4643849" y="2571739"/>
            <a:ext cx="440688" cy="440688"/>
            <a:chOff x="-1184600" y="2189099"/>
            <a:chExt cx="716100" cy="716100"/>
          </a:xfrm>
        </p:grpSpPr>
        <p:sp>
          <p:nvSpPr>
            <p:cNvPr id="1994" name="Google Shape;1994;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95" name="Google Shape;1995;p51"/>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1996" name="Google Shape;1996;p51"/>
          <p:cNvGrpSpPr/>
          <p:nvPr/>
        </p:nvGrpSpPr>
        <p:grpSpPr>
          <a:xfrm rot="10800000">
            <a:off x="3253199" y="3908514"/>
            <a:ext cx="440688" cy="440688"/>
            <a:chOff x="-1184600" y="2189099"/>
            <a:chExt cx="716100" cy="716100"/>
          </a:xfrm>
        </p:grpSpPr>
        <p:sp>
          <p:nvSpPr>
            <p:cNvPr id="1997" name="Google Shape;1997;p5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98" name="Google Shape;1998;p51"/>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1999" name="Google Shape;1999;p51"/>
          <p:cNvGrpSpPr/>
          <p:nvPr/>
        </p:nvGrpSpPr>
        <p:grpSpPr>
          <a:xfrm>
            <a:off x="1937570" y="3554736"/>
            <a:ext cx="214421" cy="213299"/>
            <a:chOff x="-50503000" y="3921175"/>
            <a:chExt cx="300900" cy="299325"/>
          </a:xfrm>
        </p:grpSpPr>
        <p:sp>
          <p:nvSpPr>
            <p:cNvPr id="2000" name="Google Shape;2000;p51"/>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1"/>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1"/>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1"/>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1"/>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 name="Google Shape;2005;p51"/>
          <p:cNvGrpSpPr/>
          <p:nvPr/>
        </p:nvGrpSpPr>
        <p:grpSpPr>
          <a:xfrm>
            <a:off x="1252067" y="2736057"/>
            <a:ext cx="213851" cy="213851"/>
            <a:chOff x="-50134375" y="3183175"/>
            <a:chExt cx="300100" cy="300100"/>
          </a:xfrm>
        </p:grpSpPr>
        <p:sp>
          <p:nvSpPr>
            <p:cNvPr id="2006" name="Google Shape;2006;p51"/>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1"/>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1"/>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1"/>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1"/>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1"/>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1"/>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1"/>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1"/>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1"/>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 name="Google Shape;2016;p51"/>
          <p:cNvGrpSpPr/>
          <p:nvPr/>
        </p:nvGrpSpPr>
        <p:grpSpPr>
          <a:xfrm>
            <a:off x="3379243" y="4021653"/>
            <a:ext cx="188590" cy="214421"/>
            <a:chOff x="-49378250" y="3920375"/>
            <a:chExt cx="264650" cy="300900"/>
          </a:xfrm>
        </p:grpSpPr>
        <p:sp>
          <p:nvSpPr>
            <p:cNvPr id="2017" name="Google Shape;2017;p51"/>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1"/>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1"/>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1"/>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1"/>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1"/>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1"/>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 name="Google Shape;2024;p51"/>
          <p:cNvGrpSpPr/>
          <p:nvPr/>
        </p:nvGrpSpPr>
        <p:grpSpPr>
          <a:xfrm>
            <a:off x="4060786" y="3113710"/>
            <a:ext cx="216167" cy="214012"/>
            <a:chOff x="-49031025" y="3920175"/>
            <a:chExt cx="303350" cy="300325"/>
          </a:xfrm>
        </p:grpSpPr>
        <p:sp>
          <p:nvSpPr>
            <p:cNvPr id="2025" name="Google Shape;2025;p51"/>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1"/>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1"/>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1"/>
            <p:cNvSpPr/>
            <p:nvPr/>
          </p:nvSpPr>
          <p:spPr>
            <a:xfrm>
              <a:off x="-48838750" y="4078700"/>
              <a:ext cx="51225" cy="66975"/>
            </a:xfrm>
            <a:custGeom>
              <a:rect b="b" l="l" r="r" t="t"/>
              <a:pathLst>
                <a:path extrusionOk="0" h="2679" w="2049">
                  <a:moveTo>
                    <a:pt x="1" y="0"/>
                  </a:moveTo>
                  <a:lnTo>
                    <a:pt x="1734" y="2678"/>
                  </a:lnTo>
                  <a:lnTo>
                    <a:pt x="20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1"/>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1"/>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 name="Google Shape;2031;p51"/>
          <p:cNvGrpSpPr/>
          <p:nvPr/>
        </p:nvGrpSpPr>
        <p:grpSpPr>
          <a:xfrm>
            <a:off x="4756969" y="2691741"/>
            <a:ext cx="214433" cy="200688"/>
            <a:chOff x="-12643475" y="3657325"/>
            <a:chExt cx="353675" cy="330950"/>
          </a:xfrm>
        </p:grpSpPr>
        <p:sp>
          <p:nvSpPr>
            <p:cNvPr id="2032" name="Google Shape;2032;p51"/>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1"/>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1"/>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1"/>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1"/>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1"/>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 name="Google Shape;2038;p51"/>
          <p:cNvGrpSpPr/>
          <p:nvPr/>
        </p:nvGrpSpPr>
        <p:grpSpPr>
          <a:xfrm>
            <a:off x="6653428" y="4103027"/>
            <a:ext cx="158334" cy="157505"/>
            <a:chOff x="-50503000" y="3921175"/>
            <a:chExt cx="300900" cy="299325"/>
          </a:xfrm>
        </p:grpSpPr>
        <p:sp>
          <p:nvSpPr>
            <p:cNvPr id="2039" name="Google Shape;2039;p51"/>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1"/>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1"/>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1"/>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1"/>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 name="Google Shape;2044;p51"/>
          <p:cNvGrpSpPr/>
          <p:nvPr/>
        </p:nvGrpSpPr>
        <p:grpSpPr>
          <a:xfrm>
            <a:off x="6653429" y="2478495"/>
            <a:ext cx="158333" cy="158333"/>
            <a:chOff x="-50134375" y="3183175"/>
            <a:chExt cx="300100" cy="300100"/>
          </a:xfrm>
        </p:grpSpPr>
        <p:sp>
          <p:nvSpPr>
            <p:cNvPr id="2045" name="Google Shape;2045;p51"/>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1"/>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1"/>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1"/>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1"/>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1"/>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1"/>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1"/>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1"/>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1"/>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 name="Google Shape;2055;p51"/>
          <p:cNvGrpSpPr/>
          <p:nvPr/>
        </p:nvGrpSpPr>
        <p:grpSpPr>
          <a:xfrm>
            <a:off x="6662966" y="3697277"/>
            <a:ext cx="139259" cy="158334"/>
            <a:chOff x="-49378250" y="3920375"/>
            <a:chExt cx="264650" cy="300900"/>
          </a:xfrm>
        </p:grpSpPr>
        <p:sp>
          <p:nvSpPr>
            <p:cNvPr id="2056" name="Google Shape;2056;p51"/>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1"/>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1"/>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1"/>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1"/>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1"/>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1"/>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 name="Google Shape;2063;p51"/>
          <p:cNvGrpSpPr/>
          <p:nvPr/>
        </p:nvGrpSpPr>
        <p:grpSpPr>
          <a:xfrm>
            <a:off x="6642151" y="2874400"/>
            <a:ext cx="180888" cy="179054"/>
            <a:chOff x="-49031025" y="3920175"/>
            <a:chExt cx="303350" cy="300325"/>
          </a:xfrm>
        </p:grpSpPr>
        <p:sp>
          <p:nvSpPr>
            <p:cNvPr id="2064" name="Google Shape;2064;p51"/>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1"/>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1"/>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1"/>
            <p:cNvSpPr/>
            <p:nvPr/>
          </p:nvSpPr>
          <p:spPr>
            <a:xfrm>
              <a:off x="-48838750" y="4078700"/>
              <a:ext cx="51225" cy="66975"/>
            </a:xfrm>
            <a:custGeom>
              <a:rect b="b" l="l" r="r" t="t"/>
              <a:pathLst>
                <a:path extrusionOk="0" h="2679" w="2049">
                  <a:moveTo>
                    <a:pt x="1" y="0"/>
                  </a:moveTo>
                  <a:lnTo>
                    <a:pt x="1734" y="2678"/>
                  </a:lnTo>
                  <a:lnTo>
                    <a:pt x="20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1"/>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1"/>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 name="Google Shape;2070;p51"/>
          <p:cNvGrpSpPr/>
          <p:nvPr/>
        </p:nvGrpSpPr>
        <p:grpSpPr>
          <a:xfrm>
            <a:off x="6653425" y="3301709"/>
            <a:ext cx="158340" cy="148133"/>
            <a:chOff x="-12643475" y="3657325"/>
            <a:chExt cx="353675" cy="330950"/>
          </a:xfrm>
        </p:grpSpPr>
        <p:sp>
          <p:nvSpPr>
            <p:cNvPr id="2071" name="Google Shape;2071;p51"/>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1"/>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1"/>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1"/>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1"/>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1"/>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7" name="Google Shape;2077;p51">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078" name="Google Shape;2078;p51">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079" name="Google Shape;2079;p51">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080" name="Google Shape;2080;p51">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081" name="Google Shape;2081;p51">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082" name="Google Shape;2082;p51">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083" name="Google Shape;2083;p51">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084" name="Google Shape;2084;p51">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085" name="Google Shape;2085;p51">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086" name="Google Shape;2086;p51">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087" name="Google Shape;2087;p51">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088" name="Google Shape;2088;p51">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089" name="Google Shape;2089;p51">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090" name="Google Shape;2090;p51">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94" name="Shape 2094"/>
        <p:cNvGrpSpPr/>
        <p:nvPr/>
      </p:nvGrpSpPr>
      <p:grpSpPr>
        <a:xfrm>
          <a:off x="0" y="0"/>
          <a:ext cx="0" cy="0"/>
          <a:chOff x="0" y="0"/>
          <a:chExt cx="0" cy="0"/>
        </a:xfrm>
      </p:grpSpPr>
      <p:sp>
        <p:nvSpPr>
          <p:cNvPr id="2095" name="Google Shape;2095;p52"/>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096" name="Google Shape;2096;p52"/>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097" name="Google Shape;2097;p52"/>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098" name="Google Shape;2098;p52"/>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099" name="Google Shape;2099;p52"/>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100" name="Google Shape;2100;p52"/>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101" name="Google Shape;2101;p52"/>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2102" name="Google Shape;2102;p52"/>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2103" name="Google Shape;2103;p52"/>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2104" name="Google Shape;2104;p52"/>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2105" name="Google Shape;2105;p52"/>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2106" name="Google Shape;2106;p52"/>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sp>
        <p:nvSpPr>
          <p:cNvPr id="2107" name="Google Shape;2107;p52"/>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Weekly Schedule</a:t>
            </a:r>
            <a:endParaRPr>
              <a:solidFill>
                <a:schemeClr val="dk2"/>
              </a:solidFill>
            </a:endParaRPr>
          </a:p>
        </p:txBody>
      </p:sp>
      <p:pic>
        <p:nvPicPr>
          <p:cNvPr id="2108" name="Google Shape;2108;p52"/>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2109" name="Google Shape;2109;p52"/>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2110" name="Google Shape;2110;p52"/>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2111" name="Google Shape;2111;p52"/>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2112" name="Google Shape;2112;p52"/>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3</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Arts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Physics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Geometry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History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2113" name="Google Shape;2113;p52">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114" name="Google Shape;2114;p52">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115" name="Google Shape;2115;p52">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116" name="Google Shape;2116;p52">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117" name="Google Shape;2117;p52">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118" name="Google Shape;2118;p52">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119" name="Google Shape;2119;p52">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120" name="Google Shape;2120;p52">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121" name="Google Shape;2121;p52">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122" name="Google Shape;2122;p52">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123" name="Google Shape;2123;p52">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124" name="Google Shape;2124;p52">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125" name="Google Shape;2125;p52">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126" name="Google Shape;2126;p52">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0" name="Shape 2130"/>
        <p:cNvGrpSpPr/>
        <p:nvPr/>
      </p:nvGrpSpPr>
      <p:grpSpPr>
        <a:xfrm>
          <a:off x="0" y="0"/>
          <a:ext cx="0" cy="0"/>
          <a:chOff x="0" y="0"/>
          <a:chExt cx="0" cy="0"/>
        </a:xfrm>
      </p:grpSpPr>
      <p:pic>
        <p:nvPicPr>
          <p:cNvPr id="2131" name="Google Shape;2131;p53"/>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2132" name="Google Shape;2132;p53"/>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2133" name="Google Shape;2133;p53"/>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Saturday</a:t>
            </a:r>
            <a:endParaRPr>
              <a:solidFill>
                <a:schemeClr val="dk2"/>
              </a:solidFill>
            </a:endParaRPr>
          </a:p>
        </p:txBody>
      </p:sp>
      <p:graphicFrame>
        <p:nvGraphicFramePr>
          <p:cNvPr id="2134" name="Google Shape;2134;p53"/>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Swimming</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Mom’s birthday</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Geography </a:t>
                      </a:r>
                      <a:r>
                        <a:rPr lang="en">
                          <a:solidFill>
                            <a:schemeClr val="dk2"/>
                          </a:solidFill>
                          <a:latin typeface="Mulish"/>
                          <a:ea typeface="Mulish"/>
                          <a:cs typeface="Mulish"/>
                          <a:sym typeface="Mulish"/>
                        </a:rPr>
                        <a:t>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Guitar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Meeting</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2135" name="Google Shape;2135;p53"/>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2136" name="Google Shape;2136;p53"/>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2137" name="Google Shape;2137;p53"/>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2138" name="Google Shape;2138;p53"/>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2139" name="Google Shape;2139;p53"/>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2140" name="Google Shape;2140;p53"/>
          <p:cNvGrpSpPr/>
          <p:nvPr/>
        </p:nvGrpSpPr>
        <p:grpSpPr>
          <a:xfrm>
            <a:off x="2042758" y="1840525"/>
            <a:ext cx="333416" cy="333416"/>
            <a:chOff x="2042758" y="1840525"/>
            <a:chExt cx="333416" cy="333416"/>
          </a:xfrm>
        </p:grpSpPr>
        <p:grpSp>
          <p:nvGrpSpPr>
            <p:cNvPr id="2141" name="Google Shape;2141;p53"/>
            <p:cNvGrpSpPr/>
            <p:nvPr/>
          </p:nvGrpSpPr>
          <p:grpSpPr>
            <a:xfrm>
              <a:off x="2042758" y="1840525"/>
              <a:ext cx="333416" cy="333416"/>
              <a:chOff x="-1184600" y="2189099"/>
              <a:chExt cx="716100" cy="716100"/>
            </a:xfrm>
          </p:grpSpPr>
          <p:sp>
            <p:nvSpPr>
              <p:cNvPr id="2142" name="Google Shape;2142;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43" name="Google Shape;2143;p53"/>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144" name="Google Shape;2144;p53"/>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45" name="Google Shape;2145;p53"/>
          <p:cNvGrpSpPr/>
          <p:nvPr/>
        </p:nvGrpSpPr>
        <p:grpSpPr>
          <a:xfrm>
            <a:off x="2042758" y="3174819"/>
            <a:ext cx="333416" cy="333416"/>
            <a:chOff x="2042758" y="3200219"/>
            <a:chExt cx="333416" cy="333416"/>
          </a:xfrm>
        </p:grpSpPr>
        <p:grpSp>
          <p:nvGrpSpPr>
            <p:cNvPr id="2146" name="Google Shape;2146;p53"/>
            <p:cNvGrpSpPr/>
            <p:nvPr/>
          </p:nvGrpSpPr>
          <p:grpSpPr>
            <a:xfrm>
              <a:off x="2042758" y="3200219"/>
              <a:ext cx="333416" cy="333416"/>
              <a:chOff x="-1184600" y="2189099"/>
              <a:chExt cx="716100" cy="716100"/>
            </a:xfrm>
          </p:grpSpPr>
          <p:sp>
            <p:nvSpPr>
              <p:cNvPr id="2147" name="Google Shape;2147;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48" name="Google Shape;2148;p53"/>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149" name="Google Shape;2149;p53"/>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50" name="Google Shape;2150;p53"/>
          <p:cNvGrpSpPr/>
          <p:nvPr/>
        </p:nvGrpSpPr>
        <p:grpSpPr>
          <a:xfrm>
            <a:off x="5727646" y="1840531"/>
            <a:ext cx="333416" cy="333416"/>
            <a:chOff x="-1184600" y="2189099"/>
            <a:chExt cx="716100" cy="716100"/>
          </a:xfrm>
        </p:grpSpPr>
        <p:sp>
          <p:nvSpPr>
            <p:cNvPr id="2151" name="Google Shape;2151;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52" name="Google Shape;2152;p53"/>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153" name="Google Shape;2153;p53"/>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154" name="Google Shape;2154;p53"/>
          <p:cNvGrpSpPr/>
          <p:nvPr/>
        </p:nvGrpSpPr>
        <p:grpSpPr>
          <a:xfrm>
            <a:off x="2042796" y="2787469"/>
            <a:ext cx="333416" cy="333416"/>
            <a:chOff x="2042796" y="2788606"/>
            <a:chExt cx="333416" cy="333416"/>
          </a:xfrm>
        </p:grpSpPr>
        <p:grpSp>
          <p:nvGrpSpPr>
            <p:cNvPr id="2155" name="Google Shape;2155;p53"/>
            <p:cNvGrpSpPr/>
            <p:nvPr/>
          </p:nvGrpSpPr>
          <p:grpSpPr>
            <a:xfrm>
              <a:off x="2042796" y="2788606"/>
              <a:ext cx="333416" cy="333416"/>
              <a:chOff x="-1184600" y="2189099"/>
              <a:chExt cx="716100" cy="716100"/>
            </a:xfrm>
          </p:grpSpPr>
          <p:sp>
            <p:nvSpPr>
              <p:cNvPr id="2156" name="Google Shape;2156;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57" name="Google Shape;2157;p53"/>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158" name="Google Shape;2158;p53"/>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59" name="Google Shape;2159;p53"/>
          <p:cNvGrpSpPr/>
          <p:nvPr/>
        </p:nvGrpSpPr>
        <p:grpSpPr>
          <a:xfrm>
            <a:off x="2042758" y="3562169"/>
            <a:ext cx="333416" cy="333416"/>
            <a:chOff x="2042758" y="3562169"/>
            <a:chExt cx="333416" cy="333416"/>
          </a:xfrm>
        </p:grpSpPr>
        <p:grpSp>
          <p:nvGrpSpPr>
            <p:cNvPr id="2160" name="Google Shape;2160;p53"/>
            <p:cNvGrpSpPr/>
            <p:nvPr/>
          </p:nvGrpSpPr>
          <p:grpSpPr>
            <a:xfrm>
              <a:off x="2042758" y="3562169"/>
              <a:ext cx="333416" cy="333416"/>
              <a:chOff x="-1184600" y="2189099"/>
              <a:chExt cx="716100" cy="716100"/>
            </a:xfrm>
          </p:grpSpPr>
          <p:sp>
            <p:nvSpPr>
              <p:cNvPr id="2161" name="Google Shape;2161;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62" name="Google Shape;2162;p53"/>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2163" name="Google Shape;2163;p53"/>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64" name="Google Shape;2164;p53"/>
          <p:cNvGrpSpPr/>
          <p:nvPr/>
        </p:nvGrpSpPr>
        <p:grpSpPr>
          <a:xfrm>
            <a:off x="5727646" y="2400119"/>
            <a:ext cx="333416" cy="333416"/>
            <a:chOff x="2042758" y="3562169"/>
            <a:chExt cx="333416" cy="333416"/>
          </a:xfrm>
        </p:grpSpPr>
        <p:grpSp>
          <p:nvGrpSpPr>
            <p:cNvPr id="2165" name="Google Shape;2165;p53"/>
            <p:cNvGrpSpPr/>
            <p:nvPr/>
          </p:nvGrpSpPr>
          <p:grpSpPr>
            <a:xfrm>
              <a:off x="2042758" y="3562169"/>
              <a:ext cx="333416" cy="333416"/>
              <a:chOff x="-1184600" y="2189099"/>
              <a:chExt cx="716100" cy="716100"/>
            </a:xfrm>
          </p:grpSpPr>
          <p:sp>
            <p:nvSpPr>
              <p:cNvPr id="2166" name="Google Shape;2166;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67" name="Google Shape;2167;p53"/>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2168" name="Google Shape;2168;p53"/>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69" name="Google Shape;2169;p53"/>
          <p:cNvGrpSpPr/>
          <p:nvPr/>
        </p:nvGrpSpPr>
        <p:grpSpPr>
          <a:xfrm>
            <a:off x="5727646" y="3174819"/>
            <a:ext cx="333416" cy="333416"/>
            <a:chOff x="2042758" y="3200219"/>
            <a:chExt cx="333416" cy="333416"/>
          </a:xfrm>
        </p:grpSpPr>
        <p:grpSp>
          <p:nvGrpSpPr>
            <p:cNvPr id="2170" name="Google Shape;2170;p53"/>
            <p:cNvGrpSpPr/>
            <p:nvPr/>
          </p:nvGrpSpPr>
          <p:grpSpPr>
            <a:xfrm>
              <a:off x="2042758" y="3200219"/>
              <a:ext cx="333416" cy="333416"/>
              <a:chOff x="-1184600" y="2189099"/>
              <a:chExt cx="716100" cy="716100"/>
            </a:xfrm>
          </p:grpSpPr>
          <p:sp>
            <p:nvSpPr>
              <p:cNvPr id="2171" name="Google Shape;2171;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72" name="Google Shape;2172;p53"/>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173" name="Google Shape;2173;p53"/>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74" name="Google Shape;2174;p53"/>
          <p:cNvGrpSpPr/>
          <p:nvPr/>
        </p:nvGrpSpPr>
        <p:grpSpPr>
          <a:xfrm>
            <a:off x="5727646" y="2787469"/>
            <a:ext cx="333416" cy="333416"/>
            <a:chOff x="2042796" y="2788606"/>
            <a:chExt cx="333416" cy="333416"/>
          </a:xfrm>
        </p:grpSpPr>
        <p:grpSp>
          <p:nvGrpSpPr>
            <p:cNvPr id="2175" name="Google Shape;2175;p53"/>
            <p:cNvGrpSpPr/>
            <p:nvPr/>
          </p:nvGrpSpPr>
          <p:grpSpPr>
            <a:xfrm>
              <a:off x="2042796" y="2788606"/>
              <a:ext cx="333416" cy="333416"/>
              <a:chOff x="-1184600" y="2189099"/>
              <a:chExt cx="716100" cy="716100"/>
            </a:xfrm>
          </p:grpSpPr>
          <p:sp>
            <p:nvSpPr>
              <p:cNvPr id="2176" name="Google Shape;2176;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77" name="Google Shape;2177;p53"/>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178" name="Google Shape;2178;p53"/>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79" name="Google Shape;2179;p53"/>
          <p:cNvGrpSpPr/>
          <p:nvPr/>
        </p:nvGrpSpPr>
        <p:grpSpPr>
          <a:xfrm>
            <a:off x="2042758" y="2400119"/>
            <a:ext cx="333416" cy="333416"/>
            <a:chOff x="2042758" y="3562169"/>
            <a:chExt cx="333416" cy="333416"/>
          </a:xfrm>
        </p:grpSpPr>
        <p:grpSp>
          <p:nvGrpSpPr>
            <p:cNvPr id="2180" name="Google Shape;2180;p53"/>
            <p:cNvGrpSpPr/>
            <p:nvPr/>
          </p:nvGrpSpPr>
          <p:grpSpPr>
            <a:xfrm>
              <a:off x="2042758" y="3562169"/>
              <a:ext cx="333416" cy="333416"/>
              <a:chOff x="-1184600" y="2189099"/>
              <a:chExt cx="716100" cy="716100"/>
            </a:xfrm>
          </p:grpSpPr>
          <p:sp>
            <p:nvSpPr>
              <p:cNvPr id="2181" name="Google Shape;2181;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82" name="Google Shape;2182;p53"/>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2183" name="Google Shape;2183;p53"/>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184" name="Google Shape;2184;p53">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185" name="Google Shape;2185;p53">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186" name="Google Shape;2186;p53">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187" name="Google Shape;2187;p53">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188" name="Google Shape;2188;p53">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189" name="Google Shape;2189;p53">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190" name="Google Shape;2190;p53">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191" name="Google Shape;2191;p53">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192" name="Google Shape;2192;p53">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193" name="Google Shape;2193;p53">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194" name="Google Shape;2194;p53">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195" name="Google Shape;2195;p53">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196" name="Google Shape;2196;p53">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197" name="Google Shape;2197;p53">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2198" name="Google Shape;2198;p53"/>
          <p:cNvGrpSpPr/>
          <p:nvPr/>
        </p:nvGrpSpPr>
        <p:grpSpPr>
          <a:xfrm>
            <a:off x="2042758" y="3988719"/>
            <a:ext cx="333416" cy="333416"/>
            <a:chOff x="2042758" y="3200219"/>
            <a:chExt cx="333416" cy="333416"/>
          </a:xfrm>
        </p:grpSpPr>
        <p:grpSp>
          <p:nvGrpSpPr>
            <p:cNvPr id="2199" name="Google Shape;2199;p53"/>
            <p:cNvGrpSpPr/>
            <p:nvPr/>
          </p:nvGrpSpPr>
          <p:grpSpPr>
            <a:xfrm>
              <a:off x="2042758" y="3200219"/>
              <a:ext cx="333416" cy="333416"/>
              <a:chOff x="-1184600" y="2189099"/>
              <a:chExt cx="716100" cy="716100"/>
            </a:xfrm>
          </p:grpSpPr>
          <p:sp>
            <p:nvSpPr>
              <p:cNvPr id="2200" name="Google Shape;2200;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01" name="Google Shape;2201;p53"/>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202" name="Google Shape;2202;p53"/>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03" name="Google Shape;2203;p53"/>
          <p:cNvGrpSpPr/>
          <p:nvPr/>
        </p:nvGrpSpPr>
        <p:grpSpPr>
          <a:xfrm>
            <a:off x="5727646" y="3562169"/>
            <a:ext cx="333416" cy="333416"/>
            <a:chOff x="2042758" y="3200219"/>
            <a:chExt cx="333416" cy="333416"/>
          </a:xfrm>
        </p:grpSpPr>
        <p:grpSp>
          <p:nvGrpSpPr>
            <p:cNvPr id="2204" name="Google Shape;2204;p53"/>
            <p:cNvGrpSpPr/>
            <p:nvPr/>
          </p:nvGrpSpPr>
          <p:grpSpPr>
            <a:xfrm>
              <a:off x="2042758" y="3200219"/>
              <a:ext cx="333416" cy="333416"/>
              <a:chOff x="-1184600" y="2189099"/>
              <a:chExt cx="716100" cy="716100"/>
            </a:xfrm>
          </p:grpSpPr>
          <p:sp>
            <p:nvSpPr>
              <p:cNvPr id="2205" name="Google Shape;2205;p53"/>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06" name="Google Shape;2206;p53"/>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207" name="Google Shape;2207;p53"/>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1" name="Shape 2211"/>
        <p:cNvGrpSpPr/>
        <p:nvPr/>
      </p:nvGrpSpPr>
      <p:grpSpPr>
        <a:xfrm>
          <a:off x="0" y="0"/>
          <a:ext cx="0" cy="0"/>
          <a:chOff x="0" y="0"/>
          <a:chExt cx="0" cy="0"/>
        </a:xfrm>
      </p:grpSpPr>
      <p:pic>
        <p:nvPicPr>
          <p:cNvPr id="2212" name="Google Shape;2212;p54"/>
          <p:cNvPicPr preferRelativeResize="0"/>
          <p:nvPr/>
        </p:nvPicPr>
        <p:blipFill rotWithShape="1">
          <a:blip r:embed="rId3">
            <a:alphaModFix amt="84000"/>
          </a:blip>
          <a:srcRect b="4876" l="852" r="0" t="3632"/>
          <a:stretch/>
        </p:blipFill>
        <p:spPr>
          <a:xfrm flipH="1">
            <a:off x="1100900" y="3112675"/>
            <a:ext cx="2423352" cy="1352700"/>
          </a:xfrm>
          <a:prstGeom prst="rect">
            <a:avLst/>
          </a:prstGeom>
          <a:noFill/>
          <a:ln>
            <a:noFill/>
          </a:ln>
        </p:spPr>
      </p:pic>
      <p:pic>
        <p:nvPicPr>
          <p:cNvPr id="2213" name="Google Shape;2213;p54"/>
          <p:cNvPicPr preferRelativeResize="0"/>
          <p:nvPr/>
        </p:nvPicPr>
        <p:blipFill rotWithShape="1">
          <a:blip r:embed="rId4">
            <a:alphaModFix amt="84000"/>
          </a:blip>
          <a:srcRect b="4876" l="852" r="0" t="3632"/>
          <a:stretch/>
        </p:blipFill>
        <p:spPr>
          <a:xfrm flipH="1">
            <a:off x="3515487" y="3112675"/>
            <a:ext cx="2423352" cy="1352700"/>
          </a:xfrm>
          <a:prstGeom prst="rect">
            <a:avLst/>
          </a:prstGeom>
          <a:noFill/>
          <a:ln>
            <a:noFill/>
          </a:ln>
        </p:spPr>
      </p:pic>
      <p:pic>
        <p:nvPicPr>
          <p:cNvPr id="2214" name="Google Shape;2214;p54"/>
          <p:cNvPicPr preferRelativeResize="0"/>
          <p:nvPr/>
        </p:nvPicPr>
        <p:blipFill rotWithShape="1">
          <a:blip r:embed="rId5">
            <a:alphaModFix amt="84000"/>
          </a:blip>
          <a:srcRect b="4876" l="852" r="0" t="3632"/>
          <a:stretch/>
        </p:blipFill>
        <p:spPr>
          <a:xfrm flipH="1">
            <a:off x="5968173" y="3112675"/>
            <a:ext cx="2423352" cy="1352700"/>
          </a:xfrm>
          <a:prstGeom prst="rect">
            <a:avLst/>
          </a:prstGeom>
          <a:noFill/>
          <a:ln>
            <a:noFill/>
          </a:ln>
        </p:spPr>
      </p:pic>
      <p:pic>
        <p:nvPicPr>
          <p:cNvPr id="2215" name="Google Shape;2215;p54"/>
          <p:cNvPicPr preferRelativeResize="0"/>
          <p:nvPr/>
        </p:nvPicPr>
        <p:blipFill rotWithShape="1">
          <a:blip r:embed="rId3">
            <a:alphaModFix amt="84000"/>
          </a:blip>
          <a:srcRect b="4876" l="852" r="0" t="3632"/>
          <a:stretch/>
        </p:blipFill>
        <p:spPr>
          <a:xfrm>
            <a:off x="5958648" y="1674400"/>
            <a:ext cx="2423352" cy="1352700"/>
          </a:xfrm>
          <a:prstGeom prst="rect">
            <a:avLst/>
          </a:prstGeom>
          <a:noFill/>
          <a:ln>
            <a:noFill/>
          </a:ln>
        </p:spPr>
      </p:pic>
      <p:pic>
        <p:nvPicPr>
          <p:cNvPr id="2216" name="Google Shape;2216;p54"/>
          <p:cNvPicPr preferRelativeResize="0"/>
          <p:nvPr/>
        </p:nvPicPr>
        <p:blipFill rotWithShape="1">
          <a:blip r:embed="rId5">
            <a:alphaModFix amt="84000"/>
          </a:blip>
          <a:srcRect b="4876" l="852" r="0" t="3632"/>
          <a:stretch/>
        </p:blipFill>
        <p:spPr>
          <a:xfrm>
            <a:off x="3525012" y="1674400"/>
            <a:ext cx="2423352" cy="1352700"/>
          </a:xfrm>
          <a:prstGeom prst="rect">
            <a:avLst/>
          </a:prstGeom>
          <a:noFill/>
          <a:ln>
            <a:noFill/>
          </a:ln>
        </p:spPr>
      </p:pic>
      <p:pic>
        <p:nvPicPr>
          <p:cNvPr id="2217" name="Google Shape;2217;p54"/>
          <p:cNvPicPr preferRelativeResize="0"/>
          <p:nvPr/>
        </p:nvPicPr>
        <p:blipFill rotWithShape="1">
          <a:blip r:embed="rId6">
            <a:alphaModFix amt="84000"/>
          </a:blip>
          <a:srcRect b="4876" l="852" r="0" t="3632"/>
          <a:stretch/>
        </p:blipFill>
        <p:spPr>
          <a:xfrm>
            <a:off x="1091375" y="1674400"/>
            <a:ext cx="2423352" cy="1352700"/>
          </a:xfrm>
          <a:prstGeom prst="rect">
            <a:avLst/>
          </a:prstGeom>
          <a:noFill/>
          <a:ln>
            <a:noFill/>
          </a:ln>
        </p:spPr>
      </p:pic>
      <p:pic>
        <p:nvPicPr>
          <p:cNvPr id="2218" name="Google Shape;2218;p54"/>
          <p:cNvPicPr preferRelativeResize="0"/>
          <p:nvPr/>
        </p:nvPicPr>
        <p:blipFill rotWithShape="1">
          <a:blip r:embed="rId7">
            <a:alphaModFix amt="90000"/>
          </a:blip>
          <a:srcRect b="0" l="0" r="2657" t="0"/>
          <a:stretch/>
        </p:blipFill>
        <p:spPr>
          <a:xfrm>
            <a:off x="2407119" y="606950"/>
            <a:ext cx="4661248" cy="739774"/>
          </a:xfrm>
          <a:prstGeom prst="rect">
            <a:avLst/>
          </a:prstGeom>
          <a:noFill/>
          <a:ln>
            <a:noFill/>
          </a:ln>
        </p:spPr>
      </p:pic>
      <p:sp>
        <p:nvSpPr>
          <p:cNvPr id="2219" name="Google Shape;2219;p54"/>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Important Dates</a:t>
            </a:r>
            <a:endParaRPr/>
          </a:p>
        </p:txBody>
      </p:sp>
      <p:sp>
        <p:nvSpPr>
          <p:cNvPr id="2220" name="Google Shape;2220;p54"/>
          <p:cNvSpPr txBox="1"/>
          <p:nvPr>
            <p:ph idx="1" type="subTitle"/>
          </p:nvPr>
        </p:nvSpPr>
        <p:spPr>
          <a:xfrm>
            <a:off x="1291850" y="1857500"/>
            <a:ext cx="2024100" cy="41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May</a:t>
            </a:r>
            <a:endParaRPr/>
          </a:p>
        </p:txBody>
      </p:sp>
      <p:sp>
        <p:nvSpPr>
          <p:cNvPr id="2221" name="Google Shape;2221;p54"/>
          <p:cNvSpPr txBox="1"/>
          <p:nvPr>
            <p:ph idx="2" type="subTitle"/>
          </p:nvPr>
        </p:nvSpPr>
        <p:spPr>
          <a:xfrm>
            <a:off x="1291850" y="2190750"/>
            <a:ext cx="2024100" cy="64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2222" name="Google Shape;2222;p54"/>
          <p:cNvSpPr txBox="1"/>
          <p:nvPr>
            <p:ph idx="3" type="subTitle"/>
          </p:nvPr>
        </p:nvSpPr>
        <p:spPr>
          <a:xfrm>
            <a:off x="3685158" y="1857500"/>
            <a:ext cx="2077800" cy="41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June</a:t>
            </a:r>
            <a:endParaRPr/>
          </a:p>
        </p:txBody>
      </p:sp>
      <p:sp>
        <p:nvSpPr>
          <p:cNvPr id="2223" name="Google Shape;2223;p54"/>
          <p:cNvSpPr txBox="1"/>
          <p:nvPr>
            <p:ph idx="4" type="subTitle"/>
          </p:nvPr>
        </p:nvSpPr>
        <p:spPr>
          <a:xfrm>
            <a:off x="3685158" y="2190750"/>
            <a:ext cx="2077800" cy="64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224" name="Google Shape;2224;p54"/>
          <p:cNvSpPr txBox="1"/>
          <p:nvPr>
            <p:ph idx="5" type="subTitle"/>
          </p:nvPr>
        </p:nvSpPr>
        <p:spPr>
          <a:xfrm>
            <a:off x="6132150" y="1857500"/>
            <a:ext cx="2077800" cy="41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July</a:t>
            </a:r>
            <a:endParaRPr/>
          </a:p>
        </p:txBody>
      </p:sp>
      <p:sp>
        <p:nvSpPr>
          <p:cNvPr id="2225" name="Google Shape;2225;p54"/>
          <p:cNvSpPr txBox="1"/>
          <p:nvPr>
            <p:ph idx="6" type="subTitle"/>
          </p:nvPr>
        </p:nvSpPr>
        <p:spPr>
          <a:xfrm>
            <a:off x="6132153" y="2190750"/>
            <a:ext cx="2077800" cy="64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2226" name="Google Shape;2226;p54"/>
          <p:cNvSpPr txBox="1"/>
          <p:nvPr>
            <p:ph idx="7" type="subTitle"/>
          </p:nvPr>
        </p:nvSpPr>
        <p:spPr>
          <a:xfrm>
            <a:off x="1269775" y="3333875"/>
            <a:ext cx="2077800" cy="41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August</a:t>
            </a:r>
            <a:endParaRPr/>
          </a:p>
        </p:txBody>
      </p:sp>
      <p:sp>
        <p:nvSpPr>
          <p:cNvPr id="2227" name="Google Shape;2227;p54"/>
          <p:cNvSpPr txBox="1"/>
          <p:nvPr>
            <p:ph idx="8" type="subTitle"/>
          </p:nvPr>
        </p:nvSpPr>
        <p:spPr>
          <a:xfrm>
            <a:off x="1269775" y="3669078"/>
            <a:ext cx="2077800" cy="64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228" name="Google Shape;2228;p54"/>
          <p:cNvSpPr txBox="1"/>
          <p:nvPr>
            <p:ph idx="9" type="subTitle"/>
          </p:nvPr>
        </p:nvSpPr>
        <p:spPr>
          <a:xfrm>
            <a:off x="3685158" y="3333875"/>
            <a:ext cx="2077800" cy="41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September</a:t>
            </a:r>
            <a:endParaRPr/>
          </a:p>
        </p:txBody>
      </p:sp>
      <p:sp>
        <p:nvSpPr>
          <p:cNvPr id="2229" name="Google Shape;2229;p54"/>
          <p:cNvSpPr txBox="1"/>
          <p:nvPr>
            <p:ph idx="13" type="subTitle"/>
          </p:nvPr>
        </p:nvSpPr>
        <p:spPr>
          <a:xfrm>
            <a:off x="3685158" y="3669078"/>
            <a:ext cx="2077800" cy="64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composed of hydrogen and helium</a:t>
            </a:r>
            <a:endParaRPr/>
          </a:p>
        </p:txBody>
      </p:sp>
      <p:sp>
        <p:nvSpPr>
          <p:cNvPr id="2230" name="Google Shape;2230;p54"/>
          <p:cNvSpPr txBox="1"/>
          <p:nvPr>
            <p:ph idx="14" type="subTitle"/>
          </p:nvPr>
        </p:nvSpPr>
        <p:spPr>
          <a:xfrm>
            <a:off x="6132150" y="3333875"/>
            <a:ext cx="2077800" cy="41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October</a:t>
            </a:r>
            <a:endParaRPr/>
          </a:p>
        </p:txBody>
      </p:sp>
      <p:sp>
        <p:nvSpPr>
          <p:cNvPr id="2231" name="Google Shape;2231;p54"/>
          <p:cNvSpPr txBox="1"/>
          <p:nvPr>
            <p:ph idx="15" type="subTitle"/>
          </p:nvPr>
        </p:nvSpPr>
        <p:spPr>
          <a:xfrm>
            <a:off x="6132157" y="3669078"/>
            <a:ext cx="2077800" cy="64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sp>
        <p:nvSpPr>
          <p:cNvPr id="2232" name="Google Shape;2232;p54">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233" name="Google Shape;2233;p54">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234" name="Google Shape;2234;p54">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235" name="Google Shape;2235;p54">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236" name="Google Shape;2236;p54">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237" name="Google Shape;2237;p54">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238" name="Google Shape;2238;p54">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239" name="Google Shape;2239;p54">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240" name="Google Shape;2240;p54">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241" name="Google Shape;2241;p54">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242" name="Google Shape;2242;p54">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243" name="Google Shape;2243;p54">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244" name="Google Shape;2244;p54">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245" name="Google Shape;2245;p54">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9" name="Shape 2249"/>
        <p:cNvGrpSpPr/>
        <p:nvPr/>
      </p:nvGrpSpPr>
      <p:grpSpPr>
        <a:xfrm>
          <a:off x="0" y="0"/>
          <a:ext cx="0" cy="0"/>
          <a:chOff x="0" y="0"/>
          <a:chExt cx="0" cy="0"/>
        </a:xfrm>
      </p:grpSpPr>
      <p:pic>
        <p:nvPicPr>
          <p:cNvPr id="2250" name="Google Shape;2250;p55"/>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2251" name="Google Shape;2251;p55"/>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June 2022</a:t>
            </a:r>
            <a:endParaRPr/>
          </a:p>
        </p:txBody>
      </p:sp>
      <p:pic>
        <p:nvPicPr>
          <p:cNvPr id="2252" name="Google Shape;2252;p55"/>
          <p:cNvPicPr preferRelativeResize="0"/>
          <p:nvPr/>
        </p:nvPicPr>
        <p:blipFill rotWithShape="1">
          <a:blip r:embed="rId4">
            <a:alphaModFix/>
          </a:blip>
          <a:srcRect b="22969" l="0" r="0" t="19433"/>
          <a:stretch/>
        </p:blipFill>
        <p:spPr>
          <a:xfrm>
            <a:off x="3439716" y="1571625"/>
            <a:ext cx="5400673" cy="3022874"/>
          </a:xfrm>
          <a:prstGeom prst="rect">
            <a:avLst/>
          </a:prstGeom>
          <a:noFill/>
          <a:ln>
            <a:noFill/>
          </a:ln>
        </p:spPr>
      </p:pic>
      <p:graphicFrame>
        <p:nvGraphicFramePr>
          <p:cNvPr id="2253" name="Google Shape;2253;p55"/>
          <p:cNvGraphicFramePr/>
          <p:nvPr/>
        </p:nvGraphicFramePr>
        <p:xfrm>
          <a:off x="3673528"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pic>
        <p:nvPicPr>
          <p:cNvPr id="2254" name="Google Shape;2254;p55"/>
          <p:cNvPicPr preferRelativeResize="0"/>
          <p:nvPr/>
        </p:nvPicPr>
        <p:blipFill rotWithShape="1">
          <a:blip r:embed="rId5">
            <a:alphaModFix/>
          </a:blip>
          <a:srcRect b="6375" l="6763" r="4482" t="8270"/>
          <a:stretch/>
        </p:blipFill>
        <p:spPr>
          <a:xfrm>
            <a:off x="797731" y="1552575"/>
            <a:ext cx="2547901" cy="3062298"/>
          </a:xfrm>
          <a:prstGeom prst="rect">
            <a:avLst/>
          </a:prstGeom>
          <a:noFill/>
          <a:ln>
            <a:noFill/>
          </a:ln>
        </p:spPr>
      </p:pic>
      <p:graphicFrame>
        <p:nvGraphicFramePr>
          <p:cNvPr id="2255" name="Google Shape;2255;p55"/>
          <p:cNvGraphicFramePr/>
          <p:nvPr/>
        </p:nvGraphicFramePr>
        <p:xfrm>
          <a:off x="856019"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Field work</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Visit my parents</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Meeting</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Presentation</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Final test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2256" name="Google Shape;2256;p55"/>
          <p:cNvGrpSpPr/>
          <p:nvPr/>
        </p:nvGrpSpPr>
        <p:grpSpPr>
          <a:xfrm>
            <a:off x="1129511" y="2390966"/>
            <a:ext cx="333380" cy="333380"/>
            <a:chOff x="-1184600" y="2189099"/>
            <a:chExt cx="716100" cy="716100"/>
          </a:xfrm>
        </p:grpSpPr>
        <p:sp>
          <p:nvSpPr>
            <p:cNvPr id="2257" name="Google Shape;2257;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58" name="Google Shape;2258;p55"/>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2259" name="Google Shape;2259;p55"/>
          <p:cNvGrpSpPr/>
          <p:nvPr/>
        </p:nvGrpSpPr>
        <p:grpSpPr>
          <a:xfrm>
            <a:off x="1129452" y="2797337"/>
            <a:ext cx="333416" cy="333416"/>
            <a:chOff x="-1184600" y="2189099"/>
            <a:chExt cx="716100" cy="716100"/>
          </a:xfrm>
        </p:grpSpPr>
        <p:sp>
          <p:nvSpPr>
            <p:cNvPr id="2260" name="Google Shape;2260;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61" name="Google Shape;2261;p55"/>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2262" name="Google Shape;2262;p55"/>
          <p:cNvGrpSpPr/>
          <p:nvPr/>
        </p:nvGrpSpPr>
        <p:grpSpPr>
          <a:xfrm>
            <a:off x="1129511" y="3203490"/>
            <a:ext cx="333380" cy="333380"/>
            <a:chOff x="-1184600" y="2189099"/>
            <a:chExt cx="716100" cy="716100"/>
          </a:xfrm>
        </p:grpSpPr>
        <p:sp>
          <p:nvSpPr>
            <p:cNvPr id="2263" name="Google Shape;2263;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64" name="Google Shape;2264;p55"/>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2265" name="Google Shape;2265;p55"/>
          <p:cNvGrpSpPr/>
          <p:nvPr/>
        </p:nvGrpSpPr>
        <p:grpSpPr>
          <a:xfrm>
            <a:off x="1129511" y="3609751"/>
            <a:ext cx="333380" cy="333380"/>
            <a:chOff x="-1184600" y="2189099"/>
            <a:chExt cx="716100" cy="716100"/>
          </a:xfrm>
        </p:grpSpPr>
        <p:sp>
          <p:nvSpPr>
            <p:cNvPr id="2266" name="Google Shape;2266;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67" name="Google Shape;2267;p55"/>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2268" name="Google Shape;2268;p55"/>
          <p:cNvGrpSpPr/>
          <p:nvPr/>
        </p:nvGrpSpPr>
        <p:grpSpPr>
          <a:xfrm>
            <a:off x="1129511" y="4016013"/>
            <a:ext cx="333380" cy="333380"/>
            <a:chOff x="-1184600" y="2189099"/>
            <a:chExt cx="716100" cy="716100"/>
          </a:xfrm>
        </p:grpSpPr>
        <p:sp>
          <p:nvSpPr>
            <p:cNvPr id="2269" name="Google Shape;2269;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70" name="Google Shape;2270;p55"/>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2271" name="Google Shape;2271;p55"/>
          <p:cNvGrpSpPr/>
          <p:nvPr/>
        </p:nvGrpSpPr>
        <p:grpSpPr>
          <a:xfrm rot="10800000">
            <a:off x="7332624" y="3000364"/>
            <a:ext cx="440688" cy="440688"/>
            <a:chOff x="-1184600" y="2189099"/>
            <a:chExt cx="716100" cy="716100"/>
          </a:xfrm>
        </p:grpSpPr>
        <p:sp>
          <p:nvSpPr>
            <p:cNvPr id="2272" name="Google Shape;2272;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73" name="Google Shape;2273;p55"/>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2274" name="Google Shape;2274;p55"/>
          <p:cNvGrpSpPr/>
          <p:nvPr/>
        </p:nvGrpSpPr>
        <p:grpSpPr>
          <a:xfrm rot="10800000">
            <a:off x="5919724" y="3917289"/>
            <a:ext cx="440688" cy="440688"/>
            <a:chOff x="-1184600" y="2189099"/>
            <a:chExt cx="716100" cy="716100"/>
          </a:xfrm>
        </p:grpSpPr>
        <p:sp>
          <p:nvSpPr>
            <p:cNvPr id="2275" name="Google Shape;2275;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76" name="Google Shape;2276;p55"/>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2277" name="Google Shape;2277;p55"/>
          <p:cNvGrpSpPr/>
          <p:nvPr/>
        </p:nvGrpSpPr>
        <p:grpSpPr>
          <a:xfrm rot="10800000">
            <a:off x="4513224" y="2571739"/>
            <a:ext cx="440688" cy="440688"/>
            <a:chOff x="-1184600" y="2189099"/>
            <a:chExt cx="716100" cy="716100"/>
          </a:xfrm>
        </p:grpSpPr>
        <p:sp>
          <p:nvSpPr>
            <p:cNvPr id="2278" name="Google Shape;2278;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79" name="Google Shape;2279;p55"/>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2280" name="Google Shape;2280;p55"/>
          <p:cNvGrpSpPr/>
          <p:nvPr/>
        </p:nvGrpSpPr>
        <p:grpSpPr>
          <a:xfrm rot="10800000">
            <a:off x="3805949" y="3467089"/>
            <a:ext cx="440688" cy="440688"/>
            <a:chOff x="-1184600" y="2189099"/>
            <a:chExt cx="716100" cy="716100"/>
          </a:xfrm>
        </p:grpSpPr>
        <p:sp>
          <p:nvSpPr>
            <p:cNvPr id="2281" name="Google Shape;2281;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82" name="Google Shape;2282;p55"/>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2283" name="Google Shape;2283;p55"/>
          <p:cNvGrpSpPr/>
          <p:nvPr/>
        </p:nvGrpSpPr>
        <p:grpSpPr>
          <a:xfrm rot="10800000">
            <a:off x="5218074" y="3022689"/>
            <a:ext cx="440688" cy="440688"/>
            <a:chOff x="-1184600" y="2189099"/>
            <a:chExt cx="716100" cy="716100"/>
          </a:xfrm>
        </p:grpSpPr>
        <p:sp>
          <p:nvSpPr>
            <p:cNvPr id="2284" name="Google Shape;2284;p5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85" name="Google Shape;2285;p55"/>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2286" name="Google Shape;2286;p55"/>
          <p:cNvGrpSpPr/>
          <p:nvPr/>
        </p:nvGrpSpPr>
        <p:grpSpPr>
          <a:xfrm>
            <a:off x="4627630" y="2667478"/>
            <a:ext cx="211875" cy="234920"/>
            <a:chOff x="3300325" y="249875"/>
            <a:chExt cx="433725" cy="480900"/>
          </a:xfrm>
        </p:grpSpPr>
        <p:sp>
          <p:nvSpPr>
            <p:cNvPr id="2287" name="Google Shape;2287;p55"/>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88" name="Google Shape;2288;p55"/>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89" name="Google Shape;2289;p55"/>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0" name="Google Shape;2290;p55"/>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1" name="Google Shape;2291;p55"/>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2" name="Google Shape;2292;p55"/>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93" name="Google Shape;2293;p55"/>
          <p:cNvGrpSpPr/>
          <p:nvPr/>
        </p:nvGrpSpPr>
        <p:grpSpPr>
          <a:xfrm>
            <a:off x="3904229" y="3584188"/>
            <a:ext cx="244128" cy="206489"/>
            <a:chOff x="2678350" y="1464650"/>
            <a:chExt cx="499750" cy="422700"/>
          </a:xfrm>
        </p:grpSpPr>
        <p:sp>
          <p:nvSpPr>
            <p:cNvPr id="2294" name="Google Shape;2294;p55"/>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5" name="Google Shape;2295;p55"/>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6" name="Google Shape;2296;p55"/>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297" name="Google Shape;2297;p55"/>
          <p:cNvGrpSpPr/>
          <p:nvPr/>
        </p:nvGrpSpPr>
        <p:grpSpPr>
          <a:xfrm>
            <a:off x="5319578" y="3125341"/>
            <a:ext cx="237680" cy="235384"/>
            <a:chOff x="5049725" y="1435050"/>
            <a:chExt cx="486550" cy="481850"/>
          </a:xfrm>
        </p:grpSpPr>
        <p:sp>
          <p:nvSpPr>
            <p:cNvPr id="2298" name="Google Shape;2298;p55"/>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99" name="Google Shape;2299;p55"/>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0" name="Google Shape;2300;p55"/>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1" name="Google Shape;2301;p55"/>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02" name="Google Shape;2302;p55"/>
          <p:cNvGrpSpPr/>
          <p:nvPr/>
        </p:nvGrpSpPr>
        <p:grpSpPr>
          <a:xfrm>
            <a:off x="6029070" y="4028084"/>
            <a:ext cx="221996" cy="219097"/>
            <a:chOff x="6232000" y="1435050"/>
            <a:chExt cx="488225" cy="481850"/>
          </a:xfrm>
        </p:grpSpPr>
        <p:sp>
          <p:nvSpPr>
            <p:cNvPr id="2303" name="Google Shape;2303;p55"/>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4" name="Google Shape;2304;p55"/>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5" name="Google Shape;2305;p55"/>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6" name="Google Shape;2306;p55"/>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07" name="Google Shape;2307;p55"/>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08" name="Google Shape;2308;p55"/>
          <p:cNvGrpSpPr/>
          <p:nvPr/>
        </p:nvGrpSpPr>
        <p:grpSpPr>
          <a:xfrm>
            <a:off x="7447021" y="3116205"/>
            <a:ext cx="211893" cy="209007"/>
            <a:chOff x="2084100" y="4400250"/>
            <a:chExt cx="486550" cy="479925"/>
          </a:xfrm>
        </p:grpSpPr>
        <p:sp>
          <p:nvSpPr>
            <p:cNvPr id="2309" name="Google Shape;2309;p55"/>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10" name="Google Shape;2310;p55"/>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11" name="Google Shape;2311;p55"/>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12" name="Google Shape;2312;p55"/>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13" name="Google Shape;2313;p55"/>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14" name="Google Shape;2314;p55"/>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15" name="Google Shape;2315;p55"/>
          <p:cNvGrpSpPr/>
          <p:nvPr/>
        </p:nvGrpSpPr>
        <p:grpSpPr>
          <a:xfrm>
            <a:off x="1224745" y="4104539"/>
            <a:ext cx="142912" cy="158553"/>
            <a:chOff x="3300325" y="249875"/>
            <a:chExt cx="433725" cy="480900"/>
          </a:xfrm>
        </p:grpSpPr>
        <p:sp>
          <p:nvSpPr>
            <p:cNvPr id="2316" name="Google Shape;2316;p55"/>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17" name="Google Shape;2317;p55"/>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18" name="Google Shape;2318;p55"/>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19" name="Google Shape;2319;p55"/>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20" name="Google Shape;2320;p55"/>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21" name="Google Shape;2321;p55"/>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22" name="Google Shape;2322;p55"/>
          <p:cNvGrpSpPr/>
          <p:nvPr/>
        </p:nvGrpSpPr>
        <p:grpSpPr>
          <a:xfrm>
            <a:off x="1204659" y="3296775"/>
            <a:ext cx="173563" cy="146804"/>
            <a:chOff x="2678350" y="1464650"/>
            <a:chExt cx="499750" cy="422700"/>
          </a:xfrm>
        </p:grpSpPr>
        <p:sp>
          <p:nvSpPr>
            <p:cNvPr id="2323" name="Google Shape;2323;p55"/>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24" name="Google Shape;2324;p55"/>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25" name="Google Shape;2325;p55"/>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26" name="Google Shape;2326;p55"/>
          <p:cNvGrpSpPr/>
          <p:nvPr/>
        </p:nvGrpSpPr>
        <p:grpSpPr>
          <a:xfrm>
            <a:off x="1211399" y="3703062"/>
            <a:ext cx="160075" cy="158529"/>
            <a:chOff x="5049725" y="1435050"/>
            <a:chExt cx="486550" cy="481850"/>
          </a:xfrm>
        </p:grpSpPr>
        <p:sp>
          <p:nvSpPr>
            <p:cNvPr id="2327" name="Google Shape;2327;p55"/>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28" name="Google Shape;2328;p55"/>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29" name="Google Shape;2329;p55"/>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30" name="Google Shape;2330;p55"/>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31" name="Google Shape;2331;p55"/>
          <p:cNvGrpSpPr/>
          <p:nvPr/>
        </p:nvGrpSpPr>
        <p:grpSpPr>
          <a:xfrm>
            <a:off x="1221845" y="2890515"/>
            <a:ext cx="148713" cy="146820"/>
            <a:chOff x="6232000" y="1435050"/>
            <a:chExt cx="488225" cy="481850"/>
          </a:xfrm>
        </p:grpSpPr>
        <p:sp>
          <p:nvSpPr>
            <p:cNvPr id="2332" name="Google Shape;2332;p55"/>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33" name="Google Shape;2333;p55"/>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34" name="Google Shape;2334;p55"/>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35" name="Google Shape;2335;p55"/>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36" name="Google Shape;2336;p55"/>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37" name="Google Shape;2337;p55"/>
          <p:cNvGrpSpPr/>
          <p:nvPr/>
        </p:nvGrpSpPr>
        <p:grpSpPr>
          <a:xfrm>
            <a:off x="1217074" y="2498394"/>
            <a:ext cx="148738" cy="146713"/>
            <a:chOff x="2084100" y="4400250"/>
            <a:chExt cx="486550" cy="479925"/>
          </a:xfrm>
        </p:grpSpPr>
        <p:sp>
          <p:nvSpPr>
            <p:cNvPr id="2338" name="Google Shape;2338;p55"/>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39" name="Google Shape;2339;p55"/>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40" name="Google Shape;2340;p55"/>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41" name="Google Shape;2341;p55"/>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42" name="Google Shape;2342;p55"/>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43" name="Google Shape;2343;p55"/>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344" name="Google Shape;2344;p55">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345" name="Google Shape;2345;p55">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346" name="Google Shape;2346;p55">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347" name="Google Shape;2347;p55">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348" name="Google Shape;2348;p55">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349" name="Google Shape;2349;p55">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350" name="Google Shape;2350;p55">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351" name="Google Shape;2351;p55">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352" name="Google Shape;2352;p55">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353" name="Google Shape;2353;p55">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354" name="Google Shape;2354;p55">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355" name="Google Shape;2355;p55">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356" name="Google Shape;2356;p55">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357" name="Google Shape;2357;p55">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1" name="Shape 2361"/>
        <p:cNvGrpSpPr/>
        <p:nvPr/>
      </p:nvGrpSpPr>
      <p:grpSpPr>
        <a:xfrm>
          <a:off x="0" y="0"/>
          <a:ext cx="0" cy="0"/>
          <a:chOff x="0" y="0"/>
          <a:chExt cx="0" cy="0"/>
        </a:xfrm>
      </p:grpSpPr>
      <p:sp>
        <p:nvSpPr>
          <p:cNvPr id="2362" name="Google Shape;2362;p56"/>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363" name="Google Shape;2363;p56"/>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364" name="Google Shape;2364;p56"/>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365" name="Google Shape;2365;p56"/>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366" name="Google Shape;2366;p56"/>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367" name="Google Shape;2367;p56"/>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368" name="Google Shape;2368;p56"/>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2369" name="Google Shape;2369;p56"/>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2370" name="Google Shape;2370;p56"/>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2371" name="Google Shape;2371;p56"/>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2372" name="Google Shape;2372;p56"/>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2373" name="Google Shape;2373;p56"/>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pic>
        <p:nvPicPr>
          <p:cNvPr id="2374" name="Google Shape;2374;p56"/>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2375" name="Google Shape;2375;p56"/>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2376" name="Google Shape;2376;p56"/>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2377" name="Google Shape;2377;p56"/>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2378" name="Google Shape;2378;p56"/>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12</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13</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18</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Tennis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2379" name="Google Shape;2379;p56"/>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Weekly Schedule</a:t>
            </a:r>
            <a:endParaRPr/>
          </a:p>
        </p:txBody>
      </p:sp>
      <p:sp>
        <p:nvSpPr>
          <p:cNvPr id="2380" name="Google Shape;2380;p56">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381" name="Google Shape;2381;p56">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382" name="Google Shape;2382;p56">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383" name="Google Shape;2383;p56">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384" name="Google Shape;2384;p56">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385" name="Google Shape;2385;p56">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386" name="Google Shape;2386;p56">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387" name="Google Shape;2387;p56">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388" name="Google Shape;2388;p56">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389" name="Google Shape;2389;p56">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390" name="Google Shape;2390;p56">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391" name="Google Shape;2391;p56">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392" name="Google Shape;2392;p56">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393" name="Google Shape;2393;p56">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7" name="Shape 2397"/>
        <p:cNvGrpSpPr/>
        <p:nvPr/>
      </p:nvGrpSpPr>
      <p:grpSpPr>
        <a:xfrm>
          <a:off x="0" y="0"/>
          <a:ext cx="0" cy="0"/>
          <a:chOff x="0" y="0"/>
          <a:chExt cx="0" cy="0"/>
        </a:xfrm>
      </p:grpSpPr>
      <p:pic>
        <p:nvPicPr>
          <p:cNvPr id="2398" name="Google Shape;2398;p57"/>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2399" name="Google Shape;2399;p57"/>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2400" name="Google Shape;2400;p57"/>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Monday</a:t>
            </a:r>
            <a:endParaRPr>
              <a:solidFill>
                <a:schemeClr val="dk2"/>
              </a:solidFill>
            </a:endParaRPr>
          </a:p>
        </p:txBody>
      </p:sp>
      <p:graphicFrame>
        <p:nvGraphicFramePr>
          <p:cNvPr id="2401" name="Google Shape;2401;p57"/>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Spanish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Math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Team meeting</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Doctor Appointment</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2402" name="Google Shape;2402;p57"/>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2403" name="Google Shape;2403;p57"/>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2404" name="Google Shape;2404;p57"/>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2405" name="Google Shape;2405;p57"/>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2406" name="Google Shape;2406;p57"/>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2407" name="Google Shape;2407;p57"/>
          <p:cNvGrpSpPr/>
          <p:nvPr/>
        </p:nvGrpSpPr>
        <p:grpSpPr>
          <a:xfrm>
            <a:off x="2042758" y="1840525"/>
            <a:ext cx="333416" cy="333416"/>
            <a:chOff x="2042758" y="1840525"/>
            <a:chExt cx="333416" cy="333416"/>
          </a:xfrm>
        </p:grpSpPr>
        <p:grpSp>
          <p:nvGrpSpPr>
            <p:cNvPr id="2408" name="Google Shape;2408;p57"/>
            <p:cNvGrpSpPr/>
            <p:nvPr/>
          </p:nvGrpSpPr>
          <p:grpSpPr>
            <a:xfrm>
              <a:off x="2042758" y="1840525"/>
              <a:ext cx="333416" cy="333416"/>
              <a:chOff x="-1184600" y="2189099"/>
              <a:chExt cx="716100" cy="716100"/>
            </a:xfrm>
          </p:grpSpPr>
          <p:sp>
            <p:nvSpPr>
              <p:cNvPr id="2409" name="Google Shape;2409;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10" name="Google Shape;2410;p5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411" name="Google Shape;2411;p57"/>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12" name="Google Shape;2412;p57"/>
          <p:cNvGrpSpPr/>
          <p:nvPr/>
        </p:nvGrpSpPr>
        <p:grpSpPr>
          <a:xfrm>
            <a:off x="2042758" y="3167111"/>
            <a:ext cx="333416" cy="333416"/>
            <a:chOff x="2042758" y="3200219"/>
            <a:chExt cx="333416" cy="333416"/>
          </a:xfrm>
        </p:grpSpPr>
        <p:grpSp>
          <p:nvGrpSpPr>
            <p:cNvPr id="2413" name="Google Shape;2413;p57"/>
            <p:cNvGrpSpPr/>
            <p:nvPr/>
          </p:nvGrpSpPr>
          <p:grpSpPr>
            <a:xfrm>
              <a:off x="2042758" y="3200219"/>
              <a:ext cx="333416" cy="333416"/>
              <a:chOff x="-1184600" y="2189099"/>
              <a:chExt cx="716100" cy="716100"/>
            </a:xfrm>
          </p:grpSpPr>
          <p:sp>
            <p:nvSpPr>
              <p:cNvPr id="2414" name="Google Shape;2414;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15" name="Google Shape;2415;p5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416" name="Google Shape;2416;p57"/>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17" name="Google Shape;2417;p57"/>
          <p:cNvGrpSpPr/>
          <p:nvPr/>
        </p:nvGrpSpPr>
        <p:grpSpPr>
          <a:xfrm>
            <a:off x="5727646" y="1840531"/>
            <a:ext cx="333416" cy="333416"/>
            <a:chOff x="-1184600" y="2189099"/>
            <a:chExt cx="716100" cy="716100"/>
          </a:xfrm>
        </p:grpSpPr>
        <p:sp>
          <p:nvSpPr>
            <p:cNvPr id="2418" name="Google Shape;2418;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19" name="Google Shape;2419;p5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420" name="Google Shape;2420;p57"/>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421" name="Google Shape;2421;p57"/>
          <p:cNvGrpSpPr/>
          <p:nvPr/>
        </p:nvGrpSpPr>
        <p:grpSpPr>
          <a:xfrm>
            <a:off x="2042758" y="2376994"/>
            <a:ext cx="333416" cy="333416"/>
            <a:chOff x="2042758" y="2376994"/>
            <a:chExt cx="333416" cy="333416"/>
          </a:xfrm>
        </p:grpSpPr>
        <p:grpSp>
          <p:nvGrpSpPr>
            <p:cNvPr id="2422" name="Google Shape;2422;p57"/>
            <p:cNvGrpSpPr/>
            <p:nvPr/>
          </p:nvGrpSpPr>
          <p:grpSpPr>
            <a:xfrm>
              <a:off x="2042758" y="2376994"/>
              <a:ext cx="333416" cy="333416"/>
              <a:chOff x="-1184600" y="2189099"/>
              <a:chExt cx="716100" cy="716100"/>
            </a:xfrm>
          </p:grpSpPr>
          <p:sp>
            <p:nvSpPr>
              <p:cNvPr id="2423" name="Google Shape;2423;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24" name="Google Shape;2424;p5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425" name="Google Shape;2425;p57"/>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26" name="Google Shape;2426;p57"/>
          <p:cNvGrpSpPr/>
          <p:nvPr/>
        </p:nvGrpSpPr>
        <p:grpSpPr>
          <a:xfrm>
            <a:off x="2042796" y="2772052"/>
            <a:ext cx="333416" cy="333416"/>
            <a:chOff x="2042796" y="2788606"/>
            <a:chExt cx="333416" cy="333416"/>
          </a:xfrm>
        </p:grpSpPr>
        <p:grpSp>
          <p:nvGrpSpPr>
            <p:cNvPr id="2427" name="Google Shape;2427;p57"/>
            <p:cNvGrpSpPr/>
            <p:nvPr/>
          </p:nvGrpSpPr>
          <p:grpSpPr>
            <a:xfrm>
              <a:off x="2042796" y="2788606"/>
              <a:ext cx="333416" cy="333416"/>
              <a:chOff x="-1184600" y="2189099"/>
              <a:chExt cx="716100" cy="716100"/>
            </a:xfrm>
          </p:grpSpPr>
          <p:sp>
            <p:nvSpPr>
              <p:cNvPr id="2428" name="Google Shape;2428;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29" name="Google Shape;2429;p5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430" name="Google Shape;2430;p57"/>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31" name="Google Shape;2431;p57"/>
          <p:cNvGrpSpPr/>
          <p:nvPr/>
        </p:nvGrpSpPr>
        <p:grpSpPr>
          <a:xfrm>
            <a:off x="2042758" y="3562169"/>
            <a:ext cx="333416" cy="333416"/>
            <a:chOff x="2042758" y="3562169"/>
            <a:chExt cx="333416" cy="333416"/>
          </a:xfrm>
        </p:grpSpPr>
        <p:grpSp>
          <p:nvGrpSpPr>
            <p:cNvPr id="2432" name="Google Shape;2432;p57"/>
            <p:cNvGrpSpPr/>
            <p:nvPr/>
          </p:nvGrpSpPr>
          <p:grpSpPr>
            <a:xfrm>
              <a:off x="2042758" y="3562169"/>
              <a:ext cx="333416" cy="333416"/>
              <a:chOff x="-1184600" y="2189099"/>
              <a:chExt cx="716100" cy="716100"/>
            </a:xfrm>
          </p:grpSpPr>
          <p:sp>
            <p:nvSpPr>
              <p:cNvPr id="2433" name="Google Shape;2433;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34" name="Google Shape;2434;p57"/>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2435" name="Google Shape;2435;p57"/>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36" name="Google Shape;2436;p57"/>
          <p:cNvGrpSpPr/>
          <p:nvPr/>
        </p:nvGrpSpPr>
        <p:grpSpPr>
          <a:xfrm>
            <a:off x="5727646" y="2362019"/>
            <a:ext cx="333416" cy="333416"/>
            <a:chOff x="2042758" y="3562169"/>
            <a:chExt cx="333416" cy="333416"/>
          </a:xfrm>
        </p:grpSpPr>
        <p:grpSp>
          <p:nvGrpSpPr>
            <p:cNvPr id="2437" name="Google Shape;2437;p57"/>
            <p:cNvGrpSpPr/>
            <p:nvPr/>
          </p:nvGrpSpPr>
          <p:grpSpPr>
            <a:xfrm>
              <a:off x="2042758" y="3562169"/>
              <a:ext cx="333416" cy="333416"/>
              <a:chOff x="-1184600" y="2189099"/>
              <a:chExt cx="716100" cy="716100"/>
            </a:xfrm>
          </p:grpSpPr>
          <p:sp>
            <p:nvSpPr>
              <p:cNvPr id="2438" name="Google Shape;2438;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39" name="Google Shape;2439;p57"/>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2440" name="Google Shape;2440;p57"/>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41" name="Google Shape;2441;p57"/>
          <p:cNvGrpSpPr/>
          <p:nvPr/>
        </p:nvGrpSpPr>
        <p:grpSpPr>
          <a:xfrm>
            <a:off x="5727646" y="3167111"/>
            <a:ext cx="333416" cy="333416"/>
            <a:chOff x="2042758" y="3200219"/>
            <a:chExt cx="333416" cy="333416"/>
          </a:xfrm>
        </p:grpSpPr>
        <p:grpSp>
          <p:nvGrpSpPr>
            <p:cNvPr id="2442" name="Google Shape;2442;p57"/>
            <p:cNvGrpSpPr/>
            <p:nvPr/>
          </p:nvGrpSpPr>
          <p:grpSpPr>
            <a:xfrm>
              <a:off x="2042758" y="3200219"/>
              <a:ext cx="333416" cy="333416"/>
              <a:chOff x="-1184600" y="2189099"/>
              <a:chExt cx="716100" cy="716100"/>
            </a:xfrm>
          </p:grpSpPr>
          <p:sp>
            <p:nvSpPr>
              <p:cNvPr id="2443" name="Google Shape;2443;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44" name="Google Shape;2444;p5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445" name="Google Shape;2445;p57"/>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46" name="Google Shape;2446;p57"/>
          <p:cNvGrpSpPr/>
          <p:nvPr/>
        </p:nvGrpSpPr>
        <p:grpSpPr>
          <a:xfrm>
            <a:off x="5727646" y="2772052"/>
            <a:ext cx="333416" cy="333416"/>
            <a:chOff x="2042796" y="2788606"/>
            <a:chExt cx="333416" cy="333416"/>
          </a:xfrm>
        </p:grpSpPr>
        <p:grpSp>
          <p:nvGrpSpPr>
            <p:cNvPr id="2447" name="Google Shape;2447;p57"/>
            <p:cNvGrpSpPr/>
            <p:nvPr/>
          </p:nvGrpSpPr>
          <p:grpSpPr>
            <a:xfrm>
              <a:off x="2042796" y="2788606"/>
              <a:ext cx="333416" cy="333416"/>
              <a:chOff x="-1184600" y="2189099"/>
              <a:chExt cx="716100" cy="716100"/>
            </a:xfrm>
          </p:grpSpPr>
          <p:sp>
            <p:nvSpPr>
              <p:cNvPr id="2448" name="Google Shape;2448;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49" name="Google Shape;2449;p5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450" name="Google Shape;2450;p57"/>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451" name="Google Shape;2451;p57">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452" name="Google Shape;2452;p57">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453" name="Google Shape;2453;p57">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454" name="Google Shape;2454;p57">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455" name="Google Shape;2455;p57">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456" name="Google Shape;2456;p57">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457" name="Google Shape;2457;p57">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458" name="Google Shape;2458;p57">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459" name="Google Shape;2459;p57">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460" name="Google Shape;2460;p57">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461" name="Google Shape;2461;p57">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462" name="Google Shape;2462;p57">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463" name="Google Shape;2463;p57">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464" name="Google Shape;2464;p57">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2465" name="Google Shape;2465;p57"/>
          <p:cNvGrpSpPr/>
          <p:nvPr/>
        </p:nvGrpSpPr>
        <p:grpSpPr>
          <a:xfrm>
            <a:off x="2042796" y="3957236"/>
            <a:ext cx="333416" cy="333416"/>
            <a:chOff x="2042758" y="3200219"/>
            <a:chExt cx="333416" cy="333416"/>
          </a:xfrm>
        </p:grpSpPr>
        <p:grpSp>
          <p:nvGrpSpPr>
            <p:cNvPr id="2466" name="Google Shape;2466;p57"/>
            <p:cNvGrpSpPr/>
            <p:nvPr/>
          </p:nvGrpSpPr>
          <p:grpSpPr>
            <a:xfrm>
              <a:off x="2042758" y="3200219"/>
              <a:ext cx="333416" cy="333416"/>
              <a:chOff x="-1184600" y="2189099"/>
              <a:chExt cx="716100" cy="716100"/>
            </a:xfrm>
          </p:grpSpPr>
          <p:sp>
            <p:nvSpPr>
              <p:cNvPr id="2467" name="Google Shape;2467;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68" name="Google Shape;2468;p5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469" name="Google Shape;2469;p57"/>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70" name="Google Shape;2470;p57"/>
          <p:cNvGrpSpPr/>
          <p:nvPr/>
        </p:nvGrpSpPr>
        <p:grpSpPr>
          <a:xfrm>
            <a:off x="5727646" y="3562161"/>
            <a:ext cx="333416" cy="333416"/>
            <a:chOff x="2042758" y="3200219"/>
            <a:chExt cx="333416" cy="333416"/>
          </a:xfrm>
        </p:grpSpPr>
        <p:grpSp>
          <p:nvGrpSpPr>
            <p:cNvPr id="2471" name="Google Shape;2471;p57"/>
            <p:cNvGrpSpPr/>
            <p:nvPr/>
          </p:nvGrpSpPr>
          <p:grpSpPr>
            <a:xfrm>
              <a:off x="2042758" y="3200219"/>
              <a:ext cx="333416" cy="333416"/>
              <a:chOff x="-1184600" y="2189099"/>
              <a:chExt cx="716100" cy="716100"/>
            </a:xfrm>
          </p:grpSpPr>
          <p:sp>
            <p:nvSpPr>
              <p:cNvPr id="2472" name="Google Shape;2472;p5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73" name="Google Shape;2473;p5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474" name="Google Shape;2474;p57"/>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8" name="Shape 2478"/>
        <p:cNvGrpSpPr/>
        <p:nvPr/>
      </p:nvGrpSpPr>
      <p:grpSpPr>
        <a:xfrm>
          <a:off x="0" y="0"/>
          <a:ext cx="0" cy="0"/>
          <a:chOff x="0" y="0"/>
          <a:chExt cx="0" cy="0"/>
        </a:xfrm>
      </p:grpSpPr>
      <p:pic>
        <p:nvPicPr>
          <p:cNvPr id="2479" name="Google Shape;2479;p58"/>
          <p:cNvPicPr preferRelativeResize="0"/>
          <p:nvPr/>
        </p:nvPicPr>
        <p:blipFill rotWithShape="1">
          <a:blip r:embed="rId3">
            <a:alphaModFix/>
          </a:blip>
          <a:srcRect b="30009" l="57099" r="6113" t="45960"/>
          <a:stretch/>
        </p:blipFill>
        <p:spPr>
          <a:xfrm rot="10800000">
            <a:off x="5802740" y="3509046"/>
            <a:ext cx="1233172" cy="105200"/>
          </a:xfrm>
          <a:prstGeom prst="rect">
            <a:avLst/>
          </a:prstGeom>
          <a:noFill/>
          <a:ln>
            <a:noFill/>
          </a:ln>
        </p:spPr>
      </p:pic>
      <p:pic>
        <p:nvPicPr>
          <p:cNvPr id="2480" name="Google Shape;2480;p58"/>
          <p:cNvPicPr preferRelativeResize="0"/>
          <p:nvPr/>
        </p:nvPicPr>
        <p:blipFill rotWithShape="1">
          <a:blip r:embed="rId4">
            <a:alphaModFix/>
          </a:blip>
          <a:srcRect b="30009" l="57099" r="6113" t="45960"/>
          <a:stretch/>
        </p:blipFill>
        <p:spPr>
          <a:xfrm flipH="1" rot="10800000">
            <a:off x="2495549" y="3509046"/>
            <a:ext cx="1233172" cy="105200"/>
          </a:xfrm>
          <a:prstGeom prst="rect">
            <a:avLst/>
          </a:prstGeom>
          <a:noFill/>
          <a:ln>
            <a:noFill/>
          </a:ln>
        </p:spPr>
      </p:pic>
      <p:pic>
        <p:nvPicPr>
          <p:cNvPr id="2481" name="Google Shape;2481;p58"/>
          <p:cNvPicPr preferRelativeResize="0"/>
          <p:nvPr/>
        </p:nvPicPr>
        <p:blipFill rotWithShape="1">
          <a:blip r:embed="rId5">
            <a:alphaModFix/>
          </a:blip>
          <a:srcRect b="30009" l="57099" r="6113" t="45960"/>
          <a:stretch/>
        </p:blipFill>
        <p:spPr>
          <a:xfrm rot="10800000">
            <a:off x="5593312" y="2140671"/>
            <a:ext cx="1233172" cy="105200"/>
          </a:xfrm>
          <a:prstGeom prst="rect">
            <a:avLst/>
          </a:prstGeom>
          <a:noFill/>
          <a:ln>
            <a:noFill/>
          </a:ln>
        </p:spPr>
      </p:pic>
      <p:pic>
        <p:nvPicPr>
          <p:cNvPr id="2482" name="Google Shape;2482;p58"/>
          <p:cNvPicPr preferRelativeResize="0"/>
          <p:nvPr/>
        </p:nvPicPr>
        <p:blipFill rotWithShape="1">
          <a:blip r:embed="rId6">
            <a:alphaModFix/>
          </a:blip>
          <a:srcRect b="30009" l="57099" r="6113" t="45960"/>
          <a:stretch/>
        </p:blipFill>
        <p:spPr>
          <a:xfrm flipH="1" rot="10800000">
            <a:off x="2752724" y="2140671"/>
            <a:ext cx="1233172" cy="105200"/>
          </a:xfrm>
          <a:prstGeom prst="rect">
            <a:avLst/>
          </a:prstGeom>
          <a:noFill/>
          <a:ln>
            <a:noFill/>
          </a:ln>
        </p:spPr>
      </p:pic>
      <p:pic>
        <p:nvPicPr>
          <p:cNvPr id="2483" name="Google Shape;2483;p58"/>
          <p:cNvPicPr preferRelativeResize="0"/>
          <p:nvPr/>
        </p:nvPicPr>
        <p:blipFill>
          <a:blip r:embed="rId7">
            <a:alphaModFix/>
          </a:blip>
          <a:stretch>
            <a:fillRect/>
          </a:stretch>
        </p:blipFill>
        <p:spPr>
          <a:xfrm>
            <a:off x="6239225" y="3302897"/>
            <a:ext cx="1962691" cy="517500"/>
          </a:xfrm>
          <a:prstGeom prst="rect">
            <a:avLst/>
          </a:prstGeom>
          <a:noFill/>
          <a:ln>
            <a:noFill/>
          </a:ln>
        </p:spPr>
      </p:pic>
      <p:pic>
        <p:nvPicPr>
          <p:cNvPr id="2484" name="Google Shape;2484;p58"/>
          <p:cNvPicPr preferRelativeResize="0"/>
          <p:nvPr/>
        </p:nvPicPr>
        <p:blipFill>
          <a:blip r:embed="rId8">
            <a:alphaModFix/>
          </a:blip>
          <a:stretch>
            <a:fillRect/>
          </a:stretch>
        </p:blipFill>
        <p:spPr>
          <a:xfrm>
            <a:off x="6239225" y="1934522"/>
            <a:ext cx="1962691" cy="517500"/>
          </a:xfrm>
          <a:prstGeom prst="rect">
            <a:avLst/>
          </a:prstGeom>
          <a:noFill/>
          <a:ln>
            <a:noFill/>
          </a:ln>
        </p:spPr>
      </p:pic>
      <p:pic>
        <p:nvPicPr>
          <p:cNvPr id="2485" name="Google Shape;2485;p58"/>
          <p:cNvPicPr preferRelativeResize="0"/>
          <p:nvPr/>
        </p:nvPicPr>
        <p:blipFill>
          <a:blip r:embed="rId9">
            <a:alphaModFix/>
          </a:blip>
          <a:stretch>
            <a:fillRect/>
          </a:stretch>
        </p:blipFill>
        <p:spPr>
          <a:xfrm>
            <a:off x="1286225" y="3302897"/>
            <a:ext cx="1962691" cy="517500"/>
          </a:xfrm>
          <a:prstGeom prst="rect">
            <a:avLst/>
          </a:prstGeom>
          <a:noFill/>
          <a:ln>
            <a:noFill/>
          </a:ln>
        </p:spPr>
      </p:pic>
      <p:pic>
        <p:nvPicPr>
          <p:cNvPr id="2486" name="Google Shape;2486;p58"/>
          <p:cNvPicPr preferRelativeResize="0"/>
          <p:nvPr/>
        </p:nvPicPr>
        <p:blipFill>
          <a:blip r:embed="rId10">
            <a:alphaModFix/>
          </a:blip>
          <a:stretch>
            <a:fillRect/>
          </a:stretch>
        </p:blipFill>
        <p:spPr>
          <a:xfrm>
            <a:off x="1286225" y="1934522"/>
            <a:ext cx="1962691" cy="517500"/>
          </a:xfrm>
          <a:prstGeom prst="rect">
            <a:avLst/>
          </a:prstGeom>
          <a:noFill/>
          <a:ln>
            <a:noFill/>
          </a:ln>
        </p:spPr>
      </p:pic>
      <p:pic>
        <p:nvPicPr>
          <p:cNvPr id="2487" name="Google Shape;2487;p58"/>
          <p:cNvPicPr preferRelativeResize="0"/>
          <p:nvPr/>
        </p:nvPicPr>
        <p:blipFill rotWithShape="1">
          <a:blip r:embed="rId11">
            <a:alphaModFix amt="90000"/>
          </a:blip>
          <a:srcRect b="0" l="0" r="2657" t="0"/>
          <a:stretch/>
        </p:blipFill>
        <p:spPr>
          <a:xfrm>
            <a:off x="2407119" y="606950"/>
            <a:ext cx="4661248" cy="739774"/>
          </a:xfrm>
          <a:prstGeom prst="rect">
            <a:avLst/>
          </a:prstGeom>
          <a:noFill/>
          <a:ln>
            <a:noFill/>
          </a:ln>
        </p:spPr>
      </p:pic>
      <p:sp>
        <p:nvSpPr>
          <p:cNvPr id="2488" name="Google Shape;2488;p58"/>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Notes - June </a:t>
            </a:r>
            <a:endParaRPr/>
          </a:p>
        </p:txBody>
      </p:sp>
      <p:sp>
        <p:nvSpPr>
          <p:cNvPr id="2489" name="Google Shape;2489;p58"/>
          <p:cNvSpPr txBox="1"/>
          <p:nvPr/>
        </p:nvSpPr>
        <p:spPr>
          <a:xfrm>
            <a:off x="1473170" y="2418500"/>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sh"/>
                <a:ea typeface="Mulish"/>
                <a:cs typeface="Mulish"/>
                <a:sym typeface="Mulish"/>
              </a:rPr>
              <a:t>Mercury is the smallest planet</a:t>
            </a:r>
            <a:endParaRPr>
              <a:solidFill>
                <a:schemeClr val="dk2"/>
              </a:solidFill>
              <a:latin typeface="Mulish"/>
              <a:ea typeface="Mulish"/>
              <a:cs typeface="Mulish"/>
              <a:sym typeface="Mulish"/>
            </a:endParaRPr>
          </a:p>
        </p:txBody>
      </p:sp>
      <p:sp>
        <p:nvSpPr>
          <p:cNvPr id="2490" name="Google Shape;2490;p58"/>
          <p:cNvSpPr txBox="1"/>
          <p:nvPr/>
        </p:nvSpPr>
        <p:spPr>
          <a:xfrm>
            <a:off x="1473170" y="2045671"/>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Mercury</a:t>
            </a:r>
            <a:endParaRPr b="1" sz="2400">
              <a:solidFill>
                <a:schemeClr val="dk2"/>
              </a:solidFill>
              <a:latin typeface="Patrick Hand"/>
              <a:ea typeface="Patrick Hand"/>
              <a:cs typeface="Patrick Hand"/>
              <a:sym typeface="Patrick Hand"/>
            </a:endParaRPr>
          </a:p>
        </p:txBody>
      </p:sp>
      <p:sp>
        <p:nvSpPr>
          <p:cNvPr id="2491" name="Google Shape;2491;p58"/>
          <p:cNvSpPr txBox="1"/>
          <p:nvPr/>
        </p:nvSpPr>
        <p:spPr>
          <a:xfrm>
            <a:off x="1473170" y="3787123"/>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sh"/>
                <a:ea typeface="Mulish"/>
                <a:cs typeface="Mulish"/>
                <a:sym typeface="Mulish"/>
              </a:rPr>
              <a:t>Venus is the second planet</a:t>
            </a:r>
            <a:endParaRPr>
              <a:solidFill>
                <a:schemeClr val="dk2"/>
              </a:solidFill>
              <a:latin typeface="Mulish"/>
              <a:ea typeface="Mulish"/>
              <a:cs typeface="Mulish"/>
              <a:sym typeface="Mulish"/>
            </a:endParaRPr>
          </a:p>
        </p:txBody>
      </p:sp>
      <p:sp>
        <p:nvSpPr>
          <p:cNvPr id="2492" name="Google Shape;2492;p58"/>
          <p:cNvSpPr txBox="1"/>
          <p:nvPr/>
        </p:nvSpPr>
        <p:spPr>
          <a:xfrm>
            <a:off x="1473170" y="3414046"/>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Venus</a:t>
            </a:r>
            <a:endParaRPr b="1" sz="2400">
              <a:solidFill>
                <a:schemeClr val="dk2"/>
              </a:solidFill>
              <a:latin typeface="Patrick Hand"/>
              <a:ea typeface="Patrick Hand"/>
              <a:cs typeface="Patrick Hand"/>
              <a:sym typeface="Patrick Hand"/>
            </a:endParaRPr>
          </a:p>
        </p:txBody>
      </p:sp>
      <p:sp>
        <p:nvSpPr>
          <p:cNvPr id="2493" name="Google Shape;2493;p58"/>
          <p:cNvSpPr txBox="1"/>
          <p:nvPr/>
        </p:nvSpPr>
        <p:spPr>
          <a:xfrm>
            <a:off x="6426170" y="2418500"/>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sh"/>
                <a:ea typeface="Mulish"/>
                <a:cs typeface="Mulish"/>
                <a:sym typeface="Mulish"/>
              </a:rPr>
              <a:t>Mars is a very cold place</a:t>
            </a:r>
            <a:endParaRPr>
              <a:solidFill>
                <a:schemeClr val="dk2"/>
              </a:solidFill>
              <a:latin typeface="Mulish"/>
              <a:ea typeface="Mulish"/>
              <a:cs typeface="Mulish"/>
              <a:sym typeface="Mulish"/>
            </a:endParaRPr>
          </a:p>
        </p:txBody>
      </p:sp>
      <p:sp>
        <p:nvSpPr>
          <p:cNvPr id="2494" name="Google Shape;2494;p58"/>
          <p:cNvSpPr txBox="1"/>
          <p:nvPr/>
        </p:nvSpPr>
        <p:spPr>
          <a:xfrm>
            <a:off x="6426170" y="2045671"/>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Mars</a:t>
            </a:r>
            <a:endParaRPr b="1" sz="2400">
              <a:solidFill>
                <a:schemeClr val="dk2"/>
              </a:solidFill>
              <a:latin typeface="Patrick Hand"/>
              <a:ea typeface="Patrick Hand"/>
              <a:cs typeface="Patrick Hand"/>
              <a:sym typeface="Patrick Hand"/>
            </a:endParaRPr>
          </a:p>
        </p:txBody>
      </p:sp>
      <p:sp>
        <p:nvSpPr>
          <p:cNvPr id="2495" name="Google Shape;2495;p58"/>
          <p:cNvSpPr txBox="1"/>
          <p:nvPr/>
        </p:nvSpPr>
        <p:spPr>
          <a:xfrm>
            <a:off x="6426170" y="3787123"/>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Mulish"/>
                <a:ea typeface="Mulish"/>
                <a:cs typeface="Mulish"/>
                <a:sym typeface="Mulish"/>
              </a:rPr>
              <a:t>Jupiter is the biggest planet</a:t>
            </a:r>
            <a:endParaRPr>
              <a:solidFill>
                <a:schemeClr val="dk2"/>
              </a:solidFill>
              <a:latin typeface="Mulish"/>
              <a:ea typeface="Mulish"/>
              <a:cs typeface="Mulish"/>
              <a:sym typeface="Mulish"/>
            </a:endParaRPr>
          </a:p>
        </p:txBody>
      </p:sp>
      <p:sp>
        <p:nvSpPr>
          <p:cNvPr id="2496" name="Google Shape;2496;p58"/>
          <p:cNvSpPr txBox="1"/>
          <p:nvPr/>
        </p:nvSpPr>
        <p:spPr>
          <a:xfrm>
            <a:off x="6426170" y="3414046"/>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Jupiter</a:t>
            </a:r>
            <a:endParaRPr b="1" sz="2400">
              <a:solidFill>
                <a:schemeClr val="dk2"/>
              </a:solidFill>
              <a:latin typeface="Patrick Hand"/>
              <a:ea typeface="Patrick Hand"/>
              <a:cs typeface="Patrick Hand"/>
              <a:sym typeface="Patrick Hand"/>
            </a:endParaRPr>
          </a:p>
        </p:txBody>
      </p:sp>
      <p:pic>
        <p:nvPicPr>
          <p:cNvPr id="2497" name="Google Shape;2497;p58"/>
          <p:cNvPicPr preferRelativeResize="0"/>
          <p:nvPr/>
        </p:nvPicPr>
        <p:blipFill rotWithShape="1">
          <a:blip r:embed="rId12">
            <a:alphaModFix amt="85000"/>
          </a:blip>
          <a:srcRect b="0" l="2229" r="1653" t="1922"/>
          <a:stretch/>
        </p:blipFill>
        <p:spPr>
          <a:xfrm>
            <a:off x="4584549" y="2148911"/>
            <a:ext cx="1199400" cy="1161300"/>
          </a:xfrm>
          <a:prstGeom prst="ellipse">
            <a:avLst/>
          </a:prstGeom>
          <a:noFill/>
          <a:ln>
            <a:noFill/>
          </a:ln>
        </p:spPr>
      </p:pic>
      <p:pic>
        <p:nvPicPr>
          <p:cNvPr id="2498" name="Google Shape;2498;p58"/>
          <p:cNvPicPr preferRelativeResize="0"/>
          <p:nvPr/>
        </p:nvPicPr>
        <p:blipFill>
          <a:blip r:embed="rId13">
            <a:alphaModFix amt="82000"/>
          </a:blip>
          <a:stretch>
            <a:fillRect/>
          </a:stretch>
        </p:blipFill>
        <p:spPr>
          <a:xfrm>
            <a:off x="3689647" y="2141754"/>
            <a:ext cx="1281500" cy="1096900"/>
          </a:xfrm>
          <a:prstGeom prst="rect">
            <a:avLst/>
          </a:prstGeom>
          <a:noFill/>
          <a:ln>
            <a:noFill/>
          </a:ln>
        </p:spPr>
      </p:pic>
      <p:pic>
        <p:nvPicPr>
          <p:cNvPr id="2499" name="Google Shape;2499;p58"/>
          <p:cNvPicPr preferRelativeResize="0"/>
          <p:nvPr/>
        </p:nvPicPr>
        <p:blipFill>
          <a:blip r:embed="rId14">
            <a:alphaModFix amt="82000"/>
          </a:blip>
          <a:stretch>
            <a:fillRect/>
          </a:stretch>
        </p:blipFill>
        <p:spPr>
          <a:xfrm>
            <a:off x="4584550" y="2878868"/>
            <a:ext cx="1199140" cy="1037533"/>
          </a:xfrm>
          <a:prstGeom prst="rect">
            <a:avLst/>
          </a:prstGeom>
          <a:noFill/>
          <a:ln>
            <a:noFill/>
          </a:ln>
        </p:spPr>
      </p:pic>
      <p:pic>
        <p:nvPicPr>
          <p:cNvPr id="2500" name="Google Shape;2500;p58"/>
          <p:cNvPicPr preferRelativeResize="0"/>
          <p:nvPr/>
        </p:nvPicPr>
        <p:blipFill>
          <a:blip r:embed="rId15">
            <a:alphaModFix amt="85000"/>
          </a:blip>
          <a:stretch>
            <a:fillRect/>
          </a:stretch>
        </p:blipFill>
        <p:spPr>
          <a:xfrm>
            <a:off x="3773080" y="2868650"/>
            <a:ext cx="1155188" cy="1161436"/>
          </a:xfrm>
          <a:prstGeom prst="rect">
            <a:avLst/>
          </a:prstGeom>
          <a:noFill/>
          <a:ln>
            <a:noFill/>
          </a:ln>
        </p:spPr>
      </p:pic>
      <p:sp>
        <p:nvSpPr>
          <p:cNvPr id="2501" name="Google Shape;2501;p58">
            <a:hlinkClick action="ppaction://hlinksldjump" r:id="rId16"/>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502" name="Google Shape;2502;p58">
            <a:hlinkClick action="ppaction://hlinksldjump" r:id="rId17"/>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503" name="Google Shape;2503;p58">
            <a:hlinkClick action="ppaction://hlinksldjump" r:id="rId18"/>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504" name="Google Shape;2504;p58">
            <a:hlinkClick action="ppaction://hlinksldjump" r:id="rId19"/>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505" name="Google Shape;2505;p58">
            <a:hlinkClick action="ppaction://hlinksldjump" r:id="rId20"/>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506" name="Google Shape;2506;p58">
            <a:hlinkClick action="ppaction://hlinksldjump" r:id="rId21"/>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507" name="Google Shape;2507;p58">
            <a:hlinkClick action="ppaction://hlinksldjump" r:id="rId22"/>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508" name="Google Shape;2508;p58">
            <a:hlinkClick action="ppaction://hlinksldjump" r:id="rId23"/>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509" name="Google Shape;2509;p58">
            <a:hlinkClick action="ppaction://hlinksldjump" r:id="rId24"/>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510" name="Google Shape;2510;p58">
            <a:hlinkClick action="ppaction://hlinksldjump" r:id="rId25"/>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511" name="Google Shape;2511;p58">
            <a:hlinkClick action="ppaction://hlinksldjump" r:id="rId26"/>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512" name="Google Shape;2512;p58">
            <a:hlinkClick action="ppaction://hlinksldjump" r:id="rId27"/>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513" name="Google Shape;2513;p58">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514" name="Google Shape;2514;p58">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8" name="Shape 2518"/>
        <p:cNvGrpSpPr/>
        <p:nvPr/>
      </p:nvGrpSpPr>
      <p:grpSpPr>
        <a:xfrm>
          <a:off x="0" y="0"/>
          <a:ext cx="0" cy="0"/>
          <a:chOff x="0" y="0"/>
          <a:chExt cx="0" cy="0"/>
        </a:xfrm>
      </p:grpSpPr>
      <p:pic>
        <p:nvPicPr>
          <p:cNvPr id="2519" name="Google Shape;2519;p59"/>
          <p:cNvPicPr preferRelativeResize="0"/>
          <p:nvPr/>
        </p:nvPicPr>
        <p:blipFill rotWithShape="1">
          <a:blip r:embed="rId3">
            <a:alphaModFix/>
          </a:blip>
          <a:srcRect b="22969" l="0" r="0" t="19433"/>
          <a:stretch/>
        </p:blipFill>
        <p:spPr>
          <a:xfrm>
            <a:off x="762000" y="1571625"/>
            <a:ext cx="5400673" cy="3022874"/>
          </a:xfrm>
          <a:prstGeom prst="rect">
            <a:avLst/>
          </a:prstGeom>
          <a:noFill/>
          <a:ln>
            <a:noFill/>
          </a:ln>
        </p:spPr>
      </p:pic>
      <p:pic>
        <p:nvPicPr>
          <p:cNvPr id="2520" name="Google Shape;2520;p59"/>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2521" name="Google Shape;2521;p59"/>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July </a:t>
            </a:r>
            <a:r>
              <a:rPr lang="en">
                <a:solidFill>
                  <a:schemeClr val="dk2"/>
                </a:solidFill>
              </a:rPr>
              <a:t>2022</a:t>
            </a:r>
            <a:endParaRPr>
              <a:solidFill>
                <a:schemeClr val="dk2"/>
              </a:solidFill>
            </a:endParaRPr>
          </a:p>
        </p:txBody>
      </p:sp>
      <p:pic>
        <p:nvPicPr>
          <p:cNvPr id="2522" name="Google Shape;2522;p59"/>
          <p:cNvPicPr preferRelativeResize="0"/>
          <p:nvPr/>
        </p:nvPicPr>
        <p:blipFill rotWithShape="1">
          <a:blip r:embed="rId5">
            <a:alphaModFix/>
          </a:blip>
          <a:srcRect b="6375" l="6763" r="4482" t="8270"/>
          <a:stretch/>
        </p:blipFill>
        <p:spPr>
          <a:xfrm>
            <a:off x="6234125" y="1552575"/>
            <a:ext cx="2547901" cy="3062298"/>
          </a:xfrm>
          <a:prstGeom prst="rect">
            <a:avLst/>
          </a:prstGeom>
          <a:noFill/>
          <a:ln>
            <a:noFill/>
          </a:ln>
        </p:spPr>
      </p:pic>
      <p:graphicFrame>
        <p:nvGraphicFramePr>
          <p:cNvPr id="2523" name="Google Shape;2523;p59"/>
          <p:cNvGraphicFramePr/>
          <p:nvPr/>
        </p:nvGraphicFramePr>
        <p:xfrm>
          <a:off x="6292413"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Dog grooming</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Go for dinner</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Play soccer</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Shopping day</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Driving class</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2524" name="Google Shape;2524;p59"/>
          <p:cNvGrpSpPr/>
          <p:nvPr/>
        </p:nvGrpSpPr>
        <p:grpSpPr>
          <a:xfrm>
            <a:off x="6565905" y="2390966"/>
            <a:ext cx="333380" cy="333380"/>
            <a:chOff x="-1184600" y="2189099"/>
            <a:chExt cx="716100" cy="716100"/>
          </a:xfrm>
        </p:grpSpPr>
        <p:sp>
          <p:nvSpPr>
            <p:cNvPr id="2525" name="Google Shape;2525;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26" name="Google Shape;2526;p59"/>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2527" name="Google Shape;2527;p59"/>
          <p:cNvGrpSpPr/>
          <p:nvPr/>
        </p:nvGrpSpPr>
        <p:grpSpPr>
          <a:xfrm>
            <a:off x="6565905" y="2797228"/>
            <a:ext cx="333380" cy="333380"/>
            <a:chOff x="-1184600" y="2189099"/>
            <a:chExt cx="716100" cy="716100"/>
          </a:xfrm>
        </p:grpSpPr>
        <p:sp>
          <p:nvSpPr>
            <p:cNvPr id="2528" name="Google Shape;2528;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29" name="Google Shape;2529;p59"/>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2530" name="Google Shape;2530;p59"/>
          <p:cNvGrpSpPr/>
          <p:nvPr/>
        </p:nvGrpSpPr>
        <p:grpSpPr>
          <a:xfrm>
            <a:off x="6565905" y="3203490"/>
            <a:ext cx="333380" cy="333380"/>
            <a:chOff x="-1184600" y="2189099"/>
            <a:chExt cx="716100" cy="716100"/>
          </a:xfrm>
        </p:grpSpPr>
        <p:sp>
          <p:nvSpPr>
            <p:cNvPr id="2531" name="Google Shape;2531;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32" name="Google Shape;2532;p59"/>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2533" name="Google Shape;2533;p59"/>
          <p:cNvGrpSpPr/>
          <p:nvPr/>
        </p:nvGrpSpPr>
        <p:grpSpPr>
          <a:xfrm>
            <a:off x="6565905" y="3609751"/>
            <a:ext cx="333380" cy="333380"/>
            <a:chOff x="-1184600" y="2189099"/>
            <a:chExt cx="716100" cy="716100"/>
          </a:xfrm>
        </p:grpSpPr>
        <p:sp>
          <p:nvSpPr>
            <p:cNvPr id="2534" name="Google Shape;2534;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35" name="Google Shape;2535;p59"/>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2536" name="Google Shape;2536;p59"/>
          <p:cNvGrpSpPr/>
          <p:nvPr/>
        </p:nvGrpSpPr>
        <p:grpSpPr>
          <a:xfrm>
            <a:off x="6565905" y="4016013"/>
            <a:ext cx="333380" cy="333380"/>
            <a:chOff x="-1184600" y="2189099"/>
            <a:chExt cx="716100" cy="716100"/>
          </a:xfrm>
        </p:grpSpPr>
        <p:sp>
          <p:nvSpPr>
            <p:cNvPr id="2537" name="Google Shape;2537;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38" name="Google Shape;2538;p59"/>
            <p:cNvPicPr preferRelativeResize="0"/>
            <p:nvPr/>
          </p:nvPicPr>
          <p:blipFill>
            <a:blip r:embed="rId10">
              <a:alphaModFix/>
            </a:blip>
            <a:stretch>
              <a:fillRect/>
            </a:stretch>
          </p:blipFill>
          <p:spPr>
            <a:xfrm>
              <a:off x="-1166706" y="2197616"/>
              <a:ext cx="675860" cy="675860"/>
            </a:xfrm>
            <a:prstGeom prst="rect">
              <a:avLst/>
            </a:prstGeom>
            <a:noFill/>
            <a:ln>
              <a:noFill/>
            </a:ln>
          </p:spPr>
        </p:pic>
      </p:grpSp>
      <p:graphicFrame>
        <p:nvGraphicFramePr>
          <p:cNvPr id="2539" name="Google Shape;2539;p59"/>
          <p:cNvGraphicFramePr/>
          <p:nvPr/>
        </p:nvGraphicFramePr>
        <p:xfrm>
          <a:off x="995813"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2540" name="Google Shape;2540;p59"/>
          <p:cNvGrpSpPr/>
          <p:nvPr/>
        </p:nvGrpSpPr>
        <p:grpSpPr>
          <a:xfrm flipH="1">
            <a:off x="1138649" y="3914032"/>
            <a:ext cx="440688" cy="440688"/>
            <a:chOff x="-1184600" y="2189099"/>
            <a:chExt cx="716100" cy="716100"/>
          </a:xfrm>
        </p:grpSpPr>
        <p:sp>
          <p:nvSpPr>
            <p:cNvPr id="2541" name="Google Shape;2541;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42" name="Google Shape;2542;p59"/>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2543" name="Google Shape;2543;p59"/>
          <p:cNvGrpSpPr/>
          <p:nvPr/>
        </p:nvGrpSpPr>
        <p:grpSpPr>
          <a:xfrm flipH="1">
            <a:off x="3948524" y="3479889"/>
            <a:ext cx="440688" cy="440688"/>
            <a:chOff x="-1184600" y="2189099"/>
            <a:chExt cx="716100" cy="716100"/>
          </a:xfrm>
        </p:grpSpPr>
        <p:sp>
          <p:nvSpPr>
            <p:cNvPr id="2544" name="Google Shape;2544;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45" name="Google Shape;2545;p59"/>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2546" name="Google Shape;2546;p59"/>
          <p:cNvGrpSpPr/>
          <p:nvPr/>
        </p:nvGrpSpPr>
        <p:grpSpPr>
          <a:xfrm flipH="1">
            <a:off x="1824449" y="3039214"/>
            <a:ext cx="440688" cy="440688"/>
            <a:chOff x="-1184600" y="2189099"/>
            <a:chExt cx="716100" cy="716100"/>
          </a:xfrm>
        </p:grpSpPr>
        <p:sp>
          <p:nvSpPr>
            <p:cNvPr id="2547" name="Google Shape;2547;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48" name="Google Shape;2548;p59"/>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2549" name="Google Shape;2549;p59"/>
          <p:cNvGrpSpPr/>
          <p:nvPr/>
        </p:nvGrpSpPr>
        <p:grpSpPr>
          <a:xfrm flipH="1">
            <a:off x="4643849" y="3914032"/>
            <a:ext cx="440688" cy="440688"/>
            <a:chOff x="-1184600" y="2189099"/>
            <a:chExt cx="716100" cy="716100"/>
          </a:xfrm>
        </p:grpSpPr>
        <p:sp>
          <p:nvSpPr>
            <p:cNvPr id="2550" name="Google Shape;2550;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51" name="Google Shape;2551;p59"/>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2552" name="Google Shape;2552;p59"/>
          <p:cNvGrpSpPr/>
          <p:nvPr/>
        </p:nvGrpSpPr>
        <p:grpSpPr>
          <a:xfrm flipH="1">
            <a:off x="3253199" y="2571739"/>
            <a:ext cx="440688" cy="440688"/>
            <a:chOff x="-1184600" y="2189099"/>
            <a:chExt cx="716100" cy="716100"/>
          </a:xfrm>
        </p:grpSpPr>
        <p:sp>
          <p:nvSpPr>
            <p:cNvPr id="2553" name="Google Shape;2553;p5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54" name="Google Shape;2554;p59"/>
            <p:cNvPicPr preferRelativeResize="0"/>
            <p:nvPr/>
          </p:nvPicPr>
          <p:blipFill>
            <a:blip r:embed="rId9">
              <a:alphaModFix/>
            </a:blip>
            <a:stretch>
              <a:fillRect/>
            </a:stretch>
          </p:blipFill>
          <p:spPr>
            <a:xfrm>
              <a:off x="-1166706" y="2197616"/>
              <a:ext cx="675860" cy="675860"/>
            </a:xfrm>
            <a:prstGeom prst="rect">
              <a:avLst/>
            </a:prstGeom>
            <a:noFill/>
            <a:ln>
              <a:noFill/>
            </a:ln>
          </p:spPr>
        </p:pic>
      </p:grpSp>
      <p:sp>
        <p:nvSpPr>
          <p:cNvPr id="2555" name="Google Shape;2555;p59"/>
          <p:cNvSpPr/>
          <p:nvPr/>
        </p:nvSpPr>
        <p:spPr>
          <a:xfrm>
            <a:off x="3335493" y="2674714"/>
            <a:ext cx="253679" cy="244141"/>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556" name="Google Shape;2556;p59"/>
          <p:cNvGrpSpPr/>
          <p:nvPr/>
        </p:nvGrpSpPr>
        <p:grpSpPr>
          <a:xfrm>
            <a:off x="4763424" y="4038463"/>
            <a:ext cx="201524" cy="201409"/>
            <a:chOff x="5643000" y="2621375"/>
            <a:chExt cx="480850" cy="480575"/>
          </a:xfrm>
        </p:grpSpPr>
        <p:sp>
          <p:nvSpPr>
            <p:cNvPr id="2557" name="Google Shape;2557;p59"/>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58" name="Google Shape;2558;p59"/>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59" name="Google Shape;2559;p59"/>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60" name="Google Shape;2560;p59"/>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61" name="Google Shape;2561;p59"/>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62" name="Google Shape;2562;p59"/>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63" name="Google Shape;2563;p59"/>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564" name="Google Shape;2564;p59"/>
          <p:cNvGrpSpPr/>
          <p:nvPr/>
        </p:nvGrpSpPr>
        <p:grpSpPr>
          <a:xfrm>
            <a:off x="1237181" y="4043189"/>
            <a:ext cx="243623" cy="191953"/>
            <a:chOff x="5629975" y="3255775"/>
            <a:chExt cx="504500" cy="397500"/>
          </a:xfrm>
        </p:grpSpPr>
        <p:sp>
          <p:nvSpPr>
            <p:cNvPr id="2565" name="Google Shape;2565;p59"/>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66" name="Google Shape;2566;p59"/>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67" name="Google Shape;2567;p59"/>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68" name="Google Shape;2568;p59"/>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69" name="Google Shape;2569;p59"/>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570" name="Google Shape;2570;p59"/>
          <p:cNvGrpSpPr/>
          <p:nvPr/>
        </p:nvGrpSpPr>
        <p:grpSpPr>
          <a:xfrm>
            <a:off x="1934155" y="3158860"/>
            <a:ext cx="221254" cy="201415"/>
            <a:chOff x="1492675" y="4420975"/>
            <a:chExt cx="481825" cy="438525"/>
          </a:xfrm>
        </p:grpSpPr>
        <p:sp>
          <p:nvSpPr>
            <p:cNvPr id="2571" name="Google Shape;2571;p59"/>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72" name="Google Shape;2572;p59"/>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73" name="Google Shape;2573;p59"/>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74" name="Google Shape;2574;p59"/>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75" name="Google Shape;2575;p59"/>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576" name="Google Shape;2576;p59"/>
          <p:cNvGrpSpPr/>
          <p:nvPr/>
        </p:nvGrpSpPr>
        <p:grpSpPr>
          <a:xfrm>
            <a:off x="4078040" y="3609414"/>
            <a:ext cx="181648" cy="181648"/>
            <a:chOff x="2678350" y="4992125"/>
            <a:chExt cx="481825" cy="481825"/>
          </a:xfrm>
        </p:grpSpPr>
        <p:sp>
          <p:nvSpPr>
            <p:cNvPr id="2577" name="Google Shape;2577;p59"/>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78" name="Google Shape;2578;p59"/>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79" name="Google Shape;2579;p59"/>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580" name="Google Shape;2580;p59"/>
          <p:cNvSpPr/>
          <p:nvPr/>
        </p:nvSpPr>
        <p:spPr>
          <a:xfrm>
            <a:off x="6657050" y="3712598"/>
            <a:ext cx="151046" cy="145367"/>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581" name="Google Shape;2581;p59"/>
          <p:cNvGrpSpPr/>
          <p:nvPr/>
        </p:nvGrpSpPr>
        <p:grpSpPr>
          <a:xfrm>
            <a:off x="6657074" y="3298576"/>
            <a:ext cx="151035" cy="150949"/>
            <a:chOff x="5643000" y="2621375"/>
            <a:chExt cx="480850" cy="480575"/>
          </a:xfrm>
        </p:grpSpPr>
        <p:sp>
          <p:nvSpPr>
            <p:cNvPr id="2582" name="Google Shape;2582;p59"/>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3" name="Google Shape;2583;p59"/>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4" name="Google Shape;2584;p59"/>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5" name="Google Shape;2585;p59"/>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6" name="Google Shape;2586;p59"/>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7" name="Google Shape;2587;p59"/>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8" name="Google Shape;2588;p59"/>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589" name="Google Shape;2589;p59"/>
          <p:cNvGrpSpPr/>
          <p:nvPr/>
        </p:nvGrpSpPr>
        <p:grpSpPr>
          <a:xfrm>
            <a:off x="6641755" y="2486098"/>
            <a:ext cx="181670" cy="143140"/>
            <a:chOff x="5629975" y="3255775"/>
            <a:chExt cx="504500" cy="397500"/>
          </a:xfrm>
        </p:grpSpPr>
        <p:sp>
          <p:nvSpPr>
            <p:cNvPr id="2590" name="Google Shape;2590;p59"/>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1" name="Google Shape;2591;p59"/>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2" name="Google Shape;2592;p59"/>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3" name="Google Shape;2593;p59"/>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4" name="Google Shape;2594;p59"/>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595" name="Google Shape;2595;p59"/>
          <p:cNvGrpSpPr/>
          <p:nvPr/>
        </p:nvGrpSpPr>
        <p:grpSpPr>
          <a:xfrm>
            <a:off x="6649676" y="4111527"/>
            <a:ext cx="165796" cy="150940"/>
            <a:chOff x="1492675" y="4420975"/>
            <a:chExt cx="481825" cy="438525"/>
          </a:xfrm>
        </p:grpSpPr>
        <p:sp>
          <p:nvSpPr>
            <p:cNvPr id="2596" name="Google Shape;2596;p59"/>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7" name="Google Shape;2597;p59"/>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8" name="Google Shape;2598;p59"/>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9" name="Google Shape;2599;p59"/>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600" name="Google Shape;2600;p59"/>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601" name="Google Shape;2601;p59"/>
          <p:cNvGrpSpPr/>
          <p:nvPr/>
        </p:nvGrpSpPr>
        <p:grpSpPr>
          <a:xfrm>
            <a:off x="6661005" y="2892354"/>
            <a:ext cx="143150" cy="143150"/>
            <a:chOff x="2678350" y="4992125"/>
            <a:chExt cx="481825" cy="481825"/>
          </a:xfrm>
        </p:grpSpPr>
        <p:sp>
          <p:nvSpPr>
            <p:cNvPr id="2602" name="Google Shape;2602;p59"/>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603" name="Google Shape;2603;p59"/>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604" name="Google Shape;2604;p59"/>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605" name="Google Shape;2605;p59">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606" name="Google Shape;2606;p59">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607" name="Google Shape;2607;p59">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608" name="Google Shape;2608;p59">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609" name="Google Shape;2609;p59">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610" name="Google Shape;2610;p59">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611" name="Google Shape;2611;p59">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612" name="Google Shape;2612;p59">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613" name="Google Shape;2613;p59">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614" name="Google Shape;2614;p59">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615" name="Google Shape;2615;p59">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616" name="Google Shape;2616;p59">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617" name="Google Shape;2617;p59">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618" name="Google Shape;2618;p59">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2" name="Shape 2622"/>
        <p:cNvGrpSpPr/>
        <p:nvPr/>
      </p:nvGrpSpPr>
      <p:grpSpPr>
        <a:xfrm>
          <a:off x="0" y="0"/>
          <a:ext cx="0" cy="0"/>
          <a:chOff x="0" y="0"/>
          <a:chExt cx="0" cy="0"/>
        </a:xfrm>
      </p:grpSpPr>
      <p:sp>
        <p:nvSpPr>
          <p:cNvPr id="2623" name="Google Shape;2623;p60"/>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624" name="Google Shape;2624;p60"/>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625" name="Google Shape;2625;p60"/>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626" name="Google Shape;2626;p60"/>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627" name="Google Shape;2627;p60"/>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628" name="Google Shape;2628;p60"/>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629" name="Google Shape;2629;p60"/>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2630" name="Google Shape;2630;p60"/>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2631" name="Google Shape;2631;p60"/>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2632" name="Google Shape;2632;p60"/>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2633" name="Google Shape;2633;p60"/>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2634" name="Google Shape;2634;p60"/>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sp>
        <p:nvSpPr>
          <p:cNvPr id="2635" name="Google Shape;2635;p60"/>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Weekly Schedule</a:t>
            </a:r>
            <a:endParaRPr>
              <a:solidFill>
                <a:schemeClr val="dk2"/>
              </a:solidFill>
            </a:endParaRPr>
          </a:p>
        </p:txBody>
      </p:sp>
      <p:pic>
        <p:nvPicPr>
          <p:cNvPr id="2636" name="Google Shape;2636;p60"/>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2637" name="Google Shape;2637;p60"/>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2638" name="Google Shape;2638;p60"/>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2639" name="Google Shape;2639;p60"/>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2640" name="Google Shape;2640;p60"/>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28</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29</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30</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Spanish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Arts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Yoga</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History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Geometry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Soccer</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Physics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2641" name="Google Shape;2641;p60">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642" name="Google Shape;2642;p60">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643" name="Google Shape;2643;p60">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644" name="Google Shape;2644;p60">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645" name="Google Shape;2645;p60">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646" name="Google Shape;2646;p60">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647" name="Google Shape;2647;p60">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648" name="Google Shape;2648;p60">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649" name="Google Shape;2649;p60">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650" name="Google Shape;2650;p60">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651" name="Google Shape;2651;p60">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652" name="Google Shape;2652;p60">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653" name="Google Shape;2653;p60">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654" name="Google Shape;2654;p60">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9" name="Shape 849"/>
        <p:cNvGrpSpPr/>
        <p:nvPr/>
      </p:nvGrpSpPr>
      <p:grpSpPr>
        <a:xfrm>
          <a:off x="0" y="0"/>
          <a:ext cx="0" cy="0"/>
          <a:chOff x="0" y="0"/>
          <a:chExt cx="0" cy="0"/>
        </a:xfrm>
      </p:grpSpPr>
      <p:pic>
        <p:nvPicPr>
          <p:cNvPr id="850" name="Google Shape;850;p34"/>
          <p:cNvPicPr preferRelativeResize="0"/>
          <p:nvPr/>
        </p:nvPicPr>
        <p:blipFill rotWithShape="1">
          <a:blip r:embed="rId3">
            <a:alphaModFix amt="90000"/>
          </a:blip>
          <a:srcRect b="4876" l="852" r="0" t="3632"/>
          <a:stretch/>
        </p:blipFill>
        <p:spPr>
          <a:xfrm>
            <a:off x="1150825" y="985506"/>
            <a:ext cx="3996324" cy="1462176"/>
          </a:xfrm>
          <a:prstGeom prst="rect">
            <a:avLst/>
          </a:prstGeom>
          <a:noFill/>
          <a:ln>
            <a:noFill/>
          </a:ln>
        </p:spPr>
      </p:pic>
      <p:pic>
        <p:nvPicPr>
          <p:cNvPr id="851" name="Google Shape;851;p34"/>
          <p:cNvPicPr preferRelativeResize="0"/>
          <p:nvPr/>
        </p:nvPicPr>
        <p:blipFill>
          <a:blip r:embed="rId4">
            <a:alphaModFix/>
          </a:blip>
          <a:stretch>
            <a:fillRect/>
          </a:stretch>
        </p:blipFill>
        <p:spPr>
          <a:xfrm>
            <a:off x="5184566" y="1072603"/>
            <a:ext cx="3315600" cy="3286997"/>
          </a:xfrm>
          <a:prstGeom prst="rect">
            <a:avLst/>
          </a:prstGeom>
          <a:noFill/>
          <a:ln>
            <a:noFill/>
          </a:ln>
        </p:spPr>
      </p:pic>
      <p:sp>
        <p:nvSpPr>
          <p:cNvPr id="852" name="Google Shape;852;p34"/>
          <p:cNvSpPr txBox="1"/>
          <p:nvPr>
            <p:ph type="title"/>
          </p:nvPr>
        </p:nvSpPr>
        <p:spPr>
          <a:xfrm>
            <a:off x="1542075" y="1107731"/>
            <a:ext cx="3315600" cy="127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Hello! My name is Carrie Smith</a:t>
            </a:r>
            <a:endParaRPr/>
          </a:p>
        </p:txBody>
      </p:sp>
      <p:sp>
        <p:nvSpPr>
          <p:cNvPr id="853" name="Google Shape;853;p34"/>
          <p:cNvSpPr txBox="1"/>
          <p:nvPr>
            <p:ph idx="1" type="subTitle"/>
          </p:nvPr>
        </p:nvSpPr>
        <p:spPr>
          <a:xfrm>
            <a:off x="1855875" y="2522519"/>
            <a:ext cx="2688000" cy="57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always contact me. I will be happy to talk!</a:t>
            </a:r>
            <a:endParaRPr/>
          </a:p>
        </p:txBody>
      </p:sp>
      <p:sp>
        <p:nvSpPr>
          <p:cNvPr id="854" name="Google Shape;854;p34"/>
          <p:cNvSpPr txBox="1"/>
          <p:nvPr/>
        </p:nvSpPr>
        <p:spPr>
          <a:xfrm>
            <a:off x="1910063" y="3374681"/>
            <a:ext cx="2581800" cy="329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ulish"/>
                <a:ea typeface="Mulish"/>
                <a:cs typeface="Mulish"/>
                <a:sym typeface="Mulish"/>
              </a:rPr>
              <a:t>+91 620 421 838 </a:t>
            </a:r>
            <a:endParaRPr>
              <a:solidFill>
                <a:schemeClr val="dk2"/>
              </a:solidFill>
              <a:latin typeface="Mulish"/>
              <a:ea typeface="Mulish"/>
              <a:cs typeface="Mulish"/>
              <a:sym typeface="Mulish"/>
            </a:endParaRPr>
          </a:p>
        </p:txBody>
      </p:sp>
      <p:pic>
        <p:nvPicPr>
          <p:cNvPr id="855" name="Google Shape;855;p34"/>
          <p:cNvPicPr preferRelativeResize="0"/>
          <p:nvPr/>
        </p:nvPicPr>
        <p:blipFill rotWithShape="1">
          <a:blip r:embed="rId5">
            <a:alphaModFix/>
          </a:blip>
          <a:srcRect b="13760" l="16126" r="26133" t="-302"/>
          <a:stretch/>
        </p:blipFill>
        <p:spPr>
          <a:xfrm>
            <a:off x="5363707" y="1442308"/>
            <a:ext cx="2780700" cy="2778300"/>
          </a:xfrm>
          <a:prstGeom prst="ellipse">
            <a:avLst/>
          </a:prstGeom>
          <a:noFill/>
          <a:ln>
            <a:noFill/>
          </a:ln>
        </p:spPr>
      </p:pic>
      <p:grpSp>
        <p:nvGrpSpPr>
          <p:cNvPr id="856" name="Google Shape;856;p34"/>
          <p:cNvGrpSpPr/>
          <p:nvPr/>
        </p:nvGrpSpPr>
        <p:grpSpPr>
          <a:xfrm>
            <a:off x="1366574" y="3318889"/>
            <a:ext cx="440688" cy="440688"/>
            <a:chOff x="-1184600" y="2189099"/>
            <a:chExt cx="716100" cy="716100"/>
          </a:xfrm>
        </p:grpSpPr>
        <p:sp>
          <p:nvSpPr>
            <p:cNvPr id="857" name="Google Shape;857;p3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58" name="Google Shape;858;p34"/>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859" name="Google Shape;859;p34"/>
          <p:cNvGrpSpPr/>
          <p:nvPr/>
        </p:nvGrpSpPr>
        <p:grpSpPr>
          <a:xfrm>
            <a:off x="1366586" y="3873689"/>
            <a:ext cx="440688" cy="440688"/>
            <a:chOff x="-1184600" y="2189099"/>
            <a:chExt cx="716100" cy="716100"/>
          </a:xfrm>
        </p:grpSpPr>
        <p:sp>
          <p:nvSpPr>
            <p:cNvPr id="860" name="Google Shape;860;p3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61" name="Google Shape;861;p34"/>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862" name="Google Shape;862;p34"/>
          <p:cNvSpPr txBox="1"/>
          <p:nvPr/>
        </p:nvSpPr>
        <p:spPr>
          <a:xfrm>
            <a:off x="1910063" y="3929179"/>
            <a:ext cx="2581800" cy="32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ulish"/>
                <a:ea typeface="Mulish"/>
                <a:cs typeface="Mulish"/>
                <a:sym typeface="Mulish"/>
              </a:rPr>
              <a:t>addyouremail@freepik.com</a:t>
            </a:r>
            <a:endParaRPr>
              <a:solidFill>
                <a:schemeClr val="dk2"/>
              </a:solidFill>
              <a:latin typeface="Mulish"/>
              <a:ea typeface="Mulish"/>
              <a:cs typeface="Mulish"/>
              <a:sym typeface="Mulish"/>
            </a:endParaRPr>
          </a:p>
        </p:txBody>
      </p:sp>
      <p:grpSp>
        <p:nvGrpSpPr>
          <p:cNvPr id="863" name="Google Shape;863;p34"/>
          <p:cNvGrpSpPr/>
          <p:nvPr/>
        </p:nvGrpSpPr>
        <p:grpSpPr>
          <a:xfrm>
            <a:off x="1477693" y="3988872"/>
            <a:ext cx="210317" cy="210317"/>
            <a:chOff x="900750" y="1436075"/>
            <a:chExt cx="481825" cy="481825"/>
          </a:xfrm>
        </p:grpSpPr>
        <p:sp>
          <p:nvSpPr>
            <p:cNvPr id="864" name="Google Shape;864;p34"/>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 name="Google Shape;865;p34"/>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 name="Google Shape;866;p34"/>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 name="Google Shape;867;p34"/>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8" name="Google Shape;868;p34"/>
          <p:cNvGrpSpPr/>
          <p:nvPr/>
        </p:nvGrpSpPr>
        <p:grpSpPr>
          <a:xfrm>
            <a:off x="1477694" y="3434061"/>
            <a:ext cx="218425" cy="210338"/>
            <a:chOff x="2071000" y="1435025"/>
            <a:chExt cx="500400" cy="481875"/>
          </a:xfrm>
        </p:grpSpPr>
        <p:sp>
          <p:nvSpPr>
            <p:cNvPr id="869" name="Google Shape;869;p34"/>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 name="Google Shape;870;p34"/>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 name="Google Shape;871;p34"/>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pic>
        <p:nvPicPr>
          <p:cNvPr id="872" name="Google Shape;872;p34"/>
          <p:cNvPicPr preferRelativeResize="0"/>
          <p:nvPr/>
        </p:nvPicPr>
        <p:blipFill>
          <a:blip r:embed="rId8">
            <a:alphaModFix amt="85000"/>
          </a:blip>
          <a:stretch>
            <a:fillRect/>
          </a:stretch>
        </p:blipFill>
        <p:spPr>
          <a:xfrm>
            <a:off x="760499" y="820551"/>
            <a:ext cx="852250" cy="741548"/>
          </a:xfrm>
          <a:prstGeom prst="rect">
            <a:avLst/>
          </a:prstGeom>
          <a:noFill/>
          <a:ln>
            <a:noFill/>
          </a:ln>
        </p:spPr>
      </p:pic>
      <p:pic>
        <p:nvPicPr>
          <p:cNvPr id="873" name="Google Shape;873;p34"/>
          <p:cNvPicPr preferRelativeResize="0"/>
          <p:nvPr/>
        </p:nvPicPr>
        <p:blipFill rotWithShape="1">
          <a:blip r:embed="rId9">
            <a:alphaModFix/>
          </a:blip>
          <a:srcRect b="1687" l="6356" r="2842" t="2983"/>
          <a:stretch/>
        </p:blipFill>
        <p:spPr>
          <a:xfrm>
            <a:off x="7099100" y="3434054"/>
            <a:ext cx="988800" cy="998100"/>
          </a:xfrm>
          <a:prstGeom prst="ellipse">
            <a:avLst/>
          </a:prstGeom>
          <a:noFill/>
          <a:ln>
            <a:noFill/>
          </a:ln>
          <a:effectLst>
            <a:outerShdw blurRad="28575" rotWithShape="0" algn="bl" dir="3960000" dist="19050">
              <a:schemeClr val="dk2">
                <a:alpha val="50000"/>
              </a:schemeClr>
            </a:outerShdw>
          </a:effectLst>
        </p:spPr>
      </p:pic>
      <p:pic>
        <p:nvPicPr>
          <p:cNvPr id="874" name="Google Shape;874;p34"/>
          <p:cNvPicPr preferRelativeResize="0"/>
          <p:nvPr/>
        </p:nvPicPr>
        <p:blipFill rotWithShape="1">
          <a:blip r:embed="rId10">
            <a:alphaModFix amt="90000"/>
          </a:blip>
          <a:srcRect b="21433" l="17866" r="12095" t="19811"/>
          <a:stretch/>
        </p:blipFill>
        <p:spPr>
          <a:xfrm rot="-1273558">
            <a:off x="5604000" y="4111849"/>
            <a:ext cx="281752" cy="337329"/>
          </a:xfrm>
          <a:prstGeom prst="rect">
            <a:avLst/>
          </a:prstGeom>
          <a:noFill/>
          <a:ln>
            <a:noFill/>
          </a:ln>
        </p:spPr>
      </p:pic>
      <p:sp>
        <p:nvSpPr>
          <p:cNvPr id="875" name="Google Shape;875;p34">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876" name="Google Shape;876;p34">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877" name="Google Shape;877;p34">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878" name="Google Shape;878;p34">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879" name="Google Shape;879;p34">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880" name="Google Shape;880;p34">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881" name="Google Shape;881;p34">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882" name="Google Shape;882;p34">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883" name="Google Shape;883;p34">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884" name="Google Shape;884;p34">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885" name="Google Shape;885;p34">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886" name="Google Shape;886;p34">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887" name="Google Shape;887;p34">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888" name="Google Shape;888;p34">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8" name="Shape 2658"/>
        <p:cNvGrpSpPr/>
        <p:nvPr/>
      </p:nvGrpSpPr>
      <p:grpSpPr>
        <a:xfrm>
          <a:off x="0" y="0"/>
          <a:ext cx="0" cy="0"/>
          <a:chOff x="0" y="0"/>
          <a:chExt cx="0" cy="0"/>
        </a:xfrm>
      </p:grpSpPr>
      <p:pic>
        <p:nvPicPr>
          <p:cNvPr id="2659" name="Google Shape;2659;p61"/>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2660" name="Google Shape;2660;p61"/>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2661" name="Google Shape;2661;p61"/>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Tuesday</a:t>
            </a:r>
            <a:endParaRPr>
              <a:solidFill>
                <a:schemeClr val="dk2"/>
              </a:solidFill>
            </a:endParaRPr>
          </a:p>
        </p:txBody>
      </p:sp>
      <p:graphicFrame>
        <p:nvGraphicFramePr>
          <p:cNvPr id="2662" name="Google Shape;2662;p61"/>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English </a:t>
                      </a:r>
                      <a:r>
                        <a:rPr lang="en">
                          <a:solidFill>
                            <a:schemeClr val="dk2"/>
                          </a:solidFill>
                          <a:latin typeface="Mulish"/>
                          <a:ea typeface="Mulish"/>
                          <a:cs typeface="Mulish"/>
                          <a:sym typeface="Mulish"/>
                        </a:rPr>
                        <a:t>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Chemistry </a:t>
                      </a:r>
                      <a:r>
                        <a:rPr lang="en">
                          <a:solidFill>
                            <a:schemeClr val="dk2"/>
                          </a:solidFill>
                          <a:latin typeface="Mulish"/>
                          <a:ea typeface="Mulish"/>
                          <a:cs typeface="Mulish"/>
                          <a:sym typeface="Mulish"/>
                        </a:rPr>
                        <a:t>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Physics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Vet </a:t>
                      </a:r>
                      <a:r>
                        <a:rPr lang="en">
                          <a:solidFill>
                            <a:schemeClr val="dk2"/>
                          </a:solidFill>
                          <a:latin typeface="Mulish"/>
                          <a:ea typeface="Mulish"/>
                          <a:cs typeface="Mulish"/>
                          <a:sym typeface="Mulish"/>
                        </a:rPr>
                        <a:t>Appointment</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2663" name="Google Shape;2663;p61"/>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2664" name="Google Shape;2664;p61"/>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2665" name="Google Shape;2665;p61"/>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2666" name="Google Shape;2666;p61"/>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2667" name="Google Shape;2667;p61"/>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2668" name="Google Shape;2668;p61"/>
          <p:cNvGrpSpPr/>
          <p:nvPr/>
        </p:nvGrpSpPr>
        <p:grpSpPr>
          <a:xfrm>
            <a:off x="2042758" y="1840525"/>
            <a:ext cx="333416" cy="333416"/>
            <a:chOff x="2042758" y="1840525"/>
            <a:chExt cx="333416" cy="333416"/>
          </a:xfrm>
        </p:grpSpPr>
        <p:grpSp>
          <p:nvGrpSpPr>
            <p:cNvPr id="2669" name="Google Shape;2669;p61"/>
            <p:cNvGrpSpPr/>
            <p:nvPr/>
          </p:nvGrpSpPr>
          <p:grpSpPr>
            <a:xfrm>
              <a:off x="2042758" y="1840525"/>
              <a:ext cx="333416" cy="333416"/>
              <a:chOff x="-1184600" y="2189099"/>
              <a:chExt cx="716100" cy="716100"/>
            </a:xfrm>
          </p:grpSpPr>
          <p:sp>
            <p:nvSpPr>
              <p:cNvPr id="2670" name="Google Shape;2670;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71" name="Google Shape;2671;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672" name="Google Shape;2672;p61"/>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673" name="Google Shape;2673;p61"/>
          <p:cNvGrpSpPr/>
          <p:nvPr/>
        </p:nvGrpSpPr>
        <p:grpSpPr>
          <a:xfrm>
            <a:off x="2042758" y="3167111"/>
            <a:ext cx="333416" cy="333416"/>
            <a:chOff x="2042758" y="3200219"/>
            <a:chExt cx="333416" cy="333416"/>
          </a:xfrm>
        </p:grpSpPr>
        <p:grpSp>
          <p:nvGrpSpPr>
            <p:cNvPr id="2674" name="Google Shape;2674;p61"/>
            <p:cNvGrpSpPr/>
            <p:nvPr/>
          </p:nvGrpSpPr>
          <p:grpSpPr>
            <a:xfrm>
              <a:off x="2042758" y="3200219"/>
              <a:ext cx="333416" cy="333416"/>
              <a:chOff x="-1184600" y="2189099"/>
              <a:chExt cx="716100" cy="716100"/>
            </a:xfrm>
          </p:grpSpPr>
          <p:sp>
            <p:nvSpPr>
              <p:cNvPr id="2675" name="Google Shape;2675;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76" name="Google Shape;2676;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677" name="Google Shape;2677;p61"/>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678" name="Google Shape;2678;p61"/>
          <p:cNvGrpSpPr/>
          <p:nvPr/>
        </p:nvGrpSpPr>
        <p:grpSpPr>
          <a:xfrm>
            <a:off x="5727646" y="1840531"/>
            <a:ext cx="333416" cy="333416"/>
            <a:chOff x="-1184600" y="2189099"/>
            <a:chExt cx="716100" cy="716100"/>
          </a:xfrm>
        </p:grpSpPr>
        <p:sp>
          <p:nvSpPr>
            <p:cNvPr id="2679" name="Google Shape;2679;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80" name="Google Shape;2680;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681" name="Google Shape;2681;p61"/>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682" name="Google Shape;2682;p61"/>
          <p:cNvGrpSpPr/>
          <p:nvPr/>
        </p:nvGrpSpPr>
        <p:grpSpPr>
          <a:xfrm>
            <a:off x="2042758" y="2362019"/>
            <a:ext cx="333416" cy="333416"/>
            <a:chOff x="2042758" y="2376994"/>
            <a:chExt cx="333416" cy="333416"/>
          </a:xfrm>
        </p:grpSpPr>
        <p:grpSp>
          <p:nvGrpSpPr>
            <p:cNvPr id="2683" name="Google Shape;2683;p61"/>
            <p:cNvGrpSpPr/>
            <p:nvPr/>
          </p:nvGrpSpPr>
          <p:grpSpPr>
            <a:xfrm>
              <a:off x="2042758" y="2376994"/>
              <a:ext cx="333416" cy="333416"/>
              <a:chOff x="-1184600" y="2189099"/>
              <a:chExt cx="716100" cy="716100"/>
            </a:xfrm>
          </p:grpSpPr>
          <p:sp>
            <p:nvSpPr>
              <p:cNvPr id="2684" name="Google Shape;2684;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85" name="Google Shape;2685;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686" name="Google Shape;2686;p61"/>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687" name="Google Shape;2687;p61"/>
          <p:cNvGrpSpPr/>
          <p:nvPr/>
        </p:nvGrpSpPr>
        <p:grpSpPr>
          <a:xfrm>
            <a:off x="2042796" y="2772052"/>
            <a:ext cx="333416" cy="333416"/>
            <a:chOff x="2042796" y="2788606"/>
            <a:chExt cx="333416" cy="333416"/>
          </a:xfrm>
        </p:grpSpPr>
        <p:grpSp>
          <p:nvGrpSpPr>
            <p:cNvPr id="2688" name="Google Shape;2688;p61"/>
            <p:cNvGrpSpPr/>
            <p:nvPr/>
          </p:nvGrpSpPr>
          <p:grpSpPr>
            <a:xfrm>
              <a:off x="2042796" y="2788606"/>
              <a:ext cx="333416" cy="333416"/>
              <a:chOff x="-1184600" y="2189099"/>
              <a:chExt cx="716100" cy="716100"/>
            </a:xfrm>
          </p:grpSpPr>
          <p:sp>
            <p:nvSpPr>
              <p:cNvPr id="2689" name="Google Shape;2689;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90" name="Google Shape;2690;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691" name="Google Shape;2691;p61"/>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692" name="Google Shape;2692;p61"/>
          <p:cNvGrpSpPr/>
          <p:nvPr/>
        </p:nvGrpSpPr>
        <p:grpSpPr>
          <a:xfrm>
            <a:off x="5727646" y="2362019"/>
            <a:ext cx="333416" cy="333416"/>
            <a:chOff x="2042758" y="3562169"/>
            <a:chExt cx="333416" cy="333416"/>
          </a:xfrm>
        </p:grpSpPr>
        <p:grpSp>
          <p:nvGrpSpPr>
            <p:cNvPr id="2693" name="Google Shape;2693;p61"/>
            <p:cNvGrpSpPr/>
            <p:nvPr/>
          </p:nvGrpSpPr>
          <p:grpSpPr>
            <a:xfrm>
              <a:off x="2042758" y="3562169"/>
              <a:ext cx="333416" cy="333416"/>
              <a:chOff x="-1184600" y="2189099"/>
              <a:chExt cx="716100" cy="716100"/>
            </a:xfrm>
          </p:grpSpPr>
          <p:sp>
            <p:nvSpPr>
              <p:cNvPr id="2694" name="Google Shape;2694;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95" name="Google Shape;2695;p61"/>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2696" name="Google Shape;2696;p61"/>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697" name="Google Shape;2697;p61"/>
          <p:cNvGrpSpPr/>
          <p:nvPr/>
        </p:nvGrpSpPr>
        <p:grpSpPr>
          <a:xfrm>
            <a:off x="5727646" y="3167111"/>
            <a:ext cx="333416" cy="333416"/>
            <a:chOff x="2042758" y="3200219"/>
            <a:chExt cx="333416" cy="333416"/>
          </a:xfrm>
        </p:grpSpPr>
        <p:grpSp>
          <p:nvGrpSpPr>
            <p:cNvPr id="2698" name="Google Shape;2698;p61"/>
            <p:cNvGrpSpPr/>
            <p:nvPr/>
          </p:nvGrpSpPr>
          <p:grpSpPr>
            <a:xfrm>
              <a:off x="2042758" y="3200219"/>
              <a:ext cx="333416" cy="333416"/>
              <a:chOff x="-1184600" y="2189099"/>
              <a:chExt cx="716100" cy="716100"/>
            </a:xfrm>
          </p:grpSpPr>
          <p:sp>
            <p:nvSpPr>
              <p:cNvPr id="2699" name="Google Shape;2699;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00" name="Google Shape;2700;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701" name="Google Shape;2701;p61"/>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702" name="Google Shape;2702;p61"/>
          <p:cNvGrpSpPr/>
          <p:nvPr/>
        </p:nvGrpSpPr>
        <p:grpSpPr>
          <a:xfrm>
            <a:off x="5727646" y="2772052"/>
            <a:ext cx="333416" cy="333416"/>
            <a:chOff x="2042796" y="2788606"/>
            <a:chExt cx="333416" cy="333416"/>
          </a:xfrm>
        </p:grpSpPr>
        <p:grpSp>
          <p:nvGrpSpPr>
            <p:cNvPr id="2703" name="Google Shape;2703;p61"/>
            <p:cNvGrpSpPr/>
            <p:nvPr/>
          </p:nvGrpSpPr>
          <p:grpSpPr>
            <a:xfrm>
              <a:off x="2042796" y="2788606"/>
              <a:ext cx="333416" cy="333416"/>
              <a:chOff x="-1184600" y="2189099"/>
              <a:chExt cx="716100" cy="716100"/>
            </a:xfrm>
          </p:grpSpPr>
          <p:sp>
            <p:nvSpPr>
              <p:cNvPr id="2704" name="Google Shape;2704;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05" name="Google Shape;2705;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706" name="Google Shape;2706;p61"/>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707" name="Google Shape;2707;p61"/>
          <p:cNvGrpSpPr/>
          <p:nvPr/>
        </p:nvGrpSpPr>
        <p:grpSpPr>
          <a:xfrm>
            <a:off x="2042758" y="3557636"/>
            <a:ext cx="333416" cy="333416"/>
            <a:chOff x="2042758" y="3200219"/>
            <a:chExt cx="333416" cy="333416"/>
          </a:xfrm>
        </p:grpSpPr>
        <p:grpSp>
          <p:nvGrpSpPr>
            <p:cNvPr id="2708" name="Google Shape;2708;p61"/>
            <p:cNvGrpSpPr/>
            <p:nvPr/>
          </p:nvGrpSpPr>
          <p:grpSpPr>
            <a:xfrm>
              <a:off x="2042758" y="3200219"/>
              <a:ext cx="333416" cy="333416"/>
              <a:chOff x="-1184600" y="2189099"/>
              <a:chExt cx="716100" cy="716100"/>
            </a:xfrm>
          </p:grpSpPr>
          <p:sp>
            <p:nvSpPr>
              <p:cNvPr id="2709" name="Google Shape;2709;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10" name="Google Shape;2710;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711" name="Google Shape;2711;p61"/>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712" name="Google Shape;2712;p61">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713" name="Google Shape;2713;p61">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714" name="Google Shape;2714;p61">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715" name="Google Shape;2715;p61">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716" name="Google Shape;2716;p61">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717" name="Google Shape;2717;p61">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718" name="Google Shape;2718;p61">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719" name="Google Shape;2719;p61">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720" name="Google Shape;2720;p61">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721" name="Google Shape;2721;p61">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722" name="Google Shape;2722;p61">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723" name="Google Shape;2723;p61">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724" name="Google Shape;2724;p61">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725" name="Google Shape;2725;p61">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2726" name="Google Shape;2726;p61"/>
          <p:cNvGrpSpPr/>
          <p:nvPr/>
        </p:nvGrpSpPr>
        <p:grpSpPr>
          <a:xfrm>
            <a:off x="2042796" y="3948161"/>
            <a:ext cx="333416" cy="333416"/>
            <a:chOff x="2042758" y="3200219"/>
            <a:chExt cx="333416" cy="333416"/>
          </a:xfrm>
        </p:grpSpPr>
        <p:grpSp>
          <p:nvGrpSpPr>
            <p:cNvPr id="2727" name="Google Shape;2727;p61"/>
            <p:cNvGrpSpPr/>
            <p:nvPr/>
          </p:nvGrpSpPr>
          <p:grpSpPr>
            <a:xfrm>
              <a:off x="2042758" y="3200219"/>
              <a:ext cx="333416" cy="333416"/>
              <a:chOff x="-1184600" y="2189099"/>
              <a:chExt cx="716100" cy="716100"/>
            </a:xfrm>
          </p:grpSpPr>
          <p:sp>
            <p:nvSpPr>
              <p:cNvPr id="2728" name="Google Shape;2728;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29" name="Google Shape;2729;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730" name="Google Shape;2730;p61"/>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731" name="Google Shape;2731;p61"/>
          <p:cNvGrpSpPr/>
          <p:nvPr/>
        </p:nvGrpSpPr>
        <p:grpSpPr>
          <a:xfrm>
            <a:off x="5727646" y="3562161"/>
            <a:ext cx="333416" cy="333416"/>
            <a:chOff x="2042758" y="3200219"/>
            <a:chExt cx="333416" cy="333416"/>
          </a:xfrm>
        </p:grpSpPr>
        <p:grpSp>
          <p:nvGrpSpPr>
            <p:cNvPr id="2732" name="Google Shape;2732;p61"/>
            <p:cNvGrpSpPr/>
            <p:nvPr/>
          </p:nvGrpSpPr>
          <p:grpSpPr>
            <a:xfrm>
              <a:off x="2042758" y="3200219"/>
              <a:ext cx="333416" cy="333416"/>
              <a:chOff x="-1184600" y="2189099"/>
              <a:chExt cx="716100" cy="716100"/>
            </a:xfrm>
          </p:grpSpPr>
          <p:sp>
            <p:nvSpPr>
              <p:cNvPr id="2733" name="Google Shape;2733;p61"/>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34" name="Google Shape;2734;p61"/>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735" name="Google Shape;2735;p61"/>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9" name="Shape 2739"/>
        <p:cNvGrpSpPr/>
        <p:nvPr/>
      </p:nvGrpSpPr>
      <p:grpSpPr>
        <a:xfrm>
          <a:off x="0" y="0"/>
          <a:ext cx="0" cy="0"/>
          <a:chOff x="0" y="0"/>
          <a:chExt cx="0" cy="0"/>
        </a:xfrm>
      </p:grpSpPr>
      <p:pic>
        <p:nvPicPr>
          <p:cNvPr id="2740" name="Google Shape;2740;p62"/>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2741" name="Google Shape;2741;p62"/>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Vacations</a:t>
            </a:r>
            <a:endParaRPr/>
          </a:p>
        </p:txBody>
      </p:sp>
      <p:pic>
        <p:nvPicPr>
          <p:cNvPr id="2742" name="Google Shape;2742;p62"/>
          <p:cNvPicPr preferRelativeResize="0"/>
          <p:nvPr/>
        </p:nvPicPr>
        <p:blipFill>
          <a:blip r:embed="rId4">
            <a:alphaModFix amt="61000"/>
          </a:blip>
          <a:stretch>
            <a:fillRect/>
          </a:stretch>
        </p:blipFill>
        <p:spPr>
          <a:xfrm>
            <a:off x="1095375" y="1783425"/>
            <a:ext cx="5019674" cy="2696475"/>
          </a:xfrm>
          <a:prstGeom prst="rect">
            <a:avLst/>
          </a:prstGeom>
          <a:noFill/>
          <a:ln>
            <a:noFill/>
          </a:ln>
        </p:spPr>
      </p:pic>
      <p:grpSp>
        <p:nvGrpSpPr>
          <p:cNvPr id="2743" name="Google Shape;2743;p62"/>
          <p:cNvGrpSpPr/>
          <p:nvPr/>
        </p:nvGrpSpPr>
        <p:grpSpPr>
          <a:xfrm>
            <a:off x="3595750" y="2354373"/>
            <a:ext cx="347953" cy="347953"/>
            <a:chOff x="-1184600" y="2189099"/>
            <a:chExt cx="716100" cy="716100"/>
          </a:xfrm>
        </p:grpSpPr>
        <p:sp>
          <p:nvSpPr>
            <p:cNvPr id="2744" name="Google Shape;2744;p6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45" name="Google Shape;2745;p62"/>
            <p:cNvPicPr preferRelativeResize="0"/>
            <p:nvPr/>
          </p:nvPicPr>
          <p:blipFill>
            <a:blip r:embed="rId5">
              <a:alphaModFix/>
            </a:blip>
            <a:stretch>
              <a:fillRect/>
            </a:stretch>
          </p:blipFill>
          <p:spPr>
            <a:xfrm>
              <a:off x="-1166706" y="2197616"/>
              <a:ext cx="675860" cy="675860"/>
            </a:xfrm>
            <a:prstGeom prst="rect">
              <a:avLst/>
            </a:prstGeom>
            <a:noFill/>
            <a:ln>
              <a:noFill/>
            </a:ln>
          </p:spPr>
        </p:pic>
      </p:grpSp>
      <p:grpSp>
        <p:nvGrpSpPr>
          <p:cNvPr id="2746" name="Google Shape;2746;p62"/>
          <p:cNvGrpSpPr/>
          <p:nvPr/>
        </p:nvGrpSpPr>
        <p:grpSpPr>
          <a:xfrm>
            <a:off x="3247399" y="2066108"/>
            <a:ext cx="347953" cy="347953"/>
            <a:chOff x="-1184600" y="2189099"/>
            <a:chExt cx="716100" cy="716100"/>
          </a:xfrm>
        </p:grpSpPr>
        <p:sp>
          <p:nvSpPr>
            <p:cNvPr id="2747" name="Google Shape;2747;p6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48" name="Google Shape;2748;p6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2749" name="Google Shape;2749;p62"/>
          <p:cNvGrpSpPr/>
          <p:nvPr/>
        </p:nvGrpSpPr>
        <p:grpSpPr>
          <a:xfrm>
            <a:off x="2382601" y="3596895"/>
            <a:ext cx="347953" cy="347953"/>
            <a:chOff x="-1184600" y="2189099"/>
            <a:chExt cx="716100" cy="716100"/>
          </a:xfrm>
        </p:grpSpPr>
        <p:sp>
          <p:nvSpPr>
            <p:cNvPr id="2750" name="Google Shape;2750;p6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51" name="Google Shape;2751;p62"/>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2752" name="Google Shape;2752;p62"/>
          <p:cNvSpPr txBox="1"/>
          <p:nvPr/>
        </p:nvSpPr>
        <p:spPr>
          <a:xfrm flipH="1">
            <a:off x="6874800" y="1708413"/>
            <a:ext cx="1507200" cy="478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2400">
                <a:solidFill>
                  <a:schemeClr val="dk2"/>
                </a:solidFill>
                <a:latin typeface="Patrick Hand"/>
                <a:ea typeface="Patrick Hand"/>
                <a:cs typeface="Patrick Hand"/>
                <a:sym typeface="Patrick Hand"/>
              </a:rPr>
              <a:t>Mercury</a:t>
            </a:r>
            <a:endParaRPr b="1" sz="2400">
              <a:solidFill>
                <a:schemeClr val="dk2"/>
              </a:solidFill>
              <a:latin typeface="Patrick Hand"/>
              <a:ea typeface="Patrick Hand"/>
              <a:cs typeface="Patrick Hand"/>
              <a:sym typeface="Patrick Hand"/>
            </a:endParaRPr>
          </a:p>
        </p:txBody>
      </p:sp>
      <p:sp>
        <p:nvSpPr>
          <p:cNvPr id="2753" name="Google Shape;2753;p62"/>
          <p:cNvSpPr txBox="1"/>
          <p:nvPr/>
        </p:nvSpPr>
        <p:spPr>
          <a:xfrm flipH="1">
            <a:off x="6874800" y="3602704"/>
            <a:ext cx="1507200" cy="478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2400">
                <a:solidFill>
                  <a:schemeClr val="dk2"/>
                </a:solidFill>
                <a:latin typeface="Patrick Hand"/>
                <a:ea typeface="Patrick Hand"/>
                <a:cs typeface="Patrick Hand"/>
                <a:sym typeface="Patrick Hand"/>
              </a:rPr>
              <a:t>Venus</a:t>
            </a:r>
            <a:endParaRPr b="1" sz="2400">
              <a:solidFill>
                <a:schemeClr val="dk2"/>
              </a:solidFill>
              <a:latin typeface="Patrick Hand"/>
              <a:ea typeface="Patrick Hand"/>
              <a:cs typeface="Patrick Hand"/>
              <a:sym typeface="Patrick Hand"/>
            </a:endParaRPr>
          </a:p>
        </p:txBody>
      </p:sp>
      <p:sp>
        <p:nvSpPr>
          <p:cNvPr id="2754" name="Google Shape;2754;p62"/>
          <p:cNvSpPr txBox="1"/>
          <p:nvPr/>
        </p:nvSpPr>
        <p:spPr>
          <a:xfrm flipH="1">
            <a:off x="6874800" y="2093919"/>
            <a:ext cx="1507200" cy="566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2"/>
                </a:solidFill>
                <a:latin typeface="Mulish"/>
                <a:ea typeface="Mulish"/>
                <a:cs typeface="Mulish"/>
                <a:sym typeface="Mulish"/>
              </a:rPr>
              <a:t>Mercury is the smallest planet</a:t>
            </a:r>
            <a:endParaRPr>
              <a:solidFill>
                <a:schemeClr val="dk2"/>
              </a:solidFill>
              <a:latin typeface="Mulish"/>
              <a:ea typeface="Mulish"/>
              <a:cs typeface="Mulish"/>
              <a:sym typeface="Mulish"/>
            </a:endParaRPr>
          </a:p>
        </p:txBody>
      </p:sp>
      <p:sp>
        <p:nvSpPr>
          <p:cNvPr id="2755" name="Google Shape;2755;p62"/>
          <p:cNvSpPr txBox="1"/>
          <p:nvPr/>
        </p:nvSpPr>
        <p:spPr>
          <a:xfrm flipH="1">
            <a:off x="6874800" y="3988213"/>
            <a:ext cx="1507200" cy="566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2"/>
                </a:solidFill>
                <a:latin typeface="Mulish"/>
                <a:ea typeface="Mulish"/>
                <a:cs typeface="Mulish"/>
                <a:sym typeface="Mulish"/>
              </a:rPr>
              <a:t>Venus has beautiful name</a:t>
            </a:r>
            <a:endParaRPr>
              <a:solidFill>
                <a:schemeClr val="dk2"/>
              </a:solidFill>
              <a:latin typeface="Mulish"/>
              <a:ea typeface="Mulish"/>
              <a:cs typeface="Mulish"/>
              <a:sym typeface="Mulish"/>
            </a:endParaRPr>
          </a:p>
        </p:txBody>
      </p:sp>
      <p:sp>
        <p:nvSpPr>
          <p:cNvPr id="2756" name="Google Shape;2756;p62"/>
          <p:cNvSpPr txBox="1"/>
          <p:nvPr/>
        </p:nvSpPr>
        <p:spPr>
          <a:xfrm flipH="1">
            <a:off x="6874800" y="2655558"/>
            <a:ext cx="1507200" cy="478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2400">
                <a:solidFill>
                  <a:schemeClr val="dk2"/>
                </a:solidFill>
                <a:latin typeface="Patrick Hand"/>
                <a:ea typeface="Patrick Hand"/>
                <a:cs typeface="Patrick Hand"/>
                <a:sym typeface="Patrick Hand"/>
              </a:rPr>
              <a:t>Saturn</a:t>
            </a:r>
            <a:endParaRPr b="1" sz="2400">
              <a:solidFill>
                <a:schemeClr val="dk2"/>
              </a:solidFill>
              <a:latin typeface="Patrick Hand"/>
              <a:ea typeface="Patrick Hand"/>
              <a:cs typeface="Patrick Hand"/>
              <a:sym typeface="Patrick Hand"/>
            </a:endParaRPr>
          </a:p>
        </p:txBody>
      </p:sp>
      <p:sp>
        <p:nvSpPr>
          <p:cNvPr id="2757" name="Google Shape;2757;p62"/>
          <p:cNvSpPr txBox="1"/>
          <p:nvPr/>
        </p:nvSpPr>
        <p:spPr>
          <a:xfrm flipH="1">
            <a:off x="6874800" y="3041066"/>
            <a:ext cx="1507200" cy="566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2"/>
                </a:solidFill>
                <a:latin typeface="Mulish"/>
                <a:ea typeface="Mulish"/>
                <a:cs typeface="Mulish"/>
                <a:sym typeface="Mulish"/>
              </a:rPr>
              <a:t>Saturn is the ringed planet</a:t>
            </a:r>
            <a:endParaRPr>
              <a:solidFill>
                <a:schemeClr val="dk2"/>
              </a:solidFill>
              <a:latin typeface="Mulish"/>
              <a:ea typeface="Mulish"/>
              <a:cs typeface="Mulish"/>
              <a:sym typeface="Mulish"/>
            </a:endParaRPr>
          </a:p>
        </p:txBody>
      </p:sp>
      <p:grpSp>
        <p:nvGrpSpPr>
          <p:cNvPr id="2758" name="Google Shape;2758;p62"/>
          <p:cNvGrpSpPr/>
          <p:nvPr/>
        </p:nvGrpSpPr>
        <p:grpSpPr>
          <a:xfrm>
            <a:off x="6450651" y="1867533"/>
            <a:ext cx="347953" cy="347953"/>
            <a:chOff x="-1184600" y="2189099"/>
            <a:chExt cx="716100" cy="716100"/>
          </a:xfrm>
        </p:grpSpPr>
        <p:sp>
          <p:nvSpPr>
            <p:cNvPr id="2759" name="Google Shape;2759;p6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60" name="Google Shape;2760;p62"/>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2761" name="Google Shape;2761;p62"/>
          <p:cNvGrpSpPr/>
          <p:nvPr/>
        </p:nvGrpSpPr>
        <p:grpSpPr>
          <a:xfrm>
            <a:off x="6450651" y="2786695"/>
            <a:ext cx="347953" cy="347953"/>
            <a:chOff x="-1184600" y="2189099"/>
            <a:chExt cx="716100" cy="716100"/>
          </a:xfrm>
        </p:grpSpPr>
        <p:sp>
          <p:nvSpPr>
            <p:cNvPr id="2762" name="Google Shape;2762;p6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63" name="Google Shape;2763;p62"/>
            <p:cNvPicPr preferRelativeResize="0"/>
            <p:nvPr/>
          </p:nvPicPr>
          <p:blipFill>
            <a:blip r:embed="rId5">
              <a:alphaModFix/>
            </a:blip>
            <a:stretch>
              <a:fillRect/>
            </a:stretch>
          </p:blipFill>
          <p:spPr>
            <a:xfrm>
              <a:off x="-1166706" y="2197616"/>
              <a:ext cx="675860" cy="675860"/>
            </a:xfrm>
            <a:prstGeom prst="rect">
              <a:avLst/>
            </a:prstGeom>
            <a:noFill/>
            <a:ln>
              <a:noFill/>
            </a:ln>
          </p:spPr>
        </p:pic>
      </p:grpSp>
      <p:grpSp>
        <p:nvGrpSpPr>
          <p:cNvPr id="2764" name="Google Shape;2764;p62"/>
          <p:cNvGrpSpPr/>
          <p:nvPr/>
        </p:nvGrpSpPr>
        <p:grpSpPr>
          <a:xfrm>
            <a:off x="6450651" y="3705858"/>
            <a:ext cx="347953" cy="347953"/>
            <a:chOff x="-1184600" y="2189099"/>
            <a:chExt cx="716100" cy="716100"/>
          </a:xfrm>
        </p:grpSpPr>
        <p:sp>
          <p:nvSpPr>
            <p:cNvPr id="2765" name="Google Shape;2765;p6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66" name="Google Shape;2766;p6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767" name="Google Shape;2767;p62">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768" name="Google Shape;2768;p62">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769" name="Google Shape;2769;p62">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770" name="Google Shape;2770;p62">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771" name="Google Shape;2771;p62">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772" name="Google Shape;2772;p62">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773" name="Google Shape;2773;p62">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774" name="Google Shape;2774;p62">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775" name="Google Shape;2775;p62">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776" name="Google Shape;2776;p62">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777" name="Google Shape;2777;p62">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778" name="Google Shape;2778;p62">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779" name="Google Shape;2779;p62">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780" name="Google Shape;2780;p62">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4" name="Shape 2784"/>
        <p:cNvGrpSpPr/>
        <p:nvPr/>
      </p:nvGrpSpPr>
      <p:grpSpPr>
        <a:xfrm>
          <a:off x="0" y="0"/>
          <a:ext cx="0" cy="0"/>
          <a:chOff x="0" y="0"/>
          <a:chExt cx="0" cy="0"/>
        </a:xfrm>
      </p:grpSpPr>
      <p:pic>
        <p:nvPicPr>
          <p:cNvPr id="2785" name="Google Shape;2785;p63"/>
          <p:cNvPicPr preferRelativeResize="0"/>
          <p:nvPr/>
        </p:nvPicPr>
        <p:blipFill rotWithShape="1">
          <a:blip r:embed="rId3">
            <a:alphaModFix amt="90000"/>
          </a:blip>
          <a:srcRect b="4876" l="852" r="0" t="3632"/>
          <a:stretch/>
        </p:blipFill>
        <p:spPr>
          <a:xfrm>
            <a:off x="898725" y="1032337"/>
            <a:ext cx="7718026" cy="3219600"/>
          </a:xfrm>
          <a:prstGeom prst="rect">
            <a:avLst/>
          </a:prstGeom>
          <a:noFill/>
          <a:ln>
            <a:noFill/>
          </a:ln>
        </p:spPr>
      </p:pic>
      <p:sp>
        <p:nvSpPr>
          <p:cNvPr id="2786" name="Google Shape;2786;p63"/>
          <p:cNvSpPr txBox="1"/>
          <p:nvPr>
            <p:ph type="title"/>
          </p:nvPr>
        </p:nvSpPr>
        <p:spPr>
          <a:xfrm>
            <a:off x="1843850" y="1032338"/>
            <a:ext cx="5814300" cy="321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Year</a:t>
            </a:r>
            <a:endParaRPr/>
          </a:p>
        </p:txBody>
      </p:sp>
      <p:pic>
        <p:nvPicPr>
          <p:cNvPr id="2787" name="Google Shape;2787;p63"/>
          <p:cNvPicPr preferRelativeResize="0"/>
          <p:nvPr/>
        </p:nvPicPr>
        <p:blipFill rotWithShape="1">
          <a:blip r:embed="rId4">
            <a:alphaModFix/>
          </a:blip>
          <a:srcRect b="1687" l="6356" r="2842" t="2983"/>
          <a:stretch/>
        </p:blipFill>
        <p:spPr>
          <a:xfrm>
            <a:off x="6669350" y="3402079"/>
            <a:ext cx="988800" cy="998100"/>
          </a:xfrm>
          <a:prstGeom prst="ellipse">
            <a:avLst/>
          </a:prstGeom>
          <a:noFill/>
          <a:ln>
            <a:noFill/>
          </a:ln>
          <a:effectLst>
            <a:outerShdw blurRad="28575" rotWithShape="0" algn="bl" dir="3960000" dist="19050">
              <a:schemeClr val="dk2">
                <a:alpha val="50000"/>
              </a:schemeClr>
            </a:outerShdw>
          </a:effectLst>
        </p:spPr>
      </p:pic>
      <p:grpSp>
        <p:nvGrpSpPr>
          <p:cNvPr id="2788" name="Google Shape;2788;p63"/>
          <p:cNvGrpSpPr/>
          <p:nvPr/>
        </p:nvGrpSpPr>
        <p:grpSpPr>
          <a:xfrm>
            <a:off x="847723" y="1090547"/>
            <a:ext cx="928809" cy="928809"/>
            <a:chOff x="10313924" y="2654102"/>
            <a:chExt cx="634823" cy="634823"/>
          </a:xfrm>
        </p:grpSpPr>
        <p:grpSp>
          <p:nvGrpSpPr>
            <p:cNvPr id="2789" name="Google Shape;2789;p63"/>
            <p:cNvGrpSpPr/>
            <p:nvPr/>
          </p:nvGrpSpPr>
          <p:grpSpPr>
            <a:xfrm>
              <a:off x="10313924" y="2654102"/>
              <a:ext cx="634823" cy="634823"/>
              <a:chOff x="1287475" y="2754649"/>
              <a:chExt cx="716100" cy="716100"/>
            </a:xfrm>
          </p:grpSpPr>
          <p:sp>
            <p:nvSpPr>
              <p:cNvPr id="2790" name="Google Shape;2790;p63"/>
              <p:cNvSpPr/>
              <p:nvPr/>
            </p:nvSpPr>
            <p:spPr>
              <a:xfrm>
                <a:off x="1287475" y="275464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91" name="Google Shape;2791;p63"/>
              <p:cNvPicPr preferRelativeResize="0"/>
              <p:nvPr/>
            </p:nvPicPr>
            <p:blipFill>
              <a:blip r:embed="rId5">
                <a:alphaModFix/>
              </a:blip>
              <a:stretch>
                <a:fillRect/>
              </a:stretch>
            </p:blipFill>
            <p:spPr>
              <a:xfrm>
                <a:off x="1332550" y="2802694"/>
                <a:ext cx="622974" cy="617598"/>
              </a:xfrm>
              <a:prstGeom prst="rect">
                <a:avLst/>
              </a:prstGeom>
              <a:noFill/>
              <a:ln>
                <a:noFill/>
              </a:ln>
            </p:spPr>
          </p:pic>
        </p:grpSp>
        <p:pic>
          <p:nvPicPr>
            <p:cNvPr id="2792" name="Google Shape;2792;p63"/>
            <p:cNvPicPr preferRelativeResize="0"/>
            <p:nvPr/>
          </p:nvPicPr>
          <p:blipFill>
            <a:blip r:embed="rId6">
              <a:alphaModFix/>
            </a:blip>
            <a:stretch>
              <a:fillRect/>
            </a:stretch>
          </p:blipFill>
          <p:spPr>
            <a:xfrm>
              <a:off x="10430363" y="2754163"/>
              <a:ext cx="421006" cy="434700"/>
            </a:xfrm>
            <a:prstGeom prst="rect">
              <a:avLst/>
            </a:prstGeom>
            <a:noFill/>
            <a:ln>
              <a:noFill/>
            </a:ln>
          </p:spPr>
        </p:pic>
      </p:grpSp>
      <p:pic>
        <p:nvPicPr>
          <p:cNvPr id="2793" name="Google Shape;2793;p63"/>
          <p:cNvPicPr preferRelativeResize="0"/>
          <p:nvPr/>
        </p:nvPicPr>
        <p:blipFill>
          <a:blip r:embed="rId7">
            <a:alphaModFix amt="89000"/>
          </a:blip>
          <a:stretch>
            <a:fillRect/>
          </a:stretch>
        </p:blipFill>
        <p:spPr>
          <a:xfrm>
            <a:off x="7796699" y="857061"/>
            <a:ext cx="738102" cy="742088"/>
          </a:xfrm>
          <a:prstGeom prst="rect">
            <a:avLst/>
          </a:prstGeom>
          <a:noFill/>
          <a:ln>
            <a:noFill/>
          </a:ln>
        </p:spPr>
      </p:pic>
      <p:pic>
        <p:nvPicPr>
          <p:cNvPr id="2794" name="Google Shape;2794;p63"/>
          <p:cNvPicPr preferRelativeResize="0"/>
          <p:nvPr/>
        </p:nvPicPr>
        <p:blipFill>
          <a:blip r:embed="rId8">
            <a:alphaModFix amt="85000"/>
          </a:blip>
          <a:stretch>
            <a:fillRect/>
          </a:stretch>
        </p:blipFill>
        <p:spPr>
          <a:xfrm>
            <a:off x="7215650" y="888432"/>
            <a:ext cx="795520" cy="692164"/>
          </a:xfrm>
          <a:prstGeom prst="rect">
            <a:avLst/>
          </a:prstGeom>
          <a:noFill/>
          <a:ln>
            <a:noFill/>
          </a:ln>
        </p:spPr>
      </p:pic>
      <p:sp>
        <p:nvSpPr>
          <p:cNvPr id="2795" name="Google Shape;2795;p63">
            <a:hlinkClick action="ppaction://hlinksldjump" r:id="rId9"/>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796" name="Google Shape;2796;p63">
            <a:hlinkClick action="ppaction://hlinksldjump" r:id="rId10"/>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797" name="Google Shape;2797;p63">
            <a:hlinkClick action="ppaction://hlinksldjump" r:id="rId11"/>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798" name="Google Shape;2798;p63">
            <a:hlinkClick action="ppaction://hlinksldjump" r:id="rId12"/>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799" name="Google Shape;2799;p63">
            <a:hlinkClick action="ppaction://hlinksldjump" r:id="rId13"/>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800" name="Google Shape;2800;p63">
            <a:hlinkClick action="ppaction://hlinksldjump" r:id="rId14"/>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801" name="Google Shape;2801;p63">
            <a:hlinkClick action="ppaction://hlinksldjump" r:id="rId15"/>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802" name="Google Shape;2802;p63">
            <a:hlinkClick action="ppaction://hlinksldjump" r:id="rId16"/>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803" name="Google Shape;2803;p63">
            <a:hlinkClick action="ppaction://hlinksldjump" r:id="rId17"/>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804" name="Google Shape;2804;p63">
            <a:hlinkClick action="ppaction://hlinksldjump" r:id="rId18"/>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805" name="Google Shape;2805;p63">
            <a:hlinkClick action="ppaction://hlinksldjump" r:id="rId19"/>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806" name="Google Shape;2806;p63">
            <a:hlinkClick action="ppaction://hlinksldjump" r:id="rId20"/>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807" name="Google Shape;2807;p63">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808" name="Google Shape;2808;p63">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2" name="Shape 2812"/>
        <p:cNvGrpSpPr/>
        <p:nvPr/>
      </p:nvGrpSpPr>
      <p:grpSpPr>
        <a:xfrm>
          <a:off x="0" y="0"/>
          <a:ext cx="0" cy="0"/>
          <a:chOff x="0" y="0"/>
          <a:chExt cx="0" cy="0"/>
        </a:xfrm>
      </p:grpSpPr>
      <p:pic>
        <p:nvPicPr>
          <p:cNvPr id="2813" name="Google Shape;2813;p64"/>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2814" name="Google Shape;2814;p64"/>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August </a:t>
            </a:r>
            <a:r>
              <a:rPr lang="en"/>
              <a:t>2022</a:t>
            </a:r>
            <a:endParaRPr/>
          </a:p>
        </p:txBody>
      </p:sp>
      <p:pic>
        <p:nvPicPr>
          <p:cNvPr id="2815" name="Google Shape;2815;p64"/>
          <p:cNvPicPr preferRelativeResize="0"/>
          <p:nvPr/>
        </p:nvPicPr>
        <p:blipFill rotWithShape="1">
          <a:blip r:embed="rId4">
            <a:alphaModFix/>
          </a:blip>
          <a:srcRect b="22969" l="0" r="0" t="19433"/>
          <a:stretch/>
        </p:blipFill>
        <p:spPr>
          <a:xfrm>
            <a:off x="3438525" y="1571625"/>
            <a:ext cx="5400673" cy="3022874"/>
          </a:xfrm>
          <a:prstGeom prst="rect">
            <a:avLst/>
          </a:prstGeom>
          <a:noFill/>
          <a:ln>
            <a:noFill/>
          </a:ln>
        </p:spPr>
      </p:pic>
      <p:graphicFrame>
        <p:nvGraphicFramePr>
          <p:cNvPr id="2816" name="Google Shape;2816;p64"/>
          <p:cNvGraphicFramePr/>
          <p:nvPr/>
        </p:nvGraphicFramePr>
        <p:xfrm>
          <a:off x="3672338"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pic>
        <p:nvPicPr>
          <p:cNvPr id="2817" name="Google Shape;2817;p64"/>
          <p:cNvPicPr preferRelativeResize="0"/>
          <p:nvPr/>
        </p:nvPicPr>
        <p:blipFill rotWithShape="1">
          <a:blip r:embed="rId5">
            <a:alphaModFix/>
          </a:blip>
          <a:srcRect b="6375" l="6763" r="4482" t="8270"/>
          <a:stretch/>
        </p:blipFill>
        <p:spPr>
          <a:xfrm>
            <a:off x="797731" y="1552575"/>
            <a:ext cx="2547901" cy="3062298"/>
          </a:xfrm>
          <a:prstGeom prst="rect">
            <a:avLst/>
          </a:prstGeom>
          <a:noFill/>
          <a:ln>
            <a:noFill/>
          </a:ln>
        </p:spPr>
      </p:pic>
      <p:graphicFrame>
        <p:nvGraphicFramePr>
          <p:cNvPr id="2818" name="Google Shape;2818;p64"/>
          <p:cNvGraphicFramePr/>
          <p:nvPr/>
        </p:nvGraphicFramePr>
        <p:xfrm>
          <a:off x="856019"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Hiking</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Dentist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Beach</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Ema’s birthday</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Ballet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2819" name="Google Shape;2819;p64"/>
          <p:cNvGrpSpPr/>
          <p:nvPr/>
        </p:nvGrpSpPr>
        <p:grpSpPr>
          <a:xfrm>
            <a:off x="1129511" y="2390966"/>
            <a:ext cx="333380" cy="333380"/>
            <a:chOff x="-1184600" y="2189099"/>
            <a:chExt cx="716100" cy="716100"/>
          </a:xfrm>
        </p:grpSpPr>
        <p:sp>
          <p:nvSpPr>
            <p:cNvPr id="2820" name="Google Shape;2820;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21" name="Google Shape;2821;p64"/>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2822" name="Google Shape;2822;p64"/>
          <p:cNvGrpSpPr/>
          <p:nvPr/>
        </p:nvGrpSpPr>
        <p:grpSpPr>
          <a:xfrm>
            <a:off x="1129511" y="2797228"/>
            <a:ext cx="333380" cy="333380"/>
            <a:chOff x="-1184600" y="2189099"/>
            <a:chExt cx="716100" cy="716100"/>
          </a:xfrm>
        </p:grpSpPr>
        <p:sp>
          <p:nvSpPr>
            <p:cNvPr id="2823" name="Google Shape;2823;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24" name="Google Shape;2824;p64"/>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2825" name="Google Shape;2825;p64"/>
          <p:cNvGrpSpPr/>
          <p:nvPr/>
        </p:nvGrpSpPr>
        <p:grpSpPr>
          <a:xfrm>
            <a:off x="1129511" y="3203490"/>
            <a:ext cx="333380" cy="333380"/>
            <a:chOff x="-1184600" y="2189099"/>
            <a:chExt cx="716100" cy="716100"/>
          </a:xfrm>
        </p:grpSpPr>
        <p:sp>
          <p:nvSpPr>
            <p:cNvPr id="2826" name="Google Shape;2826;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27" name="Google Shape;2827;p64"/>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2828" name="Google Shape;2828;p64"/>
          <p:cNvGrpSpPr/>
          <p:nvPr/>
        </p:nvGrpSpPr>
        <p:grpSpPr>
          <a:xfrm>
            <a:off x="1129511" y="3609751"/>
            <a:ext cx="333380" cy="333380"/>
            <a:chOff x="-1184600" y="2189099"/>
            <a:chExt cx="716100" cy="716100"/>
          </a:xfrm>
        </p:grpSpPr>
        <p:sp>
          <p:nvSpPr>
            <p:cNvPr id="2829" name="Google Shape;2829;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30" name="Google Shape;2830;p64"/>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2831" name="Google Shape;2831;p64"/>
          <p:cNvGrpSpPr/>
          <p:nvPr/>
        </p:nvGrpSpPr>
        <p:grpSpPr>
          <a:xfrm>
            <a:off x="1129511" y="4016013"/>
            <a:ext cx="333380" cy="333380"/>
            <a:chOff x="-1184600" y="2189099"/>
            <a:chExt cx="716100" cy="716100"/>
          </a:xfrm>
        </p:grpSpPr>
        <p:sp>
          <p:nvSpPr>
            <p:cNvPr id="2832" name="Google Shape;2832;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33" name="Google Shape;2833;p64"/>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2834" name="Google Shape;2834;p64"/>
          <p:cNvGrpSpPr/>
          <p:nvPr/>
        </p:nvGrpSpPr>
        <p:grpSpPr>
          <a:xfrm>
            <a:off x="3805949" y="3488664"/>
            <a:ext cx="440688" cy="440688"/>
            <a:chOff x="-1184600" y="2189099"/>
            <a:chExt cx="716100" cy="716100"/>
          </a:xfrm>
        </p:grpSpPr>
        <p:sp>
          <p:nvSpPr>
            <p:cNvPr id="2835" name="Google Shape;2835;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36" name="Google Shape;2836;p64"/>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2837" name="Google Shape;2837;p64"/>
          <p:cNvGrpSpPr/>
          <p:nvPr/>
        </p:nvGrpSpPr>
        <p:grpSpPr>
          <a:xfrm>
            <a:off x="5218849" y="2571739"/>
            <a:ext cx="440688" cy="440688"/>
            <a:chOff x="-1184600" y="2189099"/>
            <a:chExt cx="716100" cy="716100"/>
          </a:xfrm>
        </p:grpSpPr>
        <p:sp>
          <p:nvSpPr>
            <p:cNvPr id="2838" name="Google Shape;2838;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39" name="Google Shape;2839;p64"/>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2840" name="Google Shape;2840;p64"/>
          <p:cNvGrpSpPr/>
          <p:nvPr/>
        </p:nvGrpSpPr>
        <p:grpSpPr>
          <a:xfrm>
            <a:off x="6627699" y="2136864"/>
            <a:ext cx="440688" cy="440688"/>
            <a:chOff x="-1184600" y="2189099"/>
            <a:chExt cx="716100" cy="716100"/>
          </a:xfrm>
        </p:grpSpPr>
        <p:sp>
          <p:nvSpPr>
            <p:cNvPr id="2841" name="Google Shape;2841;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42" name="Google Shape;2842;p64"/>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2843" name="Google Shape;2843;p64"/>
          <p:cNvGrpSpPr/>
          <p:nvPr/>
        </p:nvGrpSpPr>
        <p:grpSpPr>
          <a:xfrm>
            <a:off x="7332624" y="3021939"/>
            <a:ext cx="440688" cy="440688"/>
            <a:chOff x="-1184600" y="2189099"/>
            <a:chExt cx="716100" cy="716100"/>
          </a:xfrm>
        </p:grpSpPr>
        <p:sp>
          <p:nvSpPr>
            <p:cNvPr id="2844" name="Google Shape;2844;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45" name="Google Shape;2845;p64"/>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2846" name="Google Shape;2846;p64"/>
          <p:cNvGrpSpPr/>
          <p:nvPr/>
        </p:nvGrpSpPr>
        <p:grpSpPr>
          <a:xfrm>
            <a:off x="5920499" y="3466339"/>
            <a:ext cx="440688" cy="440688"/>
            <a:chOff x="-1184600" y="2189099"/>
            <a:chExt cx="716100" cy="716100"/>
          </a:xfrm>
        </p:grpSpPr>
        <p:sp>
          <p:nvSpPr>
            <p:cNvPr id="2847" name="Google Shape;2847;p6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48" name="Google Shape;2848;p64"/>
            <p:cNvPicPr preferRelativeResize="0"/>
            <p:nvPr/>
          </p:nvPicPr>
          <p:blipFill>
            <a:blip r:embed="rId9">
              <a:alphaModFix/>
            </a:blip>
            <a:stretch>
              <a:fillRect/>
            </a:stretch>
          </p:blipFill>
          <p:spPr>
            <a:xfrm>
              <a:off x="-1166706" y="2197616"/>
              <a:ext cx="675860" cy="675860"/>
            </a:xfrm>
            <a:prstGeom prst="rect">
              <a:avLst/>
            </a:prstGeom>
            <a:noFill/>
            <a:ln>
              <a:noFill/>
            </a:ln>
          </p:spPr>
        </p:pic>
      </p:grpSp>
      <p:sp>
        <p:nvSpPr>
          <p:cNvPr id="2849" name="Google Shape;2849;p64"/>
          <p:cNvSpPr/>
          <p:nvPr/>
        </p:nvSpPr>
        <p:spPr>
          <a:xfrm>
            <a:off x="5344852" y="2684874"/>
            <a:ext cx="188680" cy="214431"/>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0" name="Google Shape;2850;p64"/>
          <p:cNvGrpSpPr/>
          <p:nvPr/>
        </p:nvGrpSpPr>
        <p:grpSpPr>
          <a:xfrm>
            <a:off x="3931938" y="3614669"/>
            <a:ext cx="188687" cy="188687"/>
            <a:chOff x="-20571700" y="4066875"/>
            <a:chExt cx="304825" cy="304825"/>
          </a:xfrm>
        </p:grpSpPr>
        <p:sp>
          <p:nvSpPr>
            <p:cNvPr id="2851" name="Google Shape;2851;p64"/>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4"/>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4"/>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4"/>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4"/>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4"/>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7" name="Google Shape;2857;p64"/>
          <p:cNvGrpSpPr/>
          <p:nvPr/>
        </p:nvGrpSpPr>
        <p:grpSpPr>
          <a:xfrm>
            <a:off x="7458622" y="3148447"/>
            <a:ext cx="188687" cy="187697"/>
            <a:chOff x="-16419350" y="4058200"/>
            <a:chExt cx="304825" cy="303275"/>
          </a:xfrm>
        </p:grpSpPr>
        <p:sp>
          <p:nvSpPr>
            <p:cNvPr id="2858" name="Google Shape;2858;p64"/>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4"/>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4"/>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4"/>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4"/>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4"/>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4"/>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 name="Google Shape;2865;p64"/>
          <p:cNvGrpSpPr/>
          <p:nvPr/>
        </p:nvGrpSpPr>
        <p:grpSpPr>
          <a:xfrm>
            <a:off x="6033067" y="3578840"/>
            <a:ext cx="215533" cy="215685"/>
            <a:chOff x="-55595775" y="3982375"/>
            <a:chExt cx="319025" cy="319250"/>
          </a:xfrm>
        </p:grpSpPr>
        <p:sp>
          <p:nvSpPr>
            <p:cNvPr id="2866" name="Google Shape;2866;p64"/>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4"/>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4"/>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4"/>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4"/>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4"/>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2" name="Google Shape;2872;p64"/>
          <p:cNvGrpSpPr/>
          <p:nvPr/>
        </p:nvGrpSpPr>
        <p:grpSpPr>
          <a:xfrm>
            <a:off x="6740272" y="2249675"/>
            <a:ext cx="215536" cy="215098"/>
            <a:chOff x="-10857925" y="3213875"/>
            <a:chExt cx="352875" cy="352100"/>
          </a:xfrm>
        </p:grpSpPr>
        <p:sp>
          <p:nvSpPr>
            <p:cNvPr id="2873" name="Google Shape;2873;p64"/>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4"/>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4"/>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4"/>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4"/>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4"/>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4"/>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4"/>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4"/>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4"/>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3" name="Google Shape;2883;p64"/>
          <p:cNvSpPr/>
          <p:nvPr/>
        </p:nvSpPr>
        <p:spPr>
          <a:xfrm>
            <a:off x="1222751" y="2880425"/>
            <a:ext cx="146936" cy="16699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4" name="Google Shape;2884;p64"/>
          <p:cNvGrpSpPr/>
          <p:nvPr/>
        </p:nvGrpSpPr>
        <p:grpSpPr>
          <a:xfrm>
            <a:off x="1222744" y="2484210"/>
            <a:ext cx="146926" cy="146926"/>
            <a:chOff x="-20571700" y="4066875"/>
            <a:chExt cx="304825" cy="304825"/>
          </a:xfrm>
        </p:grpSpPr>
        <p:sp>
          <p:nvSpPr>
            <p:cNvPr id="2885" name="Google Shape;2885;p64"/>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4"/>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4"/>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4"/>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4"/>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4"/>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1" name="Google Shape;2891;p64"/>
          <p:cNvGrpSpPr/>
          <p:nvPr/>
        </p:nvGrpSpPr>
        <p:grpSpPr>
          <a:xfrm>
            <a:off x="1222727" y="3297095"/>
            <a:ext cx="146926" cy="146179"/>
            <a:chOff x="-16419350" y="4058200"/>
            <a:chExt cx="304825" cy="303275"/>
          </a:xfrm>
        </p:grpSpPr>
        <p:sp>
          <p:nvSpPr>
            <p:cNvPr id="2892" name="Google Shape;2892;p64"/>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4"/>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4"/>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4"/>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4"/>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4"/>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4"/>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9" name="Google Shape;2899;p64"/>
          <p:cNvGrpSpPr/>
          <p:nvPr/>
        </p:nvGrpSpPr>
        <p:grpSpPr>
          <a:xfrm>
            <a:off x="1212774" y="3692946"/>
            <a:ext cx="166850" cy="167000"/>
            <a:chOff x="-55595775" y="3982375"/>
            <a:chExt cx="319025" cy="319250"/>
          </a:xfrm>
        </p:grpSpPr>
        <p:sp>
          <p:nvSpPr>
            <p:cNvPr id="2900" name="Google Shape;2900;p64"/>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4"/>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4"/>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4"/>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4"/>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4"/>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6" name="Google Shape;2906;p64"/>
          <p:cNvGrpSpPr/>
          <p:nvPr/>
        </p:nvGrpSpPr>
        <p:grpSpPr>
          <a:xfrm>
            <a:off x="1222738" y="4109595"/>
            <a:ext cx="146937" cy="146650"/>
            <a:chOff x="-10857925" y="3213875"/>
            <a:chExt cx="352875" cy="352100"/>
          </a:xfrm>
        </p:grpSpPr>
        <p:sp>
          <p:nvSpPr>
            <p:cNvPr id="2907" name="Google Shape;2907;p64"/>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4"/>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4"/>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4"/>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4"/>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4"/>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4"/>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4"/>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4"/>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4"/>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7" name="Google Shape;2917;p64">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918" name="Google Shape;2918;p64">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919" name="Google Shape;2919;p64">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920" name="Google Shape;2920;p64">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921" name="Google Shape;2921;p64">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922" name="Google Shape;2922;p64">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923" name="Google Shape;2923;p64">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924" name="Google Shape;2924;p64">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925" name="Google Shape;2925;p64">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926" name="Google Shape;2926;p64">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927" name="Google Shape;2927;p64">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928" name="Google Shape;2928;p64">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929" name="Google Shape;2929;p64">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930" name="Google Shape;2930;p64">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4" name="Shape 2934"/>
        <p:cNvGrpSpPr/>
        <p:nvPr/>
      </p:nvGrpSpPr>
      <p:grpSpPr>
        <a:xfrm>
          <a:off x="0" y="0"/>
          <a:ext cx="0" cy="0"/>
          <a:chOff x="0" y="0"/>
          <a:chExt cx="0" cy="0"/>
        </a:xfrm>
      </p:grpSpPr>
      <p:sp>
        <p:nvSpPr>
          <p:cNvPr id="2935" name="Google Shape;2935;p65"/>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936" name="Google Shape;2936;p65"/>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937" name="Google Shape;2937;p65"/>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938" name="Google Shape;2938;p65"/>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939" name="Google Shape;2939;p65"/>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940" name="Google Shape;2940;p65"/>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2941" name="Google Shape;2941;p65"/>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2942" name="Google Shape;2942;p65"/>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2943" name="Google Shape;2943;p65"/>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2944" name="Google Shape;2944;p65"/>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2945" name="Google Shape;2945;p65"/>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2946" name="Google Shape;2946;p65"/>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pic>
        <p:nvPicPr>
          <p:cNvPr id="2947" name="Google Shape;2947;p65"/>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2948" name="Google Shape;2948;p65"/>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2949" name="Google Shape;2949;p65"/>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2950" name="Google Shape;2950;p65"/>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2951" name="Google Shape;2951;p65"/>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18</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19</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20</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Tennis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2952" name="Google Shape;2952;p65"/>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Weekly Schedule</a:t>
            </a:r>
            <a:endParaRPr/>
          </a:p>
        </p:txBody>
      </p:sp>
      <p:sp>
        <p:nvSpPr>
          <p:cNvPr id="2953" name="Google Shape;2953;p65">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2954" name="Google Shape;2954;p65">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2955" name="Google Shape;2955;p65">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2956" name="Google Shape;2956;p65">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2957" name="Google Shape;2957;p65">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2958" name="Google Shape;2958;p65">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2959" name="Google Shape;2959;p65">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2960" name="Google Shape;2960;p65">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2961" name="Google Shape;2961;p65">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2962" name="Google Shape;2962;p65">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2963" name="Google Shape;2963;p65">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2964" name="Google Shape;2964;p65">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2965" name="Google Shape;2965;p65">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2966" name="Google Shape;2966;p65">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0" name="Shape 2970"/>
        <p:cNvGrpSpPr/>
        <p:nvPr/>
      </p:nvGrpSpPr>
      <p:grpSpPr>
        <a:xfrm>
          <a:off x="0" y="0"/>
          <a:ext cx="0" cy="0"/>
          <a:chOff x="0" y="0"/>
          <a:chExt cx="0" cy="0"/>
        </a:xfrm>
      </p:grpSpPr>
      <p:pic>
        <p:nvPicPr>
          <p:cNvPr id="2971" name="Google Shape;2971;p66"/>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2972" name="Google Shape;2972;p66"/>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2973" name="Google Shape;2973;p66"/>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Wednesday</a:t>
            </a:r>
            <a:endParaRPr>
              <a:solidFill>
                <a:schemeClr val="dk2"/>
              </a:solidFill>
            </a:endParaRPr>
          </a:p>
        </p:txBody>
      </p:sp>
      <p:graphicFrame>
        <p:nvGraphicFramePr>
          <p:cNvPr id="2974" name="Google Shape;2974;p66"/>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Math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Driving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Geometry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History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Play soccer</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2975" name="Google Shape;2975;p66"/>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2976" name="Google Shape;2976;p66"/>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2977" name="Google Shape;2977;p66"/>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2978" name="Google Shape;2978;p66"/>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2979" name="Google Shape;2979;p66"/>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2980" name="Google Shape;2980;p66"/>
          <p:cNvGrpSpPr/>
          <p:nvPr/>
        </p:nvGrpSpPr>
        <p:grpSpPr>
          <a:xfrm>
            <a:off x="2042758" y="1840525"/>
            <a:ext cx="333416" cy="333416"/>
            <a:chOff x="2042758" y="1840525"/>
            <a:chExt cx="333416" cy="333416"/>
          </a:xfrm>
        </p:grpSpPr>
        <p:grpSp>
          <p:nvGrpSpPr>
            <p:cNvPr id="2981" name="Google Shape;2981;p66"/>
            <p:cNvGrpSpPr/>
            <p:nvPr/>
          </p:nvGrpSpPr>
          <p:grpSpPr>
            <a:xfrm>
              <a:off x="2042758" y="1840525"/>
              <a:ext cx="333416" cy="333416"/>
              <a:chOff x="-1184600" y="2189099"/>
              <a:chExt cx="716100" cy="716100"/>
            </a:xfrm>
          </p:grpSpPr>
          <p:sp>
            <p:nvSpPr>
              <p:cNvPr id="2982" name="Google Shape;2982;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83" name="Google Shape;2983;p66"/>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984" name="Google Shape;2984;p66"/>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985" name="Google Shape;2985;p66"/>
          <p:cNvGrpSpPr/>
          <p:nvPr/>
        </p:nvGrpSpPr>
        <p:grpSpPr>
          <a:xfrm>
            <a:off x="2042758" y="3167111"/>
            <a:ext cx="333416" cy="333416"/>
            <a:chOff x="2042758" y="3200219"/>
            <a:chExt cx="333416" cy="333416"/>
          </a:xfrm>
        </p:grpSpPr>
        <p:grpSp>
          <p:nvGrpSpPr>
            <p:cNvPr id="2986" name="Google Shape;2986;p66"/>
            <p:cNvGrpSpPr/>
            <p:nvPr/>
          </p:nvGrpSpPr>
          <p:grpSpPr>
            <a:xfrm>
              <a:off x="2042758" y="3200219"/>
              <a:ext cx="333416" cy="333416"/>
              <a:chOff x="-1184600" y="2189099"/>
              <a:chExt cx="716100" cy="716100"/>
            </a:xfrm>
          </p:grpSpPr>
          <p:sp>
            <p:nvSpPr>
              <p:cNvPr id="2987" name="Google Shape;2987;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88" name="Google Shape;2988;p66"/>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989" name="Google Shape;2989;p66"/>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990" name="Google Shape;2990;p66"/>
          <p:cNvGrpSpPr/>
          <p:nvPr/>
        </p:nvGrpSpPr>
        <p:grpSpPr>
          <a:xfrm>
            <a:off x="5727646" y="1840531"/>
            <a:ext cx="333416" cy="333416"/>
            <a:chOff x="-1184600" y="2189099"/>
            <a:chExt cx="716100" cy="716100"/>
          </a:xfrm>
        </p:grpSpPr>
        <p:sp>
          <p:nvSpPr>
            <p:cNvPr id="2991" name="Google Shape;2991;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92" name="Google Shape;2992;p66"/>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993" name="Google Shape;2993;p66"/>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994" name="Google Shape;2994;p66"/>
          <p:cNvGrpSpPr/>
          <p:nvPr/>
        </p:nvGrpSpPr>
        <p:grpSpPr>
          <a:xfrm>
            <a:off x="2042758" y="2376994"/>
            <a:ext cx="333416" cy="333416"/>
            <a:chOff x="2042758" y="2376994"/>
            <a:chExt cx="333416" cy="333416"/>
          </a:xfrm>
        </p:grpSpPr>
        <p:grpSp>
          <p:nvGrpSpPr>
            <p:cNvPr id="2995" name="Google Shape;2995;p66"/>
            <p:cNvGrpSpPr/>
            <p:nvPr/>
          </p:nvGrpSpPr>
          <p:grpSpPr>
            <a:xfrm>
              <a:off x="2042758" y="2376994"/>
              <a:ext cx="333416" cy="333416"/>
              <a:chOff x="-1184600" y="2189099"/>
              <a:chExt cx="716100" cy="716100"/>
            </a:xfrm>
          </p:grpSpPr>
          <p:sp>
            <p:nvSpPr>
              <p:cNvPr id="2996" name="Google Shape;2996;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97" name="Google Shape;2997;p66"/>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2998" name="Google Shape;2998;p66"/>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999" name="Google Shape;2999;p66"/>
          <p:cNvGrpSpPr/>
          <p:nvPr/>
        </p:nvGrpSpPr>
        <p:grpSpPr>
          <a:xfrm>
            <a:off x="2042796" y="2772052"/>
            <a:ext cx="333416" cy="333416"/>
            <a:chOff x="2042796" y="2788606"/>
            <a:chExt cx="333416" cy="333416"/>
          </a:xfrm>
        </p:grpSpPr>
        <p:grpSp>
          <p:nvGrpSpPr>
            <p:cNvPr id="3000" name="Google Shape;3000;p66"/>
            <p:cNvGrpSpPr/>
            <p:nvPr/>
          </p:nvGrpSpPr>
          <p:grpSpPr>
            <a:xfrm>
              <a:off x="2042796" y="2788606"/>
              <a:ext cx="333416" cy="333416"/>
              <a:chOff x="-1184600" y="2189099"/>
              <a:chExt cx="716100" cy="716100"/>
            </a:xfrm>
          </p:grpSpPr>
          <p:sp>
            <p:nvSpPr>
              <p:cNvPr id="3001" name="Google Shape;3001;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02" name="Google Shape;3002;p66"/>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003" name="Google Shape;3003;p66"/>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004" name="Google Shape;3004;p66"/>
          <p:cNvGrpSpPr/>
          <p:nvPr/>
        </p:nvGrpSpPr>
        <p:grpSpPr>
          <a:xfrm>
            <a:off x="2042758" y="3562169"/>
            <a:ext cx="333416" cy="333416"/>
            <a:chOff x="2042758" y="3562169"/>
            <a:chExt cx="333416" cy="333416"/>
          </a:xfrm>
        </p:grpSpPr>
        <p:grpSp>
          <p:nvGrpSpPr>
            <p:cNvPr id="3005" name="Google Shape;3005;p66"/>
            <p:cNvGrpSpPr/>
            <p:nvPr/>
          </p:nvGrpSpPr>
          <p:grpSpPr>
            <a:xfrm>
              <a:off x="2042758" y="3562169"/>
              <a:ext cx="333416" cy="333416"/>
              <a:chOff x="-1184600" y="2189099"/>
              <a:chExt cx="716100" cy="716100"/>
            </a:xfrm>
          </p:grpSpPr>
          <p:sp>
            <p:nvSpPr>
              <p:cNvPr id="3006" name="Google Shape;3006;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07" name="Google Shape;3007;p66"/>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008" name="Google Shape;3008;p66"/>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009" name="Google Shape;3009;p66"/>
          <p:cNvGrpSpPr/>
          <p:nvPr/>
        </p:nvGrpSpPr>
        <p:grpSpPr>
          <a:xfrm>
            <a:off x="5727646" y="2362019"/>
            <a:ext cx="333416" cy="333416"/>
            <a:chOff x="2042758" y="3562169"/>
            <a:chExt cx="333416" cy="333416"/>
          </a:xfrm>
        </p:grpSpPr>
        <p:grpSp>
          <p:nvGrpSpPr>
            <p:cNvPr id="3010" name="Google Shape;3010;p66"/>
            <p:cNvGrpSpPr/>
            <p:nvPr/>
          </p:nvGrpSpPr>
          <p:grpSpPr>
            <a:xfrm>
              <a:off x="2042758" y="3562169"/>
              <a:ext cx="333416" cy="333416"/>
              <a:chOff x="-1184600" y="2189099"/>
              <a:chExt cx="716100" cy="716100"/>
            </a:xfrm>
          </p:grpSpPr>
          <p:sp>
            <p:nvSpPr>
              <p:cNvPr id="3011" name="Google Shape;3011;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12" name="Google Shape;3012;p66"/>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013" name="Google Shape;3013;p66"/>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014" name="Google Shape;3014;p66"/>
          <p:cNvGrpSpPr/>
          <p:nvPr/>
        </p:nvGrpSpPr>
        <p:grpSpPr>
          <a:xfrm>
            <a:off x="5727646" y="3167111"/>
            <a:ext cx="333416" cy="333416"/>
            <a:chOff x="2042758" y="3200219"/>
            <a:chExt cx="333416" cy="333416"/>
          </a:xfrm>
        </p:grpSpPr>
        <p:grpSp>
          <p:nvGrpSpPr>
            <p:cNvPr id="3015" name="Google Shape;3015;p66"/>
            <p:cNvGrpSpPr/>
            <p:nvPr/>
          </p:nvGrpSpPr>
          <p:grpSpPr>
            <a:xfrm>
              <a:off x="2042758" y="3200219"/>
              <a:ext cx="333416" cy="333416"/>
              <a:chOff x="-1184600" y="2189099"/>
              <a:chExt cx="716100" cy="716100"/>
            </a:xfrm>
          </p:grpSpPr>
          <p:sp>
            <p:nvSpPr>
              <p:cNvPr id="3016" name="Google Shape;3016;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17" name="Google Shape;3017;p66"/>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018" name="Google Shape;3018;p66"/>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019" name="Google Shape;3019;p66"/>
          <p:cNvGrpSpPr/>
          <p:nvPr/>
        </p:nvGrpSpPr>
        <p:grpSpPr>
          <a:xfrm>
            <a:off x="5727646" y="2772052"/>
            <a:ext cx="333416" cy="333416"/>
            <a:chOff x="2042796" y="2788606"/>
            <a:chExt cx="333416" cy="333416"/>
          </a:xfrm>
        </p:grpSpPr>
        <p:grpSp>
          <p:nvGrpSpPr>
            <p:cNvPr id="3020" name="Google Shape;3020;p66"/>
            <p:cNvGrpSpPr/>
            <p:nvPr/>
          </p:nvGrpSpPr>
          <p:grpSpPr>
            <a:xfrm>
              <a:off x="2042796" y="2788606"/>
              <a:ext cx="333416" cy="333416"/>
              <a:chOff x="-1184600" y="2189099"/>
              <a:chExt cx="716100" cy="716100"/>
            </a:xfrm>
          </p:grpSpPr>
          <p:sp>
            <p:nvSpPr>
              <p:cNvPr id="3021" name="Google Shape;3021;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22" name="Google Shape;3022;p66"/>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023" name="Google Shape;3023;p66"/>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024" name="Google Shape;3024;p66">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025" name="Google Shape;3025;p66">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026" name="Google Shape;3026;p66">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027" name="Google Shape;3027;p66">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028" name="Google Shape;3028;p66">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029" name="Google Shape;3029;p66">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030" name="Google Shape;3030;p66">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031" name="Google Shape;3031;p66">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032" name="Google Shape;3032;p66">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033" name="Google Shape;3033;p66">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034" name="Google Shape;3034;p66">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035" name="Google Shape;3035;p66">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036" name="Google Shape;3036;p66">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037" name="Google Shape;3037;p66">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3038" name="Google Shape;3038;p66"/>
          <p:cNvGrpSpPr/>
          <p:nvPr/>
        </p:nvGrpSpPr>
        <p:grpSpPr>
          <a:xfrm>
            <a:off x="2042758" y="3957236"/>
            <a:ext cx="333416" cy="333416"/>
            <a:chOff x="2042758" y="3200219"/>
            <a:chExt cx="333416" cy="333416"/>
          </a:xfrm>
        </p:grpSpPr>
        <p:grpSp>
          <p:nvGrpSpPr>
            <p:cNvPr id="3039" name="Google Shape;3039;p66"/>
            <p:cNvGrpSpPr/>
            <p:nvPr/>
          </p:nvGrpSpPr>
          <p:grpSpPr>
            <a:xfrm>
              <a:off x="2042758" y="3200219"/>
              <a:ext cx="333416" cy="333416"/>
              <a:chOff x="-1184600" y="2189099"/>
              <a:chExt cx="716100" cy="716100"/>
            </a:xfrm>
          </p:grpSpPr>
          <p:sp>
            <p:nvSpPr>
              <p:cNvPr id="3040" name="Google Shape;3040;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41" name="Google Shape;3041;p66"/>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042" name="Google Shape;3042;p66"/>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043" name="Google Shape;3043;p66"/>
          <p:cNvGrpSpPr/>
          <p:nvPr/>
        </p:nvGrpSpPr>
        <p:grpSpPr>
          <a:xfrm>
            <a:off x="5727646" y="3562161"/>
            <a:ext cx="333416" cy="333416"/>
            <a:chOff x="2042758" y="3200219"/>
            <a:chExt cx="333416" cy="333416"/>
          </a:xfrm>
        </p:grpSpPr>
        <p:grpSp>
          <p:nvGrpSpPr>
            <p:cNvPr id="3044" name="Google Shape;3044;p66"/>
            <p:cNvGrpSpPr/>
            <p:nvPr/>
          </p:nvGrpSpPr>
          <p:grpSpPr>
            <a:xfrm>
              <a:off x="2042758" y="3200219"/>
              <a:ext cx="333416" cy="333416"/>
              <a:chOff x="-1184600" y="2189099"/>
              <a:chExt cx="716100" cy="716100"/>
            </a:xfrm>
          </p:grpSpPr>
          <p:sp>
            <p:nvSpPr>
              <p:cNvPr id="3045" name="Google Shape;3045;p6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46" name="Google Shape;3046;p66"/>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047" name="Google Shape;3047;p66"/>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1" name="Shape 3051"/>
        <p:cNvGrpSpPr/>
        <p:nvPr/>
      </p:nvGrpSpPr>
      <p:grpSpPr>
        <a:xfrm>
          <a:off x="0" y="0"/>
          <a:ext cx="0" cy="0"/>
          <a:chOff x="0" y="0"/>
          <a:chExt cx="0" cy="0"/>
        </a:xfrm>
      </p:grpSpPr>
      <p:pic>
        <p:nvPicPr>
          <p:cNvPr id="3052" name="Google Shape;3052;p67"/>
          <p:cNvPicPr preferRelativeResize="0"/>
          <p:nvPr/>
        </p:nvPicPr>
        <p:blipFill>
          <a:blip r:embed="rId3">
            <a:alphaModFix/>
          </a:blip>
          <a:stretch>
            <a:fillRect/>
          </a:stretch>
        </p:blipFill>
        <p:spPr>
          <a:xfrm>
            <a:off x="6193703" y="2973375"/>
            <a:ext cx="2033198" cy="558824"/>
          </a:xfrm>
          <a:prstGeom prst="rect">
            <a:avLst/>
          </a:prstGeom>
          <a:noFill/>
          <a:ln>
            <a:noFill/>
          </a:ln>
        </p:spPr>
      </p:pic>
      <p:pic>
        <p:nvPicPr>
          <p:cNvPr id="3053" name="Google Shape;3053;p67"/>
          <p:cNvPicPr preferRelativeResize="0"/>
          <p:nvPr/>
        </p:nvPicPr>
        <p:blipFill>
          <a:blip r:embed="rId4">
            <a:alphaModFix/>
          </a:blip>
          <a:stretch>
            <a:fillRect/>
          </a:stretch>
        </p:blipFill>
        <p:spPr>
          <a:xfrm>
            <a:off x="3723899" y="2973375"/>
            <a:ext cx="2033198" cy="558824"/>
          </a:xfrm>
          <a:prstGeom prst="rect">
            <a:avLst/>
          </a:prstGeom>
          <a:noFill/>
          <a:ln>
            <a:noFill/>
          </a:ln>
        </p:spPr>
      </p:pic>
      <p:pic>
        <p:nvPicPr>
          <p:cNvPr id="3054" name="Google Shape;3054;p67"/>
          <p:cNvPicPr preferRelativeResize="0"/>
          <p:nvPr/>
        </p:nvPicPr>
        <p:blipFill>
          <a:blip r:embed="rId5">
            <a:alphaModFix/>
          </a:blip>
          <a:stretch>
            <a:fillRect/>
          </a:stretch>
        </p:blipFill>
        <p:spPr>
          <a:xfrm>
            <a:off x="1254095" y="2973375"/>
            <a:ext cx="2033198" cy="558824"/>
          </a:xfrm>
          <a:prstGeom prst="rect">
            <a:avLst/>
          </a:prstGeom>
          <a:noFill/>
          <a:ln>
            <a:noFill/>
          </a:ln>
        </p:spPr>
      </p:pic>
      <p:pic>
        <p:nvPicPr>
          <p:cNvPr id="3055" name="Google Shape;3055;p67"/>
          <p:cNvPicPr preferRelativeResize="0"/>
          <p:nvPr/>
        </p:nvPicPr>
        <p:blipFill rotWithShape="1">
          <a:blip r:embed="rId6">
            <a:alphaModFix amt="90000"/>
          </a:blip>
          <a:srcRect b="0" l="0" r="2657" t="0"/>
          <a:stretch/>
        </p:blipFill>
        <p:spPr>
          <a:xfrm>
            <a:off x="2407119" y="606950"/>
            <a:ext cx="4661248" cy="739774"/>
          </a:xfrm>
          <a:prstGeom prst="rect">
            <a:avLst/>
          </a:prstGeom>
          <a:noFill/>
          <a:ln>
            <a:noFill/>
          </a:ln>
        </p:spPr>
      </p:pic>
      <p:sp>
        <p:nvSpPr>
          <p:cNvPr id="3056" name="Google Shape;3056;p67"/>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Best in the Summer</a:t>
            </a:r>
            <a:endParaRPr/>
          </a:p>
        </p:txBody>
      </p:sp>
      <p:sp>
        <p:nvSpPr>
          <p:cNvPr id="3057" name="Google Shape;3057;p67"/>
          <p:cNvSpPr txBox="1"/>
          <p:nvPr>
            <p:ph idx="1" type="subTitle"/>
          </p:nvPr>
        </p:nvSpPr>
        <p:spPr>
          <a:xfrm>
            <a:off x="1231794" y="3062554"/>
            <a:ext cx="2077800" cy="34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058" name="Google Shape;3058;p67"/>
          <p:cNvSpPr txBox="1"/>
          <p:nvPr>
            <p:ph idx="2" type="subTitle"/>
          </p:nvPr>
        </p:nvSpPr>
        <p:spPr>
          <a:xfrm>
            <a:off x="1231794" y="3562350"/>
            <a:ext cx="2077800" cy="8145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Mercury is the closest planet to the Sun and the smallest as well</a:t>
            </a:r>
            <a:endParaRPr/>
          </a:p>
        </p:txBody>
      </p:sp>
      <p:sp>
        <p:nvSpPr>
          <p:cNvPr id="3059" name="Google Shape;3059;p67"/>
          <p:cNvSpPr txBox="1"/>
          <p:nvPr>
            <p:ph idx="3" type="subTitle"/>
          </p:nvPr>
        </p:nvSpPr>
        <p:spPr>
          <a:xfrm>
            <a:off x="3701598" y="3062554"/>
            <a:ext cx="20778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060" name="Google Shape;3060;p67"/>
          <p:cNvSpPr txBox="1"/>
          <p:nvPr>
            <p:ph idx="4" type="subTitle"/>
          </p:nvPr>
        </p:nvSpPr>
        <p:spPr>
          <a:xfrm>
            <a:off x="3701598" y="3562350"/>
            <a:ext cx="2077800" cy="8145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Venus has a beautiful name and is the second planet </a:t>
            </a:r>
            <a:endParaRPr/>
          </a:p>
        </p:txBody>
      </p:sp>
      <p:sp>
        <p:nvSpPr>
          <p:cNvPr id="3061" name="Google Shape;3061;p67"/>
          <p:cNvSpPr txBox="1"/>
          <p:nvPr>
            <p:ph idx="5" type="subTitle"/>
          </p:nvPr>
        </p:nvSpPr>
        <p:spPr>
          <a:xfrm>
            <a:off x="6171402" y="3062554"/>
            <a:ext cx="20778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062" name="Google Shape;3062;p67"/>
          <p:cNvSpPr txBox="1"/>
          <p:nvPr>
            <p:ph idx="6" type="subTitle"/>
          </p:nvPr>
        </p:nvSpPr>
        <p:spPr>
          <a:xfrm>
            <a:off x="6171402" y="3562350"/>
            <a:ext cx="2077800" cy="8145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Despite being red, Mars is actually a very cold place</a:t>
            </a:r>
            <a:endParaRPr/>
          </a:p>
        </p:txBody>
      </p:sp>
      <p:pic>
        <p:nvPicPr>
          <p:cNvPr id="3063" name="Google Shape;3063;p67"/>
          <p:cNvPicPr preferRelativeResize="0"/>
          <p:nvPr/>
        </p:nvPicPr>
        <p:blipFill>
          <a:blip r:embed="rId7">
            <a:alphaModFix amt="82000"/>
          </a:blip>
          <a:stretch>
            <a:fillRect/>
          </a:stretch>
        </p:blipFill>
        <p:spPr>
          <a:xfrm>
            <a:off x="1831906" y="1766225"/>
            <a:ext cx="877575" cy="1148425"/>
          </a:xfrm>
          <a:prstGeom prst="rect">
            <a:avLst/>
          </a:prstGeom>
          <a:noFill/>
          <a:ln>
            <a:noFill/>
          </a:ln>
        </p:spPr>
      </p:pic>
      <p:pic>
        <p:nvPicPr>
          <p:cNvPr id="3064" name="Google Shape;3064;p67"/>
          <p:cNvPicPr preferRelativeResize="0"/>
          <p:nvPr/>
        </p:nvPicPr>
        <p:blipFill>
          <a:blip r:embed="rId8">
            <a:alphaModFix amt="85000"/>
          </a:blip>
          <a:stretch>
            <a:fillRect/>
          </a:stretch>
        </p:blipFill>
        <p:spPr>
          <a:xfrm>
            <a:off x="4332670" y="1766225"/>
            <a:ext cx="815656" cy="1148426"/>
          </a:xfrm>
          <a:prstGeom prst="rect">
            <a:avLst/>
          </a:prstGeom>
          <a:noFill/>
          <a:ln>
            <a:noFill/>
          </a:ln>
        </p:spPr>
      </p:pic>
      <p:pic>
        <p:nvPicPr>
          <p:cNvPr id="3065" name="Google Shape;3065;p67"/>
          <p:cNvPicPr preferRelativeResize="0"/>
          <p:nvPr/>
        </p:nvPicPr>
        <p:blipFill>
          <a:blip r:embed="rId9">
            <a:alphaModFix amt="85000"/>
          </a:blip>
          <a:stretch>
            <a:fillRect/>
          </a:stretch>
        </p:blipFill>
        <p:spPr>
          <a:xfrm>
            <a:off x="6802477" y="1738216"/>
            <a:ext cx="815650" cy="1176435"/>
          </a:xfrm>
          <a:prstGeom prst="rect">
            <a:avLst/>
          </a:prstGeom>
          <a:noFill/>
          <a:ln>
            <a:noFill/>
          </a:ln>
        </p:spPr>
      </p:pic>
      <p:sp>
        <p:nvSpPr>
          <p:cNvPr id="3066" name="Google Shape;3066;p67">
            <a:hlinkClick action="ppaction://hlinksldjump" r:id="rId10"/>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067" name="Google Shape;3067;p67">
            <a:hlinkClick action="ppaction://hlinksldjump" r:id="rId11"/>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068" name="Google Shape;3068;p67">
            <a:hlinkClick action="ppaction://hlinksldjump" r:id="rId12"/>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069" name="Google Shape;3069;p67">
            <a:hlinkClick action="ppaction://hlinksldjump" r:id="rId13"/>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070" name="Google Shape;3070;p67">
            <a:hlinkClick action="ppaction://hlinksldjump" r:id="rId14"/>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071" name="Google Shape;3071;p67">
            <a:hlinkClick action="ppaction://hlinksldjump" r:id="rId15"/>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072" name="Google Shape;3072;p67">
            <a:hlinkClick action="ppaction://hlinksldjump" r:id="rId16"/>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073" name="Google Shape;3073;p67">
            <a:hlinkClick action="ppaction://hlinksldjump" r:id="rId17"/>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074" name="Google Shape;3074;p67">
            <a:hlinkClick action="ppaction://hlinksldjump" r:id="rId18"/>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075" name="Google Shape;3075;p67">
            <a:hlinkClick action="ppaction://hlinksldjump" r:id="rId19"/>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076" name="Google Shape;3076;p67">
            <a:hlinkClick action="ppaction://hlinksldjump" r:id="rId20"/>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077" name="Google Shape;3077;p67">
            <a:hlinkClick action="ppaction://hlinksldjump" r:id="rId21"/>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078" name="Google Shape;3078;p67">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079" name="Google Shape;3079;p67">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3" name="Shape 3083"/>
        <p:cNvGrpSpPr/>
        <p:nvPr/>
      </p:nvGrpSpPr>
      <p:grpSpPr>
        <a:xfrm>
          <a:off x="0" y="0"/>
          <a:ext cx="0" cy="0"/>
          <a:chOff x="0" y="0"/>
          <a:chExt cx="0" cy="0"/>
        </a:xfrm>
      </p:grpSpPr>
      <p:pic>
        <p:nvPicPr>
          <p:cNvPr id="3084" name="Google Shape;3084;p68"/>
          <p:cNvPicPr preferRelativeResize="0"/>
          <p:nvPr/>
        </p:nvPicPr>
        <p:blipFill rotWithShape="1">
          <a:blip r:embed="rId3">
            <a:alphaModFix/>
          </a:blip>
          <a:srcRect b="22969" l="0" r="0" t="19433"/>
          <a:stretch/>
        </p:blipFill>
        <p:spPr>
          <a:xfrm>
            <a:off x="762000" y="1571625"/>
            <a:ext cx="5400673" cy="3022874"/>
          </a:xfrm>
          <a:prstGeom prst="rect">
            <a:avLst/>
          </a:prstGeom>
          <a:noFill/>
          <a:ln>
            <a:noFill/>
          </a:ln>
        </p:spPr>
      </p:pic>
      <p:pic>
        <p:nvPicPr>
          <p:cNvPr id="3085" name="Google Shape;3085;p68"/>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3086" name="Google Shape;3086;p68"/>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September </a:t>
            </a:r>
            <a:r>
              <a:rPr lang="en">
                <a:solidFill>
                  <a:schemeClr val="dk2"/>
                </a:solidFill>
              </a:rPr>
              <a:t>2022</a:t>
            </a:r>
            <a:endParaRPr>
              <a:solidFill>
                <a:schemeClr val="dk2"/>
              </a:solidFill>
            </a:endParaRPr>
          </a:p>
        </p:txBody>
      </p:sp>
      <p:pic>
        <p:nvPicPr>
          <p:cNvPr id="3087" name="Google Shape;3087;p68"/>
          <p:cNvPicPr preferRelativeResize="0"/>
          <p:nvPr/>
        </p:nvPicPr>
        <p:blipFill rotWithShape="1">
          <a:blip r:embed="rId5">
            <a:alphaModFix/>
          </a:blip>
          <a:srcRect b="6375" l="6763" r="4482" t="8270"/>
          <a:stretch/>
        </p:blipFill>
        <p:spPr>
          <a:xfrm>
            <a:off x="6234125" y="1552575"/>
            <a:ext cx="2547901" cy="3062298"/>
          </a:xfrm>
          <a:prstGeom prst="rect">
            <a:avLst/>
          </a:prstGeom>
          <a:noFill/>
          <a:ln>
            <a:noFill/>
          </a:ln>
        </p:spPr>
      </p:pic>
      <p:graphicFrame>
        <p:nvGraphicFramePr>
          <p:cNvPr id="3088" name="Google Shape;3088;p68"/>
          <p:cNvGraphicFramePr/>
          <p:nvPr/>
        </p:nvGraphicFramePr>
        <p:xfrm>
          <a:off x="6292413"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Back to school</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Buy supplies</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Presentation</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Basketball</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First test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3089" name="Google Shape;3089;p68"/>
          <p:cNvGrpSpPr/>
          <p:nvPr/>
        </p:nvGrpSpPr>
        <p:grpSpPr>
          <a:xfrm>
            <a:off x="6565846" y="2391075"/>
            <a:ext cx="333416" cy="333416"/>
            <a:chOff x="-1184600" y="2189099"/>
            <a:chExt cx="716100" cy="716100"/>
          </a:xfrm>
        </p:grpSpPr>
        <p:sp>
          <p:nvSpPr>
            <p:cNvPr id="3090" name="Google Shape;3090;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91" name="Google Shape;3091;p68"/>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3092" name="Google Shape;3092;p68"/>
          <p:cNvGrpSpPr/>
          <p:nvPr/>
        </p:nvGrpSpPr>
        <p:grpSpPr>
          <a:xfrm>
            <a:off x="6565846" y="2797337"/>
            <a:ext cx="333416" cy="333416"/>
            <a:chOff x="-1184600" y="2189099"/>
            <a:chExt cx="716100" cy="716100"/>
          </a:xfrm>
        </p:grpSpPr>
        <p:sp>
          <p:nvSpPr>
            <p:cNvPr id="3093" name="Google Shape;3093;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94" name="Google Shape;3094;p68"/>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3095" name="Google Shape;3095;p68"/>
          <p:cNvGrpSpPr/>
          <p:nvPr/>
        </p:nvGrpSpPr>
        <p:grpSpPr>
          <a:xfrm>
            <a:off x="6565846" y="3203599"/>
            <a:ext cx="333416" cy="333416"/>
            <a:chOff x="-1184600" y="2189099"/>
            <a:chExt cx="716100" cy="716100"/>
          </a:xfrm>
        </p:grpSpPr>
        <p:sp>
          <p:nvSpPr>
            <p:cNvPr id="3096" name="Google Shape;3096;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97" name="Google Shape;3097;p68"/>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3098" name="Google Shape;3098;p68"/>
          <p:cNvGrpSpPr/>
          <p:nvPr/>
        </p:nvGrpSpPr>
        <p:grpSpPr>
          <a:xfrm>
            <a:off x="6565846" y="3609861"/>
            <a:ext cx="333416" cy="333416"/>
            <a:chOff x="-1184600" y="2189099"/>
            <a:chExt cx="716100" cy="716100"/>
          </a:xfrm>
        </p:grpSpPr>
        <p:sp>
          <p:nvSpPr>
            <p:cNvPr id="3099" name="Google Shape;3099;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00" name="Google Shape;3100;p68"/>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3101" name="Google Shape;3101;p68"/>
          <p:cNvGrpSpPr/>
          <p:nvPr/>
        </p:nvGrpSpPr>
        <p:grpSpPr>
          <a:xfrm>
            <a:off x="6565846" y="4016122"/>
            <a:ext cx="333416" cy="333416"/>
            <a:chOff x="-1184600" y="2189099"/>
            <a:chExt cx="716100" cy="716100"/>
          </a:xfrm>
        </p:grpSpPr>
        <p:sp>
          <p:nvSpPr>
            <p:cNvPr id="3102" name="Google Shape;3102;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03" name="Google Shape;3103;p68"/>
            <p:cNvPicPr preferRelativeResize="0"/>
            <p:nvPr/>
          </p:nvPicPr>
          <p:blipFill>
            <a:blip r:embed="rId10">
              <a:alphaModFix/>
            </a:blip>
            <a:stretch>
              <a:fillRect/>
            </a:stretch>
          </p:blipFill>
          <p:spPr>
            <a:xfrm>
              <a:off x="-1166706" y="2197616"/>
              <a:ext cx="675860" cy="675860"/>
            </a:xfrm>
            <a:prstGeom prst="rect">
              <a:avLst/>
            </a:prstGeom>
            <a:noFill/>
            <a:ln>
              <a:noFill/>
            </a:ln>
          </p:spPr>
        </p:pic>
      </p:grpSp>
      <p:graphicFrame>
        <p:nvGraphicFramePr>
          <p:cNvPr id="3104" name="Google Shape;3104;p68"/>
          <p:cNvGraphicFramePr/>
          <p:nvPr/>
        </p:nvGraphicFramePr>
        <p:xfrm>
          <a:off x="995813"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3105" name="Google Shape;3105;p68"/>
          <p:cNvGrpSpPr/>
          <p:nvPr/>
        </p:nvGrpSpPr>
        <p:grpSpPr>
          <a:xfrm>
            <a:off x="4653374" y="3472907"/>
            <a:ext cx="440688" cy="440688"/>
            <a:chOff x="-1184600" y="2189099"/>
            <a:chExt cx="716100" cy="716100"/>
          </a:xfrm>
        </p:grpSpPr>
        <p:sp>
          <p:nvSpPr>
            <p:cNvPr id="3106" name="Google Shape;3106;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07" name="Google Shape;3107;p68"/>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3108" name="Google Shape;3108;p68"/>
          <p:cNvGrpSpPr/>
          <p:nvPr/>
        </p:nvGrpSpPr>
        <p:grpSpPr>
          <a:xfrm>
            <a:off x="1833974" y="3032214"/>
            <a:ext cx="440688" cy="440688"/>
            <a:chOff x="-1184600" y="2189099"/>
            <a:chExt cx="716100" cy="716100"/>
          </a:xfrm>
        </p:grpSpPr>
        <p:sp>
          <p:nvSpPr>
            <p:cNvPr id="3109" name="Google Shape;3109;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0" name="Google Shape;3110;p68"/>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3111" name="Google Shape;3111;p68"/>
          <p:cNvGrpSpPr/>
          <p:nvPr/>
        </p:nvGrpSpPr>
        <p:grpSpPr>
          <a:xfrm>
            <a:off x="3958049" y="3039214"/>
            <a:ext cx="440688" cy="440688"/>
            <a:chOff x="-1184600" y="2189099"/>
            <a:chExt cx="716100" cy="716100"/>
          </a:xfrm>
        </p:grpSpPr>
        <p:sp>
          <p:nvSpPr>
            <p:cNvPr id="3112" name="Google Shape;3112;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3" name="Google Shape;3113;p68"/>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3114" name="Google Shape;3114;p68"/>
          <p:cNvGrpSpPr/>
          <p:nvPr/>
        </p:nvGrpSpPr>
        <p:grpSpPr>
          <a:xfrm>
            <a:off x="3240099" y="3914032"/>
            <a:ext cx="440688" cy="440688"/>
            <a:chOff x="-1184600" y="2189099"/>
            <a:chExt cx="716100" cy="716100"/>
          </a:xfrm>
        </p:grpSpPr>
        <p:sp>
          <p:nvSpPr>
            <p:cNvPr id="3115" name="Google Shape;3115;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6" name="Google Shape;3116;p68"/>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3117" name="Google Shape;3117;p68"/>
          <p:cNvGrpSpPr/>
          <p:nvPr/>
        </p:nvGrpSpPr>
        <p:grpSpPr>
          <a:xfrm>
            <a:off x="2529299" y="2571739"/>
            <a:ext cx="440688" cy="440688"/>
            <a:chOff x="-1184600" y="2189099"/>
            <a:chExt cx="716100" cy="716100"/>
          </a:xfrm>
        </p:grpSpPr>
        <p:sp>
          <p:nvSpPr>
            <p:cNvPr id="3118" name="Google Shape;3118;p6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9" name="Google Shape;3119;p68"/>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3120" name="Google Shape;3120;p68"/>
          <p:cNvGrpSpPr/>
          <p:nvPr/>
        </p:nvGrpSpPr>
        <p:grpSpPr>
          <a:xfrm>
            <a:off x="3369736" y="4043896"/>
            <a:ext cx="181406" cy="180964"/>
            <a:chOff x="-41111350" y="3239100"/>
            <a:chExt cx="318200" cy="317425"/>
          </a:xfrm>
        </p:grpSpPr>
        <p:sp>
          <p:nvSpPr>
            <p:cNvPr id="3121" name="Google Shape;3121;p68"/>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8"/>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8"/>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8"/>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5" name="Google Shape;3125;p68"/>
          <p:cNvGrpSpPr/>
          <p:nvPr/>
        </p:nvGrpSpPr>
        <p:grpSpPr>
          <a:xfrm>
            <a:off x="1953257" y="3153272"/>
            <a:ext cx="202109" cy="198601"/>
            <a:chOff x="-40748275" y="3238700"/>
            <a:chExt cx="322600" cy="316950"/>
          </a:xfrm>
        </p:grpSpPr>
        <p:sp>
          <p:nvSpPr>
            <p:cNvPr id="3126" name="Google Shape;3126;p68"/>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8"/>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8"/>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8"/>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8"/>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8"/>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2" name="Google Shape;3132;p68"/>
          <p:cNvGrpSpPr/>
          <p:nvPr/>
        </p:nvGrpSpPr>
        <p:grpSpPr>
          <a:xfrm>
            <a:off x="2638996" y="2681994"/>
            <a:ext cx="221294" cy="220198"/>
            <a:chOff x="-38538975" y="3954250"/>
            <a:chExt cx="318225" cy="316650"/>
          </a:xfrm>
        </p:grpSpPr>
        <p:sp>
          <p:nvSpPr>
            <p:cNvPr id="3133" name="Google Shape;3133;p68"/>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8"/>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5" name="Google Shape;3135;p68"/>
          <p:cNvGrpSpPr/>
          <p:nvPr/>
        </p:nvGrpSpPr>
        <p:grpSpPr>
          <a:xfrm>
            <a:off x="4772648" y="3592678"/>
            <a:ext cx="202121" cy="201136"/>
            <a:chOff x="-38172725" y="3588000"/>
            <a:chExt cx="318200" cy="316650"/>
          </a:xfrm>
        </p:grpSpPr>
        <p:sp>
          <p:nvSpPr>
            <p:cNvPr id="3136" name="Google Shape;3136;p68"/>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8"/>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8"/>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8"/>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8"/>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8"/>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8"/>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8"/>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4" name="Google Shape;3144;p68"/>
          <p:cNvGrpSpPr/>
          <p:nvPr/>
        </p:nvGrpSpPr>
        <p:grpSpPr>
          <a:xfrm>
            <a:off x="4087684" y="3160256"/>
            <a:ext cx="181395" cy="198604"/>
            <a:chOff x="-39625900" y="3238300"/>
            <a:chExt cx="290650" cy="318225"/>
          </a:xfrm>
        </p:grpSpPr>
        <p:sp>
          <p:nvSpPr>
            <p:cNvPr id="3145" name="Google Shape;3145;p68"/>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8"/>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7" name="Google Shape;3147;p68"/>
          <p:cNvGrpSpPr/>
          <p:nvPr/>
        </p:nvGrpSpPr>
        <p:grpSpPr>
          <a:xfrm>
            <a:off x="6664373" y="3302125"/>
            <a:ext cx="136444" cy="136112"/>
            <a:chOff x="-41111350" y="3239100"/>
            <a:chExt cx="318200" cy="317425"/>
          </a:xfrm>
        </p:grpSpPr>
        <p:sp>
          <p:nvSpPr>
            <p:cNvPr id="3148" name="Google Shape;3148;p68"/>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8"/>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8"/>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8"/>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2" name="Google Shape;3152;p68"/>
          <p:cNvGrpSpPr/>
          <p:nvPr/>
        </p:nvGrpSpPr>
        <p:grpSpPr>
          <a:xfrm>
            <a:off x="6664365" y="2896860"/>
            <a:ext cx="136460" cy="134133"/>
            <a:chOff x="-40748275" y="3238700"/>
            <a:chExt cx="322600" cy="316950"/>
          </a:xfrm>
        </p:grpSpPr>
        <p:sp>
          <p:nvSpPr>
            <p:cNvPr id="3153" name="Google Shape;3153;p68"/>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8"/>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8"/>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8"/>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8"/>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8"/>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9" name="Google Shape;3159;p68"/>
          <p:cNvGrpSpPr/>
          <p:nvPr/>
        </p:nvGrpSpPr>
        <p:grpSpPr>
          <a:xfrm>
            <a:off x="6653532" y="2478982"/>
            <a:ext cx="158126" cy="157343"/>
            <a:chOff x="-38538975" y="3954250"/>
            <a:chExt cx="318225" cy="316650"/>
          </a:xfrm>
        </p:grpSpPr>
        <p:sp>
          <p:nvSpPr>
            <p:cNvPr id="3160" name="Google Shape;3160;p68"/>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8"/>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2" name="Google Shape;3162;p68"/>
          <p:cNvGrpSpPr/>
          <p:nvPr/>
        </p:nvGrpSpPr>
        <p:grpSpPr>
          <a:xfrm>
            <a:off x="6664373" y="3708570"/>
            <a:ext cx="136444" cy="135780"/>
            <a:chOff x="-38172725" y="3588000"/>
            <a:chExt cx="318200" cy="316650"/>
          </a:xfrm>
        </p:grpSpPr>
        <p:sp>
          <p:nvSpPr>
            <p:cNvPr id="3163" name="Google Shape;3163;p68"/>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8"/>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8"/>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8"/>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8"/>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8"/>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8"/>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8"/>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1" name="Google Shape;3171;p68"/>
          <p:cNvGrpSpPr/>
          <p:nvPr/>
        </p:nvGrpSpPr>
        <p:grpSpPr>
          <a:xfrm>
            <a:off x="6671326" y="4123334"/>
            <a:ext cx="122538" cy="134164"/>
            <a:chOff x="-39625900" y="3238300"/>
            <a:chExt cx="290650" cy="318225"/>
          </a:xfrm>
        </p:grpSpPr>
        <p:sp>
          <p:nvSpPr>
            <p:cNvPr id="3172" name="Google Shape;3172;p68"/>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8"/>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4" name="Google Shape;3174;p68">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175" name="Google Shape;3175;p68">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176" name="Google Shape;3176;p68">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177" name="Google Shape;3177;p68">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178" name="Google Shape;3178;p68">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179" name="Google Shape;3179;p68">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180" name="Google Shape;3180;p68">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181" name="Google Shape;3181;p68">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182" name="Google Shape;3182;p68">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183" name="Google Shape;3183;p68">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184" name="Google Shape;3184;p68">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185" name="Google Shape;3185;p68">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186" name="Google Shape;3186;p68">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187" name="Google Shape;3187;p68">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1" name="Shape 3191"/>
        <p:cNvGrpSpPr/>
        <p:nvPr/>
      </p:nvGrpSpPr>
      <p:grpSpPr>
        <a:xfrm>
          <a:off x="0" y="0"/>
          <a:ext cx="0" cy="0"/>
          <a:chOff x="0" y="0"/>
          <a:chExt cx="0" cy="0"/>
        </a:xfrm>
      </p:grpSpPr>
      <p:sp>
        <p:nvSpPr>
          <p:cNvPr id="3192" name="Google Shape;3192;p69"/>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193" name="Google Shape;3193;p69"/>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194" name="Google Shape;3194;p69"/>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195" name="Google Shape;3195;p69"/>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196" name="Google Shape;3196;p69"/>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197" name="Google Shape;3197;p69"/>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198" name="Google Shape;3198;p69"/>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3199" name="Google Shape;3199;p69"/>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3200" name="Google Shape;3200;p69"/>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3201" name="Google Shape;3201;p69"/>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3202" name="Google Shape;3202;p69"/>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3203" name="Google Shape;3203;p69"/>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sp>
        <p:nvSpPr>
          <p:cNvPr id="3204" name="Google Shape;3204;p69"/>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Weekly Schedule</a:t>
            </a:r>
            <a:endParaRPr>
              <a:solidFill>
                <a:schemeClr val="dk2"/>
              </a:solidFill>
            </a:endParaRPr>
          </a:p>
        </p:txBody>
      </p:sp>
      <p:pic>
        <p:nvPicPr>
          <p:cNvPr id="3205" name="Google Shape;3205;p69"/>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3206" name="Google Shape;3206;p69"/>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3207" name="Google Shape;3207;p69"/>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3208" name="Google Shape;3208;p69"/>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3209" name="Google Shape;3209;p69"/>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8</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9</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a:t>
                      </a:r>
                      <a:r>
                        <a:rPr b="1" lang="en" sz="1000">
                          <a:solidFill>
                            <a:schemeClr val="dk2"/>
                          </a:solidFill>
                          <a:latin typeface="Mulish"/>
                          <a:ea typeface="Mulish"/>
                          <a:cs typeface="Mulish"/>
                          <a:sym typeface="Mulish"/>
                        </a:rPr>
                        <a:t>0</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Tennis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3210" name="Google Shape;3210;p69">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211" name="Google Shape;3211;p69">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212" name="Google Shape;3212;p69">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213" name="Google Shape;3213;p69">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214" name="Google Shape;3214;p69">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215" name="Google Shape;3215;p69">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216" name="Google Shape;3216;p69">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217" name="Google Shape;3217;p69">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218" name="Google Shape;3218;p69">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219" name="Google Shape;3219;p69">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220" name="Google Shape;3220;p69">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221" name="Google Shape;3221;p69">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222" name="Google Shape;3222;p69">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223" name="Google Shape;3223;p69">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7" name="Shape 3227"/>
        <p:cNvGrpSpPr/>
        <p:nvPr/>
      </p:nvGrpSpPr>
      <p:grpSpPr>
        <a:xfrm>
          <a:off x="0" y="0"/>
          <a:ext cx="0" cy="0"/>
          <a:chOff x="0" y="0"/>
          <a:chExt cx="0" cy="0"/>
        </a:xfrm>
      </p:grpSpPr>
      <p:pic>
        <p:nvPicPr>
          <p:cNvPr id="3228" name="Google Shape;3228;p70"/>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3229" name="Google Shape;3229;p70"/>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3230" name="Google Shape;3230;p70"/>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Thursday</a:t>
            </a:r>
            <a:endParaRPr>
              <a:solidFill>
                <a:schemeClr val="dk2"/>
              </a:solidFill>
            </a:endParaRPr>
          </a:p>
        </p:txBody>
      </p:sp>
      <p:graphicFrame>
        <p:nvGraphicFramePr>
          <p:cNvPr id="3231" name="Google Shape;3231;p70"/>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Spanish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Math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Team meeting</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Doctor Appointment</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3232" name="Google Shape;3232;p70"/>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3233" name="Google Shape;3233;p70"/>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3234" name="Google Shape;3234;p70"/>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3235" name="Google Shape;3235;p70"/>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3236" name="Google Shape;3236;p70"/>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3237" name="Google Shape;3237;p70"/>
          <p:cNvGrpSpPr/>
          <p:nvPr/>
        </p:nvGrpSpPr>
        <p:grpSpPr>
          <a:xfrm>
            <a:off x="2042758" y="1840525"/>
            <a:ext cx="333416" cy="333416"/>
            <a:chOff x="2042758" y="1840525"/>
            <a:chExt cx="333416" cy="333416"/>
          </a:xfrm>
        </p:grpSpPr>
        <p:grpSp>
          <p:nvGrpSpPr>
            <p:cNvPr id="3238" name="Google Shape;3238;p70"/>
            <p:cNvGrpSpPr/>
            <p:nvPr/>
          </p:nvGrpSpPr>
          <p:grpSpPr>
            <a:xfrm>
              <a:off x="2042758" y="1840525"/>
              <a:ext cx="333416" cy="333416"/>
              <a:chOff x="-1184600" y="2189099"/>
              <a:chExt cx="716100" cy="716100"/>
            </a:xfrm>
          </p:grpSpPr>
          <p:sp>
            <p:nvSpPr>
              <p:cNvPr id="3239" name="Google Shape;3239;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40" name="Google Shape;3240;p70"/>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241" name="Google Shape;3241;p70"/>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242" name="Google Shape;3242;p70"/>
          <p:cNvGrpSpPr/>
          <p:nvPr/>
        </p:nvGrpSpPr>
        <p:grpSpPr>
          <a:xfrm>
            <a:off x="2042758" y="3167111"/>
            <a:ext cx="333416" cy="333416"/>
            <a:chOff x="2042758" y="3200219"/>
            <a:chExt cx="333416" cy="333416"/>
          </a:xfrm>
        </p:grpSpPr>
        <p:grpSp>
          <p:nvGrpSpPr>
            <p:cNvPr id="3243" name="Google Shape;3243;p70"/>
            <p:cNvGrpSpPr/>
            <p:nvPr/>
          </p:nvGrpSpPr>
          <p:grpSpPr>
            <a:xfrm>
              <a:off x="2042758" y="3200219"/>
              <a:ext cx="333416" cy="333416"/>
              <a:chOff x="-1184600" y="2189099"/>
              <a:chExt cx="716100" cy="716100"/>
            </a:xfrm>
          </p:grpSpPr>
          <p:sp>
            <p:nvSpPr>
              <p:cNvPr id="3244" name="Google Shape;3244;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45" name="Google Shape;3245;p70"/>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246" name="Google Shape;3246;p70"/>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247" name="Google Shape;3247;p70"/>
          <p:cNvGrpSpPr/>
          <p:nvPr/>
        </p:nvGrpSpPr>
        <p:grpSpPr>
          <a:xfrm>
            <a:off x="5727646" y="1840531"/>
            <a:ext cx="333416" cy="333416"/>
            <a:chOff x="-1184600" y="2189099"/>
            <a:chExt cx="716100" cy="716100"/>
          </a:xfrm>
        </p:grpSpPr>
        <p:sp>
          <p:nvSpPr>
            <p:cNvPr id="3248" name="Google Shape;3248;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49" name="Google Shape;3249;p70"/>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250" name="Google Shape;3250;p70"/>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251" name="Google Shape;3251;p70"/>
          <p:cNvGrpSpPr/>
          <p:nvPr/>
        </p:nvGrpSpPr>
        <p:grpSpPr>
          <a:xfrm>
            <a:off x="2042758" y="2362019"/>
            <a:ext cx="333416" cy="333416"/>
            <a:chOff x="2042758" y="2376994"/>
            <a:chExt cx="333416" cy="333416"/>
          </a:xfrm>
        </p:grpSpPr>
        <p:grpSp>
          <p:nvGrpSpPr>
            <p:cNvPr id="3252" name="Google Shape;3252;p70"/>
            <p:cNvGrpSpPr/>
            <p:nvPr/>
          </p:nvGrpSpPr>
          <p:grpSpPr>
            <a:xfrm>
              <a:off x="2042758" y="2376994"/>
              <a:ext cx="333416" cy="333416"/>
              <a:chOff x="-1184600" y="2189099"/>
              <a:chExt cx="716100" cy="716100"/>
            </a:xfrm>
          </p:grpSpPr>
          <p:sp>
            <p:nvSpPr>
              <p:cNvPr id="3253" name="Google Shape;3253;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54" name="Google Shape;3254;p70"/>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255" name="Google Shape;3255;p70"/>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256" name="Google Shape;3256;p70"/>
          <p:cNvGrpSpPr/>
          <p:nvPr/>
        </p:nvGrpSpPr>
        <p:grpSpPr>
          <a:xfrm>
            <a:off x="2042758" y="3562169"/>
            <a:ext cx="333416" cy="333416"/>
            <a:chOff x="2042758" y="3562169"/>
            <a:chExt cx="333416" cy="333416"/>
          </a:xfrm>
        </p:grpSpPr>
        <p:grpSp>
          <p:nvGrpSpPr>
            <p:cNvPr id="3257" name="Google Shape;3257;p70"/>
            <p:cNvGrpSpPr/>
            <p:nvPr/>
          </p:nvGrpSpPr>
          <p:grpSpPr>
            <a:xfrm>
              <a:off x="2042758" y="3562169"/>
              <a:ext cx="333416" cy="333416"/>
              <a:chOff x="-1184600" y="2189099"/>
              <a:chExt cx="716100" cy="716100"/>
            </a:xfrm>
          </p:grpSpPr>
          <p:sp>
            <p:nvSpPr>
              <p:cNvPr id="3258" name="Google Shape;3258;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59" name="Google Shape;3259;p70"/>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260" name="Google Shape;3260;p70"/>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261" name="Google Shape;3261;p70"/>
          <p:cNvGrpSpPr/>
          <p:nvPr/>
        </p:nvGrpSpPr>
        <p:grpSpPr>
          <a:xfrm>
            <a:off x="5727646" y="2362019"/>
            <a:ext cx="333416" cy="333416"/>
            <a:chOff x="2042758" y="3562169"/>
            <a:chExt cx="333416" cy="333416"/>
          </a:xfrm>
        </p:grpSpPr>
        <p:grpSp>
          <p:nvGrpSpPr>
            <p:cNvPr id="3262" name="Google Shape;3262;p70"/>
            <p:cNvGrpSpPr/>
            <p:nvPr/>
          </p:nvGrpSpPr>
          <p:grpSpPr>
            <a:xfrm>
              <a:off x="2042758" y="3562169"/>
              <a:ext cx="333416" cy="333416"/>
              <a:chOff x="-1184600" y="2189099"/>
              <a:chExt cx="716100" cy="716100"/>
            </a:xfrm>
          </p:grpSpPr>
          <p:sp>
            <p:nvSpPr>
              <p:cNvPr id="3263" name="Google Shape;3263;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64" name="Google Shape;3264;p70"/>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265" name="Google Shape;3265;p70"/>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266" name="Google Shape;3266;p70"/>
          <p:cNvGrpSpPr/>
          <p:nvPr/>
        </p:nvGrpSpPr>
        <p:grpSpPr>
          <a:xfrm>
            <a:off x="5727646" y="2772052"/>
            <a:ext cx="333416" cy="333416"/>
            <a:chOff x="2042796" y="2788606"/>
            <a:chExt cx="333416" cy="333416"/>
          </a:xfrm>
        </p:grpSpPr>
        <p:grpSp>
          <p:nvGrpSpPr>
            <p:cNvPr id="3267" name="Google Shape;3267;p70"/>
            <p:cNvGrpSpPr/>
            <p:nvPr/>
          </p:nvGrpSpPr>
          <p:grpSpPr>
            <a:xfrm>
              <a:off x="2042796" y="2788606"/>
              <a:ext cx="333416" cy="333416"/>
              <a:chOff x="-1184600" y="2189099"/>
              <a:chExt cx="716100" cy="716100"/>
            </a:xfrm>
          </p:grpSpPr>
          <p:sp>
            <p:nvSpPr>
              <p:cNvPr id="3268" name="Google Shape;3268;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69" name="Google Shape;3269;p70"/>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270" name="Google Shape;3270;p70"/>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271" name="Google Shape;3271;p70"/>
          <p:cNvGrpSpPr/>
          <p:nvPr/>
        </p:nvGrpSpPr>
        <p:grpSpPr>
          <a:xfrm>
            <a:off x="2042758" y="2772052"/>
            <a:ext cx="333416" cy="333416"/>
            <a:chOff x="2042758" y="3562169"/>
            <a:chExt cx="333416" cy="333416"/>
          </a:xfrm>
        </p:grpSpPr>
        <p:grpSp>
          <p:nvGrpSpPr>
            <p:cNvPr id="3272" name="Google Shape;3272;p70"/>
            <p:cNvGrpSpPr/>
            <p:nvPr/>
          </p:nvGrpSpPr>
          <p:grpSpPr>
            <a:xfrm>
              <a:off x="2042758" y="3562169"/>
              <a:ext cx="333416" cy="333416"/>
              <a:chOff x="-1184600" y="2189099"/>
              <a:chExt cx="716100" cy="716100"/>
            </a:xfrm>
          </p:grpSpPr>
          <p:sp>
            <p:nvSpPr>
              <p:cNvPr id="3273" name="Google Shape;3273;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74" name="Google Shape;3274;p70"/>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275" name="Google Shape;3275;p70"/>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276" name="Google Shape;3276;p70"/>
          <p:cNvGrpSpPr/>
          <p:nvPr/>
        </p:nvGrpSpPr>
        <p:grpSpPr>
          <a:xfrm>
            <a:off x="5727646" y="3181169"/>
            <a:ext cx="333416" cy="333416"/>
            <a:chOff x="2042758" y="3562169"/>
            <a:chExt cx="333416" cy="333416"/>
          </a:xfrm>
        </p:grpSpPr>
        <p:grpSp>
          <p:nvGrpSpPr>
            <p:cNvPr id="3277" name="Google Shape;3277;p70"/>
            <p:cNvGrpSpPr/>
            <p:nvPr/>
          </p:nvGrpSpPr>
          <p:grpSpPr>
            <a:xfrm>
              <a:off x="2042758" y="3562169"/>
              <a:ext cx="333416" cy="333416"/>
              <a:chOff x="-1184600" y="2189099"/>
              <a:chExt cx="716100" cy="716100"/>
            </a:xfrm>
          </p:grpSpPr>
          <p:sp>
            <p:nvSpPr>
              <p:cNvPr id="3278" name="Google Shape;3278;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79" name="Google Shape;3279;p70"/>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280" name="Google Shape;3280;p70"/>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281" name="Google Shape;3281;p70">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282" name="Google Shape;3282;p70">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283" name="Google Shape;3283;p70">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284" name="Google Shape;3284;p70">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285" name="Google Shape;3285;p70">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286" name="Google Shape;3286;p70">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287" name="Google Shape;3287;p70">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288" name="Google Shape;3288;p70">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289" name="Google Shape;3289;p70">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290" name="Google Shape;3290;p70">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291" name="Google Shape;3291;p70">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292" name="Google Shape;3292;p70">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293" name="Google Shape;3293;p70">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294" name="Google Shape;3294;p70">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3295" name="Google Shape;3295;p70"/>
          <p:cNvGrpSpPr/>
          <p:nvPr/>
        </p:nvGrpSpPr>
        <p:grpSpPr>
          <a:xfrm>
            <a:off x="2042796" y="3957236"/>
            <a:ext cx="333416" cy="333416"/>
            <a:chOff x="2042758" y="3200219"/>
            <a:chExt cx="333416" cy="333416"/>
          </a:xfrm>
        </p:grpSpPr>
        <p:grpSp>
          <p:nvGrpSpPr>
            <p:cNvPr id="3296" name="Google Shape;3296;p70"/>
            <p:cNvGrpSpPr/>
            <p:nvPr/>
          </p:nvGrpSpPr>
          <p:grpSpPr>
            <a:xfrm>
              <a:off x="2042758" y="3200219"/>
              <a:ext cx="333416" cy="333416"/>
              <a:chOff x="-1184600" y="2189099"/>
              <a:chExt cx="716100" cy="716100"/>
            </a:xfrm>
          </p:grpSpPr>
          <p:sp>
            <p:nvSpPr>
              <p:cNvPr id="3297" name="Google Shape;3297;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98" name="Google Shape;3298;p70"/>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299" name="Google Shape;3299;p70"/>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300" name="Google Shape;3300;p70"/>
          <p:cNvGrpSpPr/>
          <p:nvPr/>
        </p:nvGrpSpPr>
        <p:grpSpPr>
          <a:xfrm>
            <a:off x="5735933" y="3590277"/>
            <a:ext cx="333416" cy="333416"/>
            <a:chOff x="2042796" y="2788606"/>
            <a:chExt cx="333416" cy="333416"/>
          </a:xfrm>
        </p:grpSpPr>
        <p:grpSp>
          <p:nvGrpSpPr>
            <p:cNvPr id="3301" name="Google Shape;3301;p70"/>
            <p:cNvGrpSpPr/>
            <p:nvPr/>
          </p:nvGrpSpPr>
          <p:grpSpPr>
            <a:xfrm>
              <a:off x="2042796" y="2788606"/>
              <a:ext cx="333416" cy="333416"/>
              <a:chOff x="-1184600" y="2189099"/>
              <a:chExt cx="716100" cy="716100"/>
            </a:xfrm>
          </p:grpSpPr>
          <p:sp>
            <p:nvSpPr>
              <p:cNvPr id="3302" name="Google Shape;3302;p7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03" name="Google Shape;3303;p70"/>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304" name="Google Shape;3304;p70"/>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 name="Shape 892"/>
        <p:cNvGrpSpPr/>
        <p:nvPr/>
      </p:nvGrpSpPr>
      <p:grpSpPr>
        <a:xfrm>
          <a:off x="0" y="0"/>
          <a:ext cx="0" cy="0"/>
          <a:chOff x="0" y="0"/>
          <a:chExt cx="0" cy="0"/>
        </a:xfrm>
      </p:grpSpPr>
      <p:pic>
        <p:nvPicPr>
          <p:cNvPr id="893" name="Google Shape;893;p35"/>
          <p:cNvPicPr preferRelativeResize="0"/>
          <p:nvPr/>
        </p:nvPicPr>
        <p:blipFill rotWithShape="1">
          <a:blip r:embed="rId3">
            <a:alphaModFix/>
          </a:blip>
          <a:srcRect b="22969" l="0" r="0" t="19433"/>
          <a:stretch/>
        </p:blipFill>
        <p:spPr>
          <a:xfrm>
            <a:off x="762000" y="1571625"/>
            <a:ext cx="5400673" cy="3022874"/>
          </a:xfrm>
          <a:prstGeom prst="rect">
            <a:avLst/>
          </a:prstGeom>
          <a:noFill/>
          <a:ln>
            <a:noFill/>
          </a:ln>
        </p:spPr>
      </p:pic>
      <p:pic>
        <p:nvPicPr>
          <p:cNvPr id="894" name="Google Shape;894;p35"/>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895" name="Google Shape;895;p35"/>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January 2022</a:t>
            </a:r>
            <a:endParaRPr>
              <a:solidFill>
                <a:schemeClr val="dk2"/>
              </a:solidFill>
            </a:endParaRPr>
          </a:p>
        </p:txBody>
      </p:sp>
      <p:graphicFrame>
        <p:nvGraphicFramePr>
          <p:cNvPr id="896" name="Google Shape;896;p35"/>
          <p:cNvGraphicFramePr/>
          <p:nvPr/>
        </p:nvGraphicFramePr>
        <p:xfrm>
          <a:off x="995813"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897" name="Google Shape;897;p35"/>
          <p:cNvGrpSpPr/>
          <p:nvPr/>
        </p:nvGrpSpPr>
        <p:grpSpPr>
          <a:xfrm>
            <a:off x="1824449" y="3051264"/>
            <a:ext cx="440688" cy="440688"/>
            <a:chOff x="-1184600" y="2189099"/>
            <a:chExt cx="716100" cy="716100"/>
          </a:xfrm>
        </p:grpSpPr>
        <p:sp>
          <p:nvSpPr>
            <p:cNvPr id="898" name="Google Shape;898;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99" name="Google Shape;899;p35"/>
            <p:cNvPicPr preferRelativeResize="0"/>
            <p:nvPr/>
          </p:nvPicPr>
          <p:blipFill>
            <a:blip r:embed="rId5">
              <a:alphaModFix/>
            </a:blip>
            <a:stretch>
              <a:fillRect/>
            </a:stretch>
          </p:blipFill>
          <p:spPr>
            <a:xfrm>
              <a:off x="-1166706" y="2197616"/>
              <a:ext cx="675860" cy="675860"/>
            </a:xfrm>
            <a:prstGeom prst="rect">
              <a:avLst/>
            </a:prstGeom>
            <a:noFill/>
            <a:ln>
              <a:noFill/>
            </a:ln>
          </p:spPr>
        </p:pic>
      </p:grpSp>
      <p:pic>
        <p:nvPicPr>
          <p:cNvPr id="900" name="Google Shape;900;p35"/>
          <p:cNvPicPr preferRelativeResize="0"/>
          <p:nvPr/>
        </p:nvPicPr>
        <p:blipFill rotWithShape="1">
          <a:blip r:embed="rId6">
            <a:alphaModFix/>
          </a:blip>
          <a:srcRect b="6375" l="6763" r="4482" t="8270"/>
          <a:stretch/>
        </p:blipFill>
        <p:spPr>
          <a:xfrm>
            <a:off x="6234125" y="1552575"/>
            <a:ext cx="2547901" cy="3062298"/>
          </a:xfrm>
          <a:prstGeom prst="rect">
            <a:avLst/>
          </a:prstGeom>
          <a:noFill/>
          <a:ln>
            <a:noFill/>
          </a:ln>
        </p:spPr>
      </p:pic>
      <p:graphicFrame>
        <p:nvGraphicFramePr>
          <p:cNvPr id="901" name="Google Shape;901;p35"/>
          <p:cNvGraphicFramePr/>
          <p:nvPr/>
        </p:nvGraphicFramePr>
        <p:xfrm>
          <a:off x="6292413"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H</a:t>
                      </a:r>
                      <a:r>
                        <a:rPr lang="en">
                          <a:solidFill>
                            <a:schemeClr val="dk2"/>
                          </a:solidFill>
                          <a:latin typeface="Mulish"/>
                          <a:ea typeface="Mulish"/>
                          <a:cs typeface="Mulish"/>
                          <a:sym typeface="Mulish"/>
                        </a:rPr>
                        <a:t>omework</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Interview</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Meeting</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Presentation</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Final test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902" name="Google Shape;902;p35"/>
          <p:cNvGrpSpPr/>
          <p:nvPr/>
        </p:nvGrpSpPr>
        <p:grpSpPr>
          <a:xfrm>
            <a:off x="2548349" y="3479889"/>
            <a:ext cx="440688" cy="440688"/>
            <a:chOff x="-1184600" y="2189099"/>
            <a:chExt cx="716100" cy="716100"/>
          </a:xfrm>
        </p:grpSpPr>
        <p:sp>
          <p:nvSpPr>
            <p:cNvPr id="903" name="Google Shape;903;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04" name="Google Shape;904;p35"/>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905" name="Google Shape;905;p35"/>
          <p:cNvGrpSpPr/>
          <p:nvPr/>
        </p:nvGrpSpPr>
        <p:grpSpPr>
          <a:xfrm>
            <a:off x="4672424" y="3479889"/>
            <a:ext cx="440688" cy="440688"/>
            <a:chOff x="-1184600" y="2189099"/>
            <a:chExt cx="716100" cy="716100"/>
          </a:xfrm>
        </p:grpSpPr>
        <p:sp>
          <p:nvSpPr>
            <p:cNvPr id="906" name="Google Shape;906;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07" name="Google Shape;907;p35"/>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908" name="Google Shape;908;p35"/>
          <p:cNvGrpSpPr/>
          <p:nvPr/>
        </p:nvGrpSpPr>
        <p:grpSpPr>
          <a:xfrm>
            <a:off x="3243674" y="3908514"/>
            <a:ext cx="440688" cy="440688"/>
            <a:chOff x="-1184600" y="2189099"/>
            <a:chExt cx="716100" cy="716100"/>
          </a:xfrm>
        </p:grpSpPr>
        <p:sp>
          <p:nvSpPr>
            <p:cNvPr id="909" name="Google Shape;909;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10" name="Google Shape;910;p35"/>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911" name="Google Shape;911;p35"/>
          <p:cNvGrpSpPr/>
          <p:nvPr/>
        </p:nvGrpSpPr>
        <p:grpSpPr>
          <a:xfrm>
            <a:off x="3356209" y="4032654"/>
            <a:ext cx="215617" cy="192407"/>
            <a:chOff x="-42996150" y="3612600"/>
            <a:chExt cx="323750" cy="288900"/>
          </a:xfrm>
        </p:grpSpPr>
        <p:sp>
          <p:nvSpPr>
            <p:cNvPr id="912" name="Google Shape;912;p35"/>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5"/>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5"/>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 name="Google Shape;915;p35"/>
          <p:cNvGrpSpPr/>
          <p:nvPr/>
        </p:nvGrpSpPr>
        <p:grpSpPr>
          <a:xfrm>
            <a:off x="4790553" y="3596711"/>
            <a:ext cx="204429" cy="207043"/>
            <a:chOff x="-42617300" y="3587775"/>
            <a:chExt cx="306950" cy="310875"/>
          </a:xfrm>
        </p:grpSpPr>
        <p:sp>
          <p:nvSpPr>
            <p:cNvPr id="916" name="Google Shape;916;p35"/>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5"/>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 name="Google Shape;918;p35"/>
          <p:cNvGrpSpPr/>
          <p:nvPr/>
        </p:nvGrpSpPr>
        <p:grpSpPr>
          <a:xfrm>
            <a:off x="3243674" y="2571739"/>
            <a:ext cx="440688" cy="440688"/>
            <a:chOff x="-1184600" y="2189099"/>
            <a:chExt cx="716100" cy="716100"/>
          </a:xfrm>
        </p:grpSpPr>
        <p:sp>
          <p:nvSpPr>
            <p:cNvPr id="919" name="Google Shape;919;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20" name="Google Shape;920;p35"/>
            <p:cNvPicPr preferRelativeResize="0"/>
            <p:nvPr/>
          </p:nvPicPr>
          <p:blipFill>
            <a:blip r:embed="rId10">
              <a:alphaModFix/>
            </a:blip>
            <a:stretch>
              <a:fillRect/>
            </a:stretch>
          </p:blipFill>
          <p:spPr>
            <a:xfrm>
              <a:off x="-1166706" y="2197616"/>
              <a:ext cx="675860" cy="675860"/>
            </a:xfrm>
            <a:prstGeom prst="rect">
              <a:avLst/>
            </a:prstGeom>
            <a:noFill/>
            <a:ln>
              <a:noFill/>
            </a:ln>
          </p:spPr>
        </p:pic>
      </p:grpSp>
      <p:sp>
        <p:nvSpPr>
          <p:cNvPr id="921" name="Google Shape;921;p35"/>
          <p:cNvSpPr/>
          <p:nvPr/>
        </p:nvSpPr>
        <p:spPr>
          <a:xfrm>
            <a:off x="3360147" y="2686795"/>
            <a:ext cx="207742" cy="210573"/>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5"/>
          <p:cNvSpPr/>
          <p:nvPr/>
        </p:nvSpPr>
        <p:spPr>
          <a:xfrm>
            <a:off x="2643576" y="3595055"/>
            <a:ext cx="250233" cy="210356"/>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 name="Google Shape;923;p35"/>
          <p:cNvGrpSpPr/>
          <p:nvPr/>
        </p:nvGrpSpPr>
        <p:grpSpPr>
          <a:xfrm>
            <a:off x="1968719" y="3166430"/>
            <a:ext cx="152148" cy="210356"/>
            <a:chOff x="-38129425" y="3222550"/>
            <a:chExt cx="228450" cy="315850"/>
          </a:xfrm>
        </p:grpSpPr>
        <p:sp>
          <p:nvSpPr>
            <p:cNvPr id="924" name="Google Shape;924;p35"/>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5"/>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 name="Google Shape;926;p35"/>
          <p:cNvGrpSpPr/>
          <p:nvPr/>
        </p:nvGrpSpPr>
        <p:grpSpPr>
          <a:xfrm>
            <a:off x="6565905" y="2390966"/>
            <a:ext cx="333380" cy="333380"/>
            <a:chOff x="-1184600" y="2189099"/>
            <a:chExt cx="716100" cy="716100"/>
          </a:xfrm>
        </p:grpSpPr>
        <p:sp>
          <p:nvSpPr>
            <p:cNvPr id="927" name="Google Shape;927;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28" name="Google Shape;928;p35"/>
            <p:cNvPicPr preferRelativeResize="0"/>
            <p:nvPr/>
          </p:nvPicPr>
          <p:blipFill>
            <a:blip r:embed="rId5">
              <a:alphaModFix/>
            </a:blip>
            <a:stretch>
              <a:fillRect/>
            </a:stretch>
          </p:blipFill>
          <p:spPr>
            <a:xfrm>
              <a:off x="-1166706" y="2197616"/>
              <a:ext cx="675860" cy="675860"/>
            </a:xfrm>
            <a:prstGeom prst="rect">
              <a:avLst/>
            </a:prstGeom>
            <a:noFill/>
            <a:ln>
              <a:noFill/>
            </a:ln>
          </p:spPr>
        </p:pic>
      </p:grpSp>
      <p:grpSp>
        <p:nvGrpSpPr>
          <p:cNvPr id="929" name="Google Shape;929;p35"/>
          <p:cNvGrpSpPr/>
          <p:nvPr/>
        </p:nvGrpSpPr>
        <p:grpSpPr>
          <a:xfrm>
            <a:off x="6675045" y="2478089"/>
            <a:ext cx="115100" cy="159134"/>
            <a:chOff x="-38129425" y="3222550"/>
            <a:chExt cx="228450" cy="315850"/>
          </a:xfrm>
        </p:grpSpPr>
        <p:sp>
          <p:nvSpPr>
            <p:cNvPr id="930" name="Google Shape;930;p35"/>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5"/>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 name="Google Shape;932;p35"/>
          <p:cNvGrpSpPr/>
          <p:nvPr/>
        </p:nvGrpSpPr>
        <p:grpSpPr>
          <a:xfrm>
            <a:off x="6565905" y="2797228"/>
            <a:ext cx="333380" cy="333380"/>
            <a:chOff x="-1184600" y="2189099"/>
            <a:chExt cx="716100" cy="716100"/>
          </a:xfrm>
        </p:grpSpPr>
        <p:sp>
          <p:nvSpPr>
            <p:cNvPr id="933" name="Google Shape;933;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34" name="Google Shape;934;p35"/>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935" name="Google Shape;935;p35"/>
          <p:cNvSpPr/>
          <p:nvPr/>
        </p:nvSpPr>
        <p:spPr>
          <a:xfrm>
            <a:off x="6637945" y="2884351"/>
            <a:ext cx="189301" cy="159134"/>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 name="Google Shape;936;p35"/>
          <p:cNvGrpSpPr/>
          <p:nvPr/>
        </p:nvGrpSpPr>
        <p:grpSpPr>
          <a:xfrm>
            <a:off x="6565905" y="3203490"/>
            <a:ext cx="333380" cy="333380"/>
            <a:chOff x="-1184600" y="2189099"/>
            <a:chExt cx="716100" cy="716100"/>
          </a:xfrm>
        </p:grpSpPr>
        <p:sp>
          <p:nvSpPr>
            <p:cNvPr id="937" name="Google Shape;937;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38" name="Google Shape;938;p35"/>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939" name="Google Shape;939;p35"/>
          <p:cNvGrpSpPr/>
          <p:nvPr/>
        </p:nvGrpSpPr>
        <p:grpSpPr>
          <a:xfrm>
            <a:off x="6651038" y="3297402"/>
            <a:ext cx="163115" cy="145556"/>
            <a:chOff x="-42996150" y="3612600"/>
            <a:chExt cx="323750" cy="288900"/>
          </a:xfrm>
        </p:grpSpPr>
        <p:sp>
          <p:nvSpPr>
            <p:cNvPr id="940" name="Google Shape;940;p35"/>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5"/>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5"/>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 name="Google Shape;943;p35"/>
          <p:cNvGrpSpPr/>
          <p:nvPr/>
        </p:nvGrpSpPr>
        <p:grpSpPr>
          <a:xfrm>
            <a:off x="6565905" y="3609751"/>
            <a:ext cx="333380" cy="333380"/>
            <a:chOff x="-1184600" y="2189099"/>
            <a:chExt cx="716100" cy="716100"/>
          </a:xfrm>
        </p:grpSpPr>
        <p:sp>
          <p:nvSpPr>
            <p:cNvPr id="944" name="Google Shape;944;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45" name="Google Shape;945;p35"/>
            <p:cNvPicPr preferRelativeResize="0"/>
            <p:nvPr/>
          </p:nvPicPr>
          <p:blipFill>
            <a:blip r:embed="rId10">
              <a:alphaModFix/>
            </a:blip>
            <a:stretch>
              <a:fillRect/>
            </a:stretch>
          </p:blipFill>
          <p:spPr>
            <a:xfrm>
              <a:off x="-1166706" y="2197616"/>
              <a:ext cx="675860" cy="675860"/>
            </a:xfrm>
            <a:prstGeom prst="rect">
              <a:avLst/>
            </a:prstGeom>
            <a:noFill/>
            <a:ln>
              <a:noFill/>
            </a:ln>
          </p:spPr>
        </p:pic>
      </p:grpSp>
      <p:sp>
        <p:nvSpPr>
          <p:cNvPr id="946" name="Google Shape;946;p35"/>
          <p:cNvSpPr/>
          <p:nvPr/>
        </p:nvSpPr>
        <p:spPr>
          <a:xfrm>
            <a:off x="6654017" y="3696792"/>
            <a:ext cx="157157" cy="159298"/>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 name="Google Shape;947;p35"/>
          <p:cNvGrpSpPr/>
          <p:nvPr/>
        </p:nvGrpSpPr>
        <p:grpSpPr>
          <a:xfrm>
            <a:off x="6565905" y="4016013"/>
            <a:ext cx="333380" cy="333380"/>
            <a:chOff x="-1184600" y="2189099"/>
            <a:chExt cx="716100" cy="716100"/>
          </a:xfrm>
        </p:grpSpPr>
        <p:sp>
          <p:nvSpPr>
            <p:cNvPr id="948" name="Google Shape;948;p35"/>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49" name="Google Shape;949;p35"/>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950" name="Google Shape;950;p35"/>
          <p:cNvGrpSpPr/>
          <p:nvPr/>
        </p:nvGrpSpPr>
        <p:grpSpPr>
          <a:xfrm>
            <a:off x="6655270" y="4104389"/>
            <a:ext cx="154650" cy="156628"/>
            <a:chOff x="-42617300" y="3587775"/>
            <a:chExt cx="306950" cy="310875"/>
          </a:xfrm>
        </p:grpSpPr>
        <p:sp>
          <p:nvSpPr>
            <p:cNvPr id="951" name="Google Shape;951;p35"/>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5"/>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 name="Google Shape;953;p35">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954" name="Google Shape;954;p35">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955" name="Google Shape;955;p35">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956" name="Google Shape;956;p35">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957" name="Google Shape;957;p35">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958" name="Google Shape;958;p35">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959" name="Google Shape;959;p35">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960" name="Google Shape;960;p35">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961" name="Google Shape;961;p35">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962" name="Google Shape;962;p35">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963" name="Google Shape;963;p35">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964" name="Google Shape;964;p35">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965" name="Google Shape;965;p35">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966" name="Google Shape;966;p35">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8" name="Shape 3308"/>
        <p:cNvGrpSpPr/>
        <p:nvPr/>
      </p:nvGrpSpPr>
      <p:grpSpPr>
        <a:xfrm>
          <a:off x="0" y="0"/>
          <a:ext cx="0" cy="0"/>
          <a:chOff x="0" y="0"/>
          <a:chExt cx="0" cy="0"/>
        </a:xfrm>
      </p:grpSpPr>
      <p:pic>
        <p:nvPicPr>
          <p:cNvPr id="3309" name="Google Shape;3309;p71"/>
          <p:cNvPicPr preferRelativeResize="0"/>
          <p:nvPr/>
        </p:nvPicPr>
        <p:blipFill rotWithShape="1">
          <a:blip r:embed="rId3">
            <a:alphaModFix amt="90000"/>
          </a:blip>
          <a:srcRect b="0" l="0" r="2657" t="0"/>
          <a:stretch/>
        </p:blipFill>
        <p:spPr>
          <a:xfrm>
            <a:off x="1092673" y="2115875"/>
            <a:ext cx="3203098" cy="739774"/>
          </a:xfrm>
          <a:prstGeom prst="rect">
            <a:avLst/>
          </a:prstGeom>
          <a:noFill/>
          <a:ln>
            <a:noFill/>
          </a:ln>
        </p:spPr>
      </p:pic>
      <p:pic>
        <p:nvPicPr>
          <p:cNvPr id="3310" name="Google Shape;3310;p71"/>
          <p:cNvPicPr preferRelativeResize="0"/>
          <p:nvPr/>
        </p:nvPicPr>
        <p:blipFill rotWithShape="1">
          <a:blip r:embed="rId4">
            <a:alphaModFix amt="61000"/>
          </a:blip>
          <a:srcRect b="22966" l="25284" r="12926" t="7034"/>
          <a:stretch/>
        </p:blipFill>
        <p:spPr>
          <a:xfrm rot="-5400000">
            <a:off x="5273275" y="629850"/>
            <a:ext cx="2552700" cy="3693300"/>
          </a:xfrm>
          <a:prstGeom prst="roundRect">
            <a:avLst>
              <a:gd fmla="val 6882" name="adj"/>
            </a:avLst>
          </a:prstGeom>
          <a:noFill/>
          <a:ln>
            <a:noFill/>
          </a:ln>
        </p:spPr>
      </p:pic>
      <p:sp>
        <p:nvSpPr>
          <p:cNvPr id="3311" name="Google Shape;3311;p71"/>
          <p:cNvSpPr txBox="1"/>
          <p:nvPr>
            <p:ph type="title"/>
          </p:nvPr>
        </p:nvSpPr>
        <p:spPr>
          <a:xfrm>
            <a:off x="1350222" y="2257425"/>
            <a:ext cx="2688000" cy="44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Homework</a:t>
            </a:r>
            <a:endParaRPr/>
          </a:p>
        </p:txBody>
      </p:sp>
      <p:grpSp>
        <p:nvGrpSpPr>
          <p:cNvPr id="3312" name="Google Shape;3312;p71"/>
          <p:cNvGrpSpPr/>
          <p:nvPr/>
        </p:nvGrpSpPr>
        <p:grpSpPr>
          <a:xfrm>
            <a:off x="4705305" y="3396172"/>
            <a:ext cx="3694131" cy="831551"/>
            <a:chOff x="1256826" y="3135119"/>
            <a:chExt cx="2578800" cy="580489"/>
          </a:xfrm>
        </p:grpSpPr>
        <p:sp>
          <p:nvSpPr>
            <p:cNvPr id="3313" name="Google Shape;3313;p71"/>
            <p:cNvSpPr/>
            <p:nvPr/>
          </p:nvSpPr>
          <p:spPr>
            <a:xfrm>
              <a:off x="2075394" y="3343198"/>
              <a:ext cx="941700" cy="334200"/>
            </a:xfrm>
            <a:prstGeom prst="trapezoid">
              <a:avLst>
                <a:gd fmla="val 184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1"/>
            <p:cNvSpPr/>
            <p:nvPr/>
          </p:nvSpPr>
          <p:spPr>
            <a:xfrm rot="10800000">
              <a:off x="1256826" y="3135119"/>
              <a:ext cx="2578800" cy="251700"/>
            </a:xfrm>
            <a:prstGeom prst="round2SameRect">
              <a:avLst>
                <a:gd fmla="val 4162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1"/>
            <p:cNvSpPr/>
            <p:nvPr/>
          </p:nvSpPr>
          <p:spPr>
            <a:xfrm>
              <a:off x="2484571" y="3199268"/>
              <a:ext cx="123300" cy="123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1"/>
            <p:cNvSpPr/>
            <p:nvPr/>
          </p:nvSpPr>
          <p:spPr>
            <a:xfrm>
              <a:off x="2025793" y="3654409"/>
              <a:ext cx="1041000" cy="61200"/>
            </a:xfrm>
            <a:prstGeom prst="roundRect">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7" name="Google Shape;3317;p71"/>
          <p:cNvSpPr txBox="1"/>
          <p:nvPr>
            <p:ph idx="1" type="subTitle"/>
          </p:nvPr>
        </p:nvSpPr>
        <p:spPr>
          <a:xfrm>
            <a:off x="1350222" y="2931850"/>
            <a:ext cx="2688000" cy="112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a:t>
            </a:r>
            <a:r>
              <a:rPr lang="en"/>
              <a:t>work</a:t>
            </a:r>
            <a:r>
              <a:rPr lang="en"/>
              <a:t>. Just right-click on it and select “Replace image”</a:t>
            </a:r>
            <a:endParaRPr/>
          </a:p>
        </p:txBody>
      </p:sp>
      <p:pic>
        <p:nvPicPr>
          <p:cNvPr id="3318" name="Google Shape;3318;p71"/>
          <p:cNvPicPr preferRelativeResize="0"/>
          <p:nvPr/>
        </p:nvPicPr>
        <p:blipFill>
          <a:blip r:embed="rId5">
            <a:alphaModFix/>
          </a:blip>
          <a:stretch>
            <a:fillRect/>
          </a:stretch>
        </p:blipFill>
        <p:spPr>
          <a:xfrm>
            <a:off x="4826170" y="1334213"/>
            <a:ext cx="3452400" cy="1941900"/>
          </a:xfrm>
          <a:prstGeom prst="round2SameRect">
            <a:avLst>
              <a:gd fmla="val 5150" name="adj1"/>
              <a:gd fmla="val 0" name="adj2"/>
            </a:avLst>
          </a:prstGeom>
          <a:noFill/>
          <a:ln>
            <a:noFill/>
          </a:ln>
        </p:spPr>
      </p:pic>
      <p:pic>
        <p:nvPicPr>
          <p:cNvPr id="3319" name="Google Shape;3319;p71"/>
          <p:cNvPicPr preferRelativeResize="0"/>
          <p:nvPr/>
        </p:nvPicPr>
        <p:blipFill rotWithShape="1">
          <a:blip r:embed="rId6">
            <a:alphaModFix amt="90000"/>
          </a:blip>
          <a:srcRect b="22040" l="16945" r="10977" t="23685"/>
          <a:stretch/>
        </p:blipFill>
        <p:spPr>
          <a:xfrm rot="-1850224">
            <a:off x="4486749" y="795842"/>
            <a:ext cx="281737" cy="302773"/>
          </a:xfrm>
          <a:prstGeom prst="rect">
            <a:avLst/>
          </a:prstGeom>
          <a:noFill/>
          <a:ln>
            <a:noFill/>
          </a:ln>
        </p:spPr>
      </p:pic>
      <p:grpSp>
        <p:nvGrpSpPr>
          <p:cNvPr id="3320" name="Google Shape;3320;p71"/>
          <p:cNvGrpSpPr/>
          <p:nvPr/>
        </p:nvGrpSpPr>
        <p:grpSpPr>
          <a:xfrm>
            <a:off x="2278464" y="1128295"/>
            <a:ext cx="831515" cy="831515"/>
            <a:chOff x="7784722" y="622782"/>
            <a:chExt cx="707793" cy="707793"/>
          </a:xfrm>
        </p:grpSpPr>
        <p:grpSp>
          <p:nvGrpSpPr>
            <p:cNvPr id="3321" name="Google Shape;3321;p71"/>
            <p:cNvGrpSpPr/>
            <p:nvPr/>
          </p:nvGrpSpPr>
          <p:grpSpPr>
            <a:xfrm>
              <a:off x="7784722" y="622782"/>
              <a:ext cx="707793" cy="707793"/>
              <a:chOff x="1287475" y="2754649"/>
              <a:chExt cx="716100" cy="716100"/>
            </a:xfrm>
          </p:grpSpPr>
          <p:sp>
            <p:nvSpPr>
              <p:cNvPr id="3322" name="Google Shape;3322;p71"/>
              <p:cNvSpPr/>
              <p:nvPr/>
            </p:nvSpPr>
            <p:spPr>
              <a:xfrm>
                <a:off x="1287475" y="275464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23" name="Google Shape;3323;p71"/>
              <p:cNvPicPr preferRelativeResize="0"/>
              <p:nvPr/>
            </p:nvPicPr>
            <p:blipFill>
              <a:blip r:embed="rId7">
                <a:alphaModFix/>
              </a:blip>
              <a:stretch>
                <a:fillRect/>
              </a:stretch>
            </p:blipFill>
            <p:spPr>
              <a:xfrm>
                <a:off x="1332550" y="2802694"/>
                <a:ext cx="622974" cy="617598"/>
              </a:xfrm>
              <a:prstGeom prst="rect">
                <a:avLst/>
              </a:prstGeom>
              <a:noFill/>
              <a:ln>
                <a:noFill/>
              </a:ln>
            </p:spPr>
          </p:pic>
        </p:grpSp>
        <p:pic>
          <p:nvPicPr>
            <p:cNvPr id="3324" name="Google Shape;3324;p71"/>
            <p:cNvPicPr preferRelativeResize="0"/>
            <p:nvPr/>
          </p:nvPicPr>
          <p:blipFill rotWithShape="1">
            <a:blip r:embed="rId8">
              <a:alphaModFix/>
            </a:blip>
            <a:srcRect b="7298" l="9593" r="10661" t="18457"/>
            <a:stretch/>
          </p:blipFill>
          <p:spPr>
            <a:xfrm>
              <a:off x="7912900" y="756475"/>
              <a:ext cx="426250" cy="410450"/>
            </a:xfrm>
            <a:prstGeom prst="rect">
              <a:avLst/>
            </a:prstGeom>
            <a:noFill/>
            <a:ln>
              <a:noFill/>
            </a:ln>
          </p:spPr>
        </p:pic>
      </p:grpSp>
      <p:pic>
        <p:nvPicPr>
          <p:cNvPr id="3325" name="Google Shape;3325;p71"/>
          <p:cNvPicPr preferRelativeResize="0"/>
          <p:nvPr/>
        </p:nvPicPr>
        <p:blipFill rotWithShape="1">
          <a:blip r:embed="rId9">
            <a:alphaModFix amt="90000"/>
          </a:blip>
          <a:srcRect b="20554" l="16404" r="13488" t="19815"/>
          <a:stretch/>
        </p:blipFill>
        <p:spPr>
          <a:xfrm rot="-1800106">
            <a:off x="1395250" y="886268"/>
            <a:ext cx="190179" cy="231088"/>
          </a:xfrm>
          <a:prstGeom prst="rect">
            <a:avLst/>
          </a:prstGeom>
          <a:noFill/>
          <a:ln>
            <a:noFill/>
          </a:ln>
        </p:spPr>
      </p:pic>
      <p:pic>
        <p:nvPicPr>
          <p:cNvPr id="3326" name="Google Shape;3326;p71"/>
          <p:cNvPicPr preferRelativeResize="0"/>
          <p:nvPr/>
        </p:nvPicPr>
        <p:blipFill rotWithShape="1">
          <a:blip r:embed="rId9">
            <a:alphaModFix amt="90000"/>
          </a:blip>
          <a:srcRect b="20554" l="16404" r="13488" t="19815"/>
          <a:stretch/>
        </p:blipFill>
        <p:spPr>
          <a:xfrm rot="1458410">
            <a:off x="1586380" y="1116196"/>
            <a:ext cx="228667" cy="277858"/>
          </a:xfrm>
          <a:prstGeom prst="rect">
            <a:avLst/>
          </a:prstGeom>
          <a:noFill/>
          <a:ln>
            <a:noFill/>
          </a:ln>
        </p:spPr>
      </p:pic>
      <p:sp>
        <p:nvSpPr>
          <p:cNvPr id="3327" name="Google Shape;3327;p71">
            <a:hlinkClick action="ppaction://hlinksldjump" r:id="rId10"/>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328" name="Google Shape;3328;p71">
            <a:hlinkClick action="ppaction://hlinksldjump" r:id="rId11"/>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329" name="Google Shape;3329;p71">
            <a:hlinkClick action="ppaction://hlinksldjump" r:id="rId12"/>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330" name="Google Shape;3330;p71">
            <a:hlinkClick action="ppaction://hlinksldjump" r:id="rId13"/>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331" name="Google Shape;3331;p71">
            <a:hlinkClick action="ppaction://hlinksldjump" r:id="rId14"/>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332" name="Google Shape;3332;p71">
            <a:hlinkClick action="ppaction://hlinksldjump" r:id="rId15"/>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333" name="Google Shape;3333;p71">
            <a:hlinkClick action="ppaction://hlinksldjump" r:id="rId16"/>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334" name="Google Shape;3334;p71">
            <a:hlinkClick action="ppaction://hlinksldjump" r:id="rId17"/>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335" name="Google Shape;3335;p71">
            <a:hlinkClick action="ppaction://hlinksldjump" r:id="rId18"/>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336" name="Google Shape;3336;p71">
            <a:hlinkClick action="ppaction://hlinksldjump" r:id="rId19"/>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337" name="Google Shape;3337;p71">
            <a:hlinkClick action="ppaction://hlinksldjump" r:id="rId20"/>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338" name="Google Shape;3338;p71">
            <a:hlinkClick action="ppaction://hlinksldjump" r:id="rId21"/>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339" name="Google Shape;3339;p71">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340" name="Google Shape;3340;p71">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44" name="Shape 3344"/>
        <p:cNvGrpSpPr/>
        <p:nvPr/>
      </p:nvGrpSpPr>
      <p:grpSpPr>
        <a:xfrm>
          <a:off x="0" y="0"/>
          <a:ext cx="0" cy="0"/>
          <a:chOff x="0" y="0"/>
          <a:chExt cx="0" cy="0"/>
        </a:xfrm>
      </p:grpSpPr>
      <p:pic>
        <p:nvPicPr>
          <p:cNvPr id="3345" name="Google Shape;3345;p72"/>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3346" name="Google Shape;3346;p72"/>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October </a:t>
            </a:r>
            <a:r>
              <a:rPr lang="en"/>
              <a:t>2022</a:t>
            </a:r>
            <a:endParaRPr/>
          </a:p>
        </p:txBody>
      </p:sp>
      <p:pic>
        <p:nvPicPr>
          <p:cNvPr id="3347" name="Google Shape;3347;p72"/>
          <p:cNvPicPr preferRelativeResize="0"/>
          <p:nvPr/>
        </p:nvPicPr>
        <p:blipFill rotWithShape="1">
          <a:blip r:embed="rId4">
            <a:alphaModFix/>
          </a:blip>
          <a:srcRect b="22969" l="0" r="0" t="19433"/>
          <a:stretch/>
        </p:blipFill>
        <p:spPr>
          <a:xfrm>
            <a:off x="3438525" y="1571625"/>
            <a:ext cx="5400673" cy="3022874"/>
          </a:xfrm>
          <a:prstGeom prst="rect">
            <a:avLst/>
          </a:prstGeom>
          <a:noFill/>
          <a:ln>
            <a:noFill/>
          </a:ln>
        </p:spPr>
      </p:pic>
      <p:graphicFrame>
        <p:nvGraphicFramePr>
          <p:cNvPr id="3348" name="Google Shape;3348;p72"/>
          <p:cNvGraphicFramePr/>
          <p:nvPr/>
        </p:nvGraphicFramePr>
        <p:xfrm>
          <a:off x="3672338"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pic>
        <p:nvPicPr>
          <p:cNvPr id="3349" name="Google Shape;3349;p72"/>
          <p:cNvPicPr preferRelativeResize="0"/>
          <p:nvPr/>
        </p:nvPicPr>
        <p:blipFill rotWithShape="1">
          <a:blip r:embed="rId5">
            <a:alphaModFix/>
          </a:blip>
          <a:srcRect b="6375" l="6763" r="4482" t="8270"/>
          <a:stretch/>
        </p:blipFill>
        <p:spPr>
          <a:xfrm>
            <a:off x="797731" y="1552575"/>
            <a:ext cx="2547901" cy="3062298"/>
          </a:xfrm>
          <a:prstGeom prst="rect">
            <a:avLst/>
          </a:prstGeom>
          <a:noFill/>
          <a:ln>
            <a:noFill/>
          </a:ln>
        </p:spPr>
      </p:pic>
      <p:graphicFrame>
        <p:nvGraphicFramePr>
          <p:cNvPr id="3350" name="Google Shape;3350;p72"/>
          <p:cNvGraphicFramePr/>
          <p:nvPr/>
        </p:nvGraphicFramePr>
        <p:xfrm>
          <a:off x="856019"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Vaccine</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Interview</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Football</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Piano class</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Awards</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3351" name="Google Shape;3351;p72"/>
          <p:cNvGrpSpPr/>
          <p:nvPr/>
        </p:nvGrpSpPr>
        <p:grpSpPr>
          <a:xfrm>
            <a:off x="1129511" y="2390966"/>
            <a:ext cx="333380" cy="333380"/>
            <a:chOff x="-1184600" y="2189099"/>
            <a:chExt cx="716100" cy="716100"/>
          </a:xfrm>
        </p:grpSpPr>
        <p:sp>
          <p:nvSpPr>
            <p:cNvPr id="3352" name="Google Shape;3352;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53" name="Google Shape;3353;p7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3354" name="Google Shape;3354;p72"/>
          <p:cNvGrpSpPr/>
          <p:nvPr/>
        </p:nvGrpSpPr>
        <p:grpSpPr>
          <a:xfrm>
            <a:off x="1129511" y="2797228"/>
            <a:ext cx="333380" cy="333380"/>
            <a:chOff x="-1184600" y="2189099"/>
            <a:chExt cx="716100" cy="716100"/>
          </a:xfrm>
        </p:grpSpPr>
        <p:sp>
          <p:nvSpPr>
            <p:cNvPr id="3355" name="Google Shape;3355;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56" name="Google Shape;3356;p72"/>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3357" name="Google Shape;3357;p72"/>
          <p:cNvGrpSpPr/>
          <p:nvPr/>
        </p:nvGrpSpPr>
        <p:grpSpPr>
          <a:xfrm>
            <a:off x="1129511" y="3203490"/>
            <a:ext cx="333380" cy="333380"/>
            <a:chOff x="-1184600" y="2189099"/>
            <a:chExt cx="716100" cy="716100"/>
          </a:xfrm>
        </p:grpSpPr>
        <p:sp>
          <p:nvSpPr>
            <p:cNvPr id="3358" name="Google Shape;3358;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59" name="Google Shape;3359;p72"/>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3360" name="Google Shape;3360;p72"/>
          <p:cNvGrpSpPr/>
          <p:nvPr/>
        </p:nvGrpSpPr>
        <p:grpSpPr>
          <a:xfrm>
            <a:off x="1129511" y="3609751"/>
            <a:ext cx="333380" cy="333380"/>
            <a:chOff x="-1184600" y="2189099"/>
            <a:chExt cx="716100" cy="716100"/>
          </a:xfrm>
        </p:grpSpPr>
        <p:sp>
          <p:nvSpPr>
            <p:cNvPr id="3361" name="Google Shape;3361;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62" name="Google Shape;3362;p72"/>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3363" name="Google Shape;3363;p72"/>
          <p:cNvGrpSpPr/>
          <p:nvPr/>
        </p:nvGrpSpPr>
        <p:grpSpPr>
          <a:xfrm>
            <a:off x="1129511" y="4016013"/>
            <a:ext cx="333380" cy="333380"/>
            <a:chOff x="-1184600" y="2189099"/>
            <a:chExt cx="716100" cy="716100"/>
          </a:xfrm>
        </p:grpSpPr>
        <p:sp>
          <p:nvSpPr>
            <p:cNvPr id="3364" name="Google Shape;3364;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65" name="Google Shape;3365;p72"/>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3366" name="Google Shape;3366;p72"/>
          <p:cNvGrpSpPr/>
          <p:nvPr/>
        </p:nvGrpSpPr>
        <p:grpSpPr>
          <a:xfrm flipH="1" rot="10800000">
            <a:off x="4510799" y="3937089"/>
            <a:ext cx="440688" cy="440688"/>
            <a:chOff x="-1184600" y="2189099"/>
            <a:chExt cx="716100" cy="716100"/>
          </a:xfrm>
        </p:grpSpPr>
        <p:sp>
          <p:nvSpPr>
            <p:cNvPr id="3367" name="Google Shape;3367;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68" name="Google Shape;3368;p72"/>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3369" name="Google Shape;3369;p72"/>
          <p:cNvGrpSpPr/>
          <p:nvPr/>
        </p:nvGrpSpPr>
        <p:grpSpPr>
          <a:xfrm flipH="1" rot="10800000">
            <a:off x="5218849" y="3053789"/>
            <a:ext cx="440688" cy="440688"/>
            <a:chOff x="-1184600" y="2189099"/>
            <a:chExt cx="716100" cy="716100"/>
          </a:xfrm>
        </p:grpSpPr>
        <p:sp>
          <p:nvSpPr>
            <p:cNvPr id="3370" name="Google Shape;3370;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71" name="Google Shape;3371;p72"/>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3372" name="Google Shape;3372;p72"/>
          <p:cNvGrpSpPr/>
          <p:nvPr/>
        </p:nvGrpSpPr>
        <p:grpSpPr>
          <a:xfrm flipH="1" rot="10800000">
            <a:off x="6627699" y="3488664"/>
            <a:ext cx="440688" cy="440688"/>
            <a:chOff x="-1184600" y="2189099"/>
            <a:chExt cx="716100" cy="716100"/>
          </a:xfrm>
        </p:grpSpPr>
        <p:sp>
          <p:nvSpPr>
            <p:cNvPr id="3373" name="Google Shape;3373;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74" name="Google Shape;3374;p72"/>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3375" name="Google Shape;3375;p72"/>
          <p:cNvGrpSpPr/>
          <p:nvPr/>
        </p:nvGrpSpPr>
        <p:grpSpPr>
          <a:xfrm flipH="1" rot="10800000">
            <a:off x="7332624" y="2603589"/>
            <a:ext cx="440688" cy="440688"/>
            <a:chOff x="-1184600" y="2189099"/>
            <a:chExt cx="716100" cy="716100"/>
          </a:xfrm>
        </p:grpSpPr>
        <p:sp>
          <p:nvSpPr>
            <p:cNvPr id="3376" name="Google Shape;3376;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77" name="Google Shape;3377;p72"/>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3378" name="Google Shape;3378;p72"/>
          <p:cNvGrpSpPr/>
          <p:nvPr/>
        </p:nvGrpSpPr>
        <p:grpSpPr>
          <a:xfrm flipH="1" rot="10800000">
            <a:off x="5920499" y="2159189"/>
            <a:ext cx="440688" cy="440688"/>
            <a:chOff x="-1184600" y="2189099"/>
            <a:chExt cx="716100" cy="716100"/>
          </a:xfrm>
        </p:grpSpPr>
        <p:sp>
          <p:nvSpPr>
            <p:cNvPr id="3379" name="Google Shape;3379;p7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80" name="Google Shape;3380;p72"/>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3381" name="Google Shape;3381;p72"/>
          <p:cNvGrpSpPr/>
          <p:nvPr/>
        </p:nvGrpSpPr>
        <p:grpSpPr>
          <a:xfrm>
            <a:off x="5328339" y="3165691"/>
            <a:ext cx="221698" cy="216884"/>
            <a:chOff x="-41117650" y="3605525"/>
            <a:chExt cx="324500" cy="317500"/>
          </a:xfrm>
        </p:grpSpPr>
        <p:sp>
          <p:nvSpPr>
            <p:cNvPr id="3382" name="Google Shape;3382;p72"/>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2"/>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2"/>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5" name="Google Shape;3385;p72"/>
          <p:cNvGrpSpPr/>
          <p:nvPr/>
        </p:nvGrpSpPr>
        <p:grpSpPr>
          <a:xfrm>
            <a:off x="7460004" y="2734167"/>
            <a:ext cx="185909" cy="179534"/>
            <a:chOff x="-38905225" y="3591875"/>
            <a:chExt cx="325300" cy="314200"/>
          </a:xfrm>
        </p:grpSpPr>
        <p:sp>
          <p:nvSpPr>
            <p:cNvPr id="3386" name="Google Shape;3386;p72"/>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2"/>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2"/>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9" name="Google Shape;3389;p72"/>
          <p:cNvSpPr/>
          <p:nvPr/>
        </p:nvSpPr>
        <p:spPr>
          <a:xfrm>
            <a:off x="4638164" y="4078827"/>
            <a:ext cx="185937" cy="157213"/>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0" name="Google Shape;3390;p72"/>
          <p:cNvGrpSpPr/>
          <p:nvPr/>
        </p:nvGrpSpPr>
        <p:grpSpPr>
          <a:xfrm>
            <a:off x="6737181" y="3598727"/>
            <a:ext cx="221707" cy="220578"/>
            <a:chOff x="-41893475" y="3584850"/>
            <a:chExt cx="318225" cy="316650"/>
          </a:xfrm>
        </p:grpSpPr>
        <p:sp>
          <p:nvSpPr>
            <p:cNvPr id="3391" name="Google Shape;3391;p72"/>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2"/>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2"/>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2"/>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5" name="Google Shape;3395;p72"/>
          <p:cNvSpPr/>
          <p:nvPr/>
        </p:nvSpPr>
        <p:spPr>
          <a:xfrm>
            <a:off x="6030875" y="2269338"/>
            <a:ext cx="221698" cy="220388"/>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6" name="Google Shape;3396;p72"/>
          <p:cNvGrpSpPr/>
          <p:nvPr/>
        </p:nvGrpSpPr>
        <p:grpSpPr>
          <a:xfrm>
            <a:off x="1203227" y="2872993"/>
            <a:ext cx="185939" cy="181864"/>
            <a:chOff x="-41117650" y="3605525"/>
            <a:chExt cx="324500" cy="317500"/>
          </a:xfrm>
        </p:grpSpPr>
        <p:sp>
          <p:nvSpPr>
            <p:cNvPr id="3397" name="Google Shape;3397;p72"/>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2"/>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2"/>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0" name="Google Shape;3400;p72"/>
          <p:cNvGrpSpPr/>
          <p:nvPr/>
        </p:nvGrpSpPr>
        <p:grpSpPr>
          <a:xfrm>
            <a:off x="1217129" y="3293810"/>
            <a:ext cx="158161" cy="152733"/>
            <a:chOff x="-38905225" y="3591875"/>
            <a:chExt cx="325300" cy="314200"/>
          </a:xfrm>
        </p:grpSpPr>
        <p:sp>
          <p:nvSpPr>
            <p:cNvPr id="3401" name="Google Shape;3401;p72"/>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2"/>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2"/>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4" name="Google Shape;3404;p72"/>
          <p:cNvSpPr/>
          <p:nvPr/>
        </p:nvSpPr>
        <p:spPr>
          <a:xfrm>
            <a:off x="1227347" y="3718210"/>
            <a:ext cx="137711" cy="11647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5" name="Google Shape;3405;p72"/>
          <p:cNvGrpSpPr/>
          <p:nvPr/>
        </p:nvGrpSpPr>
        <p:grpSpPr>
          <a:xfrm>
            <a:off x="1217098" y="4106320"/>
            <a:ext cx="158190" cy="157343"/>
            <a:chOff x="-41893475" y="3584850"/>
            <a:chExt cx="318225" cy="316650"/>
          </a:xfrm>
        </p:grpSpPr>
        <p:sp>
          <p:nvSpPr>
            <p:cNvPr id="3406" name="Google Shape;3406;p72"/>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2"/>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2"/>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2"/>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0" name="Google Shape;3410;p72"/>
          <p:cNvSpPr/>
          <p:nvPr/>
        </p:nvSpPr>
        <p:spPr>
          <a:xfrm>
            <a:off x="1217116" y="2479038"/>
            <a:ext cx="158174" cy="15723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2">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412" name="Google Shape;3412;p72">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413" name="Google Shape;3413;p72">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414" name="Google Shape;3414;p72">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415" name="Google Shape;3415;p72">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416" name="Google Shape;3416;p72">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417" name="Google Shape;3417;p72">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418" name="Google Shape;3418;p72">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419" name="Google Shape;3419;p72">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420" name="Google Shape;3420;p72">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421" name="Google Shape;3421;p72">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422" name="Google Shape;3422;p72">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423" name="Google Shape;3423;p72">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424" name="Google Shape;3424;p72">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8" name="Shape 3428"/>
        <p:cNvGrpSpPr/>
        <p:nvPr/>
      </p:nvGrpSpPr>
      <p:grpSpPr>
        <a:xfrm>
          <a:off x="0" y="0"/>
          <a:ext cx="0" cy="0"/>
          <a:chOff x="0" y="0"/>
          <a:chExt cx="0" cy="0"/>
        </a:xfrm>
      </p:grpSpPr>
      <p:sp>
        <p:nvSpPr>
          <p:cNvPr id="3429" name="Google Shape;3429;p73"/>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430" name="Google Shape;3430;p73"/>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431" name="Google Shape;3431;p73"/>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432" name="Google Shape;3432;p73"/>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433" name="Google Shape;3433;p73"/>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434" name="Google Shape;3434;p73"/>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435" name="Google Shape;3435;p73"/>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3436" name="Google Shape;3436;p73"/>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3437" name="Google Shape;3437;p73"/>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3438" name="Google Shape;3438;p73"/>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3439" name="Google Shape;3439;p73"/>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3440" name="Google Shape;3440;p73"/>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pic>
        <p:nvPicPr>
          <p:cNvPr id="3441" name="Google Shape;3441;p73"/>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3442" name="Google Shape;3442;p73"/>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3443" name="Google Shape;3443;p73"/>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3444" name="Google Shape;3444;p73"/>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3445" name="Google Shape;3445;p73"/>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9</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10</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11</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12</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13</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Physics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History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Arts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Yoga</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Piano</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3446" name="Google Shape;3446;p73"/>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Weekly Schedule</a:t>
            </a:r>
            <a:endParaRPr/>
          </a:p>
        </p:txBody>
      </p:sp>
      <p:sp>
        <p:nvSpPr>
          <p:cNvPr id="3447" name="Google Shape;3447;p73">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448" name="Google Shape;3448;p73">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449" name="Google Shape;3449;p73">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450" name="Google Shape;3450;p73">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451" name="Google Shape;3451;p73">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452" name="Google Shape;3452;p73">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453" name="Google Shape;3453;p73">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454" name="Google Shape;3454;p73">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455" name="Google Shape;3455;p73">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456" name="Google Shape;3456;p73">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457" name="Google Shape;3457;p73">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458" name="Google Shape;3458;p73">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459" name="Google Shape;3459;p73">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460" name="Google Shape;3460;p73">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4" name="Shape 3464"/>
        <p:cNvGrpSpPr/>
        <p:nvPr/>
      </p:nvGrpSpPr>
      <p:grpSpPr>
        <a:xfrm>
          <a:off x="0" y="0"/>
          <a:ext cx="0" cy="0"/>
          <a:chOff x="0" y="0"/>
          <a:chExt cx="0" cy="0"/>
        </a:xfrm>
      </p:grpSpPr>
      <p:pic>
        <p:nvPicPr>
          <p:cNvPr id="3465" name="Google Shape;3465;p74"/>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3466" name="Google Shape;3466;p74"/>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3467" name="Google Shape;3467;p74"/>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Friday</a:t>
            </a:r>
            <a:endParaRPr>
              <a:solidFill>
                <a:schemeClr val="dk2"/>
              </a:solidFill>
            </a:endParaRPr>
          </a:p>
        </p:txBody>
      </p:sp>
      <p:graphicFrame>
        <p:nvGraphicFramePr>
          <p:cNvPr id="3468" name="Google Shape;3468;p74"/>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Spanish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Math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Team meeting</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Doctor Appointment</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3469" name="Google Shape;3469;p74"/>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3470" name="Google Shape;3470;p74"/>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3471" name="Google Shape;3471;p74"/>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3472" name="Google Shape;3472;p74"/>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3473" name="Google Shape;3473;p74"/>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3474" name="Google Shape;3474;p74"/>
          <p:cNvGrpSpPr/>
          <p:nvPr/>
        </p:nvGrpSpPr>
        <p:grpSpPr>
          <a:xfrm>
            <a:off x="2042758" y="1840525"/>
            <a:ext cx="333416" cy="333416"/>
            <a:chOff x="2042758" y="1840525"/>
            <a:chExt cx="333416" cy="333416"/>
          </a:xfrm>
        </p:grpSpPr>
        <p:grpSp>
          <p:nvGrpSpPr>
            <p:cNvPr id="3475" name="Google Shape;3475;p74"/>
            <p:cNvGrpSpPr/>
            <p:nvPr/>
          </p:nvGrpSpPr>
          <p:grpSpPr>
            <a:xfrm>
              <a:off x="2042758" y="1840525"/>
              <a:ext cx="333416" cy="333416"/>
              <a:chOff x="-1184600" y="2189099"/>
              <a:chExt cx="716100" cy="716100"/>
            </a:xfrm>
          </p:grpSpPr>
          <p:sp>
            <p:nvSpPr>
              <p:cNvPr id="3476" name="Google Shape;3476;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77" name="Google Shape;3477;p74"/>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478" name="Google Shape;3478;p74"/>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79" name="Google Shape;3479;p74"/>
          <p:cNvGrpSpPr/>
          <p:nvPr/>
        </p:nvGrpSpPr>
        <p:grpSpPr>
          <a:xfrm>
            <a:off x="2042758" y="3162119"/>
            <a:ext cx="333416" cy="333416"/>
            <a:chOff x="2042758" y="3200219"/>
            <a:chExt cx="333416" cy="333416"/>
          </a:xfrm>
        </p:grpSpPr>
        <p:grpSp>
          <p:nvGrpSpPr>
            <p:cNvPr id="3480" name="Google Shape;3480;p74"/>
            <p:cNvGrpSpPr/>
            <p:nvPr/>
          </p:nvGrpSpPr>
          <p:grpSpPr>
            <a:xfrm>
              <a:off x="2042758" y="3200219"/>
              <a:ext cx="333416" cy="333416"/>
              <a:chOff x="-1184600" y="2189099"/>
              <a:chExt cx="716100" cy="716100"/>
            </a:xfrm>
          </p:grpSpPr>
          <p:sp>
            <p:nvSpPr>
              <p:cNvPr id="3481" name="Google Shape;3481;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82" name="Google Shape;3482;p74"/>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483" name="Google Shape;3483;p74"/>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84" name="Google Shape;3484;p74"/>
          <p:cNvGrpSpPr/>
          <p:nvPr/>
        </p:nvGrpSpPr>
        <p:grpSpPr>
          <a:xfrm>
            <a:off x="5727646" y="1840531"/>
            <a:ext cx="333416" cy="333416"/>
            <a:chOff x="-1184600" y="2189099"/>
            <a:chExt cx="716100" cy="716100"/>
          </a:xfrm>
        </p:grpSpPr>
        <p:sp>
          <p:nvSpPr>
            <p:cNvPr id="3485" name="Google Shape;3485;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86" name="Google Shape;3486;p74"/>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487" name="Google Shape;3487;p74"/>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488" name="Google Shape;3488;p74"/>
          <p:cNvGrpSpPr/>
          <p:nvPr/>
        </p:nvGrpSpPr>
        <p:grpSpPr>
          <a:xfrm>
            <a:off x="2042758" y="2362019"/>
            <a:ext cx="333416" cy="333416"/>
            <a:chOff x="2042758" y="2376994"/>
            <a:chExt cx="333416" cy="333416"/>
          </a:xfrm>
        </p:grpSpPr>
        <p:grpSp>
          <p:nvGrpSpPr>
            <p:cNvPr id="3489" name="Google Shape;3489;p74"/>
            <p:cNvGrpSpPr/>
            <p:nvPr/>
          </p:nvGrpSpPr>
          <p:grpSpPr>
            <a:xfrm>
              <a:off x="2042758" y="2376994"/>
              <a:ext cx="333416" cy="333416"/>
              <a:chOff x="-1184600" y="2189099"/>
              <a:chExt cx="716100" cy="716100"/>
            </a:xfrm>
          </p:grpSpPr>
          <p:sp>
            <p:nvSpPr>
              <p:cNvPr id="3490" name="Google Shape;3490;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91" name="Google Shape;3491;p74"/>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492" name="Google Shape;3492;p74"/>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93" name="Google Shape;3493;p74"/>
          <p:cNvGrpSpPr/>
          <p:nvPr/>
        </p:nvGrpSpPr>
        <p:grpSpPr>
          <a:xfrm>
            <a:off x="2042796" y="2762069"/>
            <a:ext cx="333416" cy="333416"/>
            <a:chOff x="2042796" y="2788606"/>
            <a:chExt cx="333416" cy="333416"/>
          </a:xfrm>
        </p:grpSpPr>
        <p:grpSp>
          <p:nvGrpSpPr>
            <p:cNvPr id="3494" name="Google Shape;3494;p74"/>
            <p:cNvGrpSpPr/>
            <p:nvPr/>
          </p:nvGrpSpPr>
          <p:grpSpPr>
            <a:xfrm>
              <a:off x="2042796" y="2788606"/>
              <a:ext cx="333416" cy="333416"/>
              <a:chOff x="-1184600" y="2189099"/>
              <a:chExt cx="716100" cy="716100"/>
            </a:xfrm>
          </p:grpSpPr>
          <p:sp>
            <p:nvSpPr>
              <p:cNvPr id="3495" name="Google Shape;3495;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96" name="Google Shape;3496;p74"/>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497" name="Google Shape;3497;p74"/>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98" name="Google Shape;3498;p74"/>
          <p:cNvGrpSpPr/>
          <p:nvPr/>
        </p:nvGrpSpPr>
        <p:grpSpPr>
          <a:xfrm>
            <a:off x="2042758" y="3562169"/>
            <a:ext cx="333416" cy="333416"/>
            <a:chOff x="2042758" y="3562169"/>
            <a:chExt cx="333416" cy="333416"/>
          </a:xfrm>
        </p:grpSpPr>
        <p:grpSp>
          <p:nvGrpSpPr>
            <p:cNvPr id="3499" name="Google Shape;3499;p74"/>
            <p:cNvGrpSpPr/>
            <p:nvPr/>
          </p:nvGrpSpPr>
          <p:grpSpPr>
            <a:xfrm>
              <a:off x="2042758" y="3562169"/>
              <a:ext cx="333416" cy="333416"/>
              <a:chOff x="-1184600" y="2189099"/>
              <a:chExt cx="716100" cy="716100"/>
            </a:xfrm>
          </p:grpSpPr>
          <p:sp>
            <p:nvSpPr>
              <p:cNvPr id="3500" name="Google Shape;3500;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01" name="Google Shape;3501;p74"/>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502" name="Google Shape;3502;p74"/>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503" name="Google Shape;3503;p74"/>
          <p:cNvGrpSpPr/>
          <p:nvPr/>
        </p:nvGrpSpPr>
        <p:grpSpPr>
          <a:xfrm>
            <a:off x="5727646" y="2362019"/>
            <a:ext cx="333416" cy="333416"/>
            <a:chOff x="2042758" y="3562169"/>
            <a:chExt cx="333416" cy="333416"/>
          </a:xfrm>
        </p:grpSpPr>
        <p:grpSp>
          <p:nvGrpSpPr>
            <p:cNvPr id="3504" name="Google Shape;3504;p74"/>
            <p:cNvGrpSpPr/>
            <p:nvPr/>
          </p:nvGrpSpPr>
          <p:grpSpPr>
            <a:xfrm>
              <a:off x="2042758" y="3562169"/>
              <a:ext cx="333416" cy="333416"/>
              <a:chOff x="-1184600" y="2189099"/>
              <a:chExt cx="716100" cy="716100"/>
            </a:xfrm>
          </p:grpSpPr>
          <p:sp>
            <p:nvSpPr>
              <p:cNvPr id="3505" name="Google Shape;3505;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06" name="Google Shape;3506;p74"/>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507" name="Google Shape;3507;p74"/>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508" name="Google Shape;3508;p74"/>
          <p:cNvGrpSpPr/>
          <p:nvPr/>
        </p:nvGrpSpPr>
        <p:grpSpPr>
          <a:xfrm>
            <a:off x="5727646" y="3167111"/>
            <a:ext cx="333416" cy="333416"/>
            <a:chOff x="2042758" y="3200219"/>
            <a:chExt cx="333416" cy="333416"/>
          </a:xfrm>
        </p:grpSpPr>
        <p:grpSp>
          <p:nvGrpSpPr>
            <p:cNvPr id="3509" name="Google Shape;3509;p74"/>
            <p:cNvGrpSpPr/>
            <p:nvPr/>
          </p:nvGrpSpPr>
          <p:grpSpPr>
            <a:xfrm>
              <a:off x="2042758" y="3200219"/>
              <a:ext cx="333416" cy="333416"/>
              <a:chOff x="-1184600" y="2189099"/>
              <a:chExt cx="716100" cy="716100"/>
            </a:xfrm>
          </p:grpSpPr>
          <p:sp>
            <p:nvSpPr>
              <p:cNvPr id="3510" name="Google Shape;3510;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11" name="Google Shape;3511;p74"/>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512" name="Google Shape;3512;p74"/>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513" name="Google Shape;3513;p74"/>
          <p:cNvGrpSpPr/>
          <p:nvPr/>
        </p:nvGrpSpPr>
        <p:grpSpPr>
          <a:xfrm>
            <a:off x="5727646" y="2764565"/>
            <a:ext cx="333416" cy="333416"/>
            <a:chOff x="2042796" y="2788606"/>
            <a:chExt cx="333416" cy="333416"/>
          </a:xfrm>
        </p:grpSpPr>
        <p:grpSp>
          <p:nvGrpSpPr>
            <p:cNvPr id="3514" name="Google Shape;3514;p74"/>
            <p:cNvGrpSpPr/>
            <p:nvPr/>
          </p:nvGrpSpPr>
          <p:grpSpPr>
            <a:xfrm>
              <a:off x="2042796" y="2788606"/>
              <a:ext cx="333416" cy="333416"/>
              <a:chOff x="-1184600" y="2189099"/>
              <a:chExt cx="716100" cy="716100"/>
            </a:xfrm>
          </p:grpSpPr>
          <p:sp>
            <p:nvSpPr>
              <p:cNvPr id="3515" name="Google Shape;3515;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16" name="Google Shape;3516;p74"/>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517" name="Google Shape;3517;p74"/>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518" name="Google Shape;3518;p74">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519" name="Google Shape;3519;p74">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520" name="Google Shape;3520;p74">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521" name="Google Shape;3521;p74">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522" name="Google Shape;3522;p74">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523" name="Google Shape;3523;p74">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524" name="Google Shape;3524;p74">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525" name="Google Shape;3525;p74">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526" name="Google Shape;3526;p74">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527" name="Google Shape;3527;p74">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528" name="Google Shape;3528;p74">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529" name="Google Shape;3529;p74">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530" name="Google Shape;3530;p74">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531" name="Google Shape;3531;p74">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3532" name="Google Shape;3532;p74"/>
          <p:cNvGrpSpPr/>
          <p:nvPr/>
        </p:nvGrpSpPr>
        <p:grpSpPr>
          <a:xfrm>
            <a:off x="2042796" y="3962219"/>
            <a:ext cx="333416" cy="333416"/>
            <a:chOff x="2042758" y="3200219"/>
            <a:chExt cx="333416" cy="333416"/>
          </a:xfrm>
        </p:grpSpPr>
        <p:grpSp>
          <p:nvGrpSpPr>
            <p:cNvPr id="3533" name="Google Shape;3533;p74"/>
            <p:cNvGrpSpPr/>
            <p:nvPr/>
          </p:nvGrpSpPr>
          <p:grpSpPr>
            <a:xfrm>
              <a:off x="2042758" y="3200219"/>
              <a:ext cx="333416" cy="333416"/>
              <a:chOff x="-1184600" y="2189099"/>
              <a:chExt cx="716100" cy="716100"/>
            </a:xfrm>
          </p:grpSpPr>
          <p:sp>
            <p:nvSpPr>
              <p:cNvPr id="3534" name="Google Shape;3534;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35" name="Google Shape;3535;p74"/>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536" name="Google Shape;3536;p74"/>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537" name="Google Shape;3537;p74"/>
          <p:cNvGrpSpPr/>
          <p:nvPr/>
        </p:nvGrpSpPr>
        <p:grpSpPr>
          <a:xfrm>
            <a:off x="5727646" y="3569661"/>
            <a:ext cx="333416" cy="333416"/>
            <a:chOff x="2042758" y="3200219"/>
            <a:chExt cx="333416" cy="333416"/>
          </a:xfrm>
        </p:grpSpPr>
        <p:grpSp>
          <p:nvGrpSpPr>
            <p:cNvPr id="3538" name="Google Shape;3538;p74"/>
            <p:cNvGrpSpPr/>
            <p:nvPr/>
          </p:nvGrpSpPr>
          <p:grpSpPr>
            <a:xfrm>
              <a:off x="2042758" y="3200219"/>
              <a:ext cx="333416" cy="333416"/>
              <a:chOff x="-1184600" y="2189099"/>
              <a:chExt cx="716100" cy="716100"/>
            </a:xfrm>
          </p:grpSpPr>
          <p:sp>
            <p:nvSpPr>
              <p:cNvPr id="3539" name="Google Shape;3539;p74"/>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40" name="Google Shape;3540;p74"/>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541" name="Google Shape;3541;p74"/>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5" name="Shape 3545"/>
        <p:cNvGrpSpPr/>
        <p:nvPr/>
      </p:nvGrpSpPr>
      <p:grpSpPr>
        <a:xfrm>
          <a:off x="0" y="0"/>
          <a:ext cx="0" cy="0"/>
          <a:chOff x="0" y="0"/>
          <a:chExt cx="0" cy="0"/>
        </a:xfrm>
      </p:grpSpPr>
      <p:pic>
        <p:nvPicPr>
          <p:cNvPr id="3546" name="Google Shape;3546;p75"/>
          <p:cNvPicPr preferRelativeResize="0"/>
          <p:nvPr/>
        </p:nvPicPr>
        <p:blipFill rotWithShape="1">
          <a:blip r:embed="rId3">
            <a:alphaModFix amt="90000"/>
          </a:blip>
          <a:srcRect b="0" l="0" r="2657" t="0"/>
          <a:stretch/>
        </p:blipFill>
        <p:spPr>
          <a:xfrm>
            <a:off x="2743200" y="3082100"/>
            <a:ext cx="4781548" cy="739750"/>
          </a:xfrm>
          <a:prstGeom prst="rect">
            <a:avLst/>
          </a:prstGeom>
          <a:noFill/>
          <a:ln>
            <a:noFill/>
          </a:ln>
        </p:spPr>
      </p:pic>
      <p:sp>
        <p:nvSpPr>
          <p:cNvPr id="3547" name="Google Shape;3547;p75"/>
          <p:cNvSpPr txBox="1"/>
          <p:nvPr>
            <p:ph type="title"/>
          </p:nvPr>
        </p:nvSpPr>
        <p:spPr>
          <a:xfrm>
            <a:off x="3056587" y="3186025"/>
            <a:ext cx="33456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a:t>
            </a:r>
            <a:r>
              <a:rPr b="0" lang="en" sz="2400"/>
              <a:t>Charmaine J. Forde</a:t>
            </a:r>
            <a:endParaRPr sz="2400"/>
          </a:p>
        </p:txBody>
      </p:sp>
      <p:sp>
        <p:nvSpPr>
          <p:cNvPr id="3548" name="Google Shape;3548;p75"/>
          <p:cNvSpPr txBox="1"/>
          <p:nvPr>
            <p:ph idx="1" type="subTitle"/>
          </p:nvPr>
        </p:nvSpPr>
        <p:spPr>
          <a:xfrm>
            <a:off x="1388325" y="1501788"/>
            <a:ext cx="6691200" cy="147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 wish that every day was Saturday and every month was October.”</a:t>
            </a:r>
            <a:endParaRPr/>
          </a:p>
        </p:txBody>
      </p:sp>
      <p:pic>
        <p:nvPicPr>
          <p:cNvPr id="3549" name="Google Shape;3549;p75"/>
          <p:cNvPicPr preferRelativeResize="0"/>
          <p:nvPr/>
        </p:nvPicPr>
        <p:blipFill>
          <a:blip r:embed="rId4">
            <a:alphaModFix amt="82000"/>
          </a:blip>
          <a:stretch>
            <a:fillRect/>
          </a:stretch>
        </p:blipFill>
        <p:spPr>
          <a:xfrm>
            <a:off x="7538125" y="819985"/>
            <a:ext cx="1012803" cy="866915"/>
          </a:xfrm>
          <a:prstGeom prst="rect">
            <a:avLst/>
          </a:prstGeom>
          <a:noFill/>
          <a:ln>
            <a:noFill/>
          </a:ln>
        </p:spPr>
      </p:pic>
      <p:pic>
        <p:nvPicPr>
          <p:cNvPr id="3550" name="Google Shape;3550;p75"/>
          <p:cNvPicPr preferRelativeResize="0"/>
          <p:nvPr/>
        </p:nvPicPr>
        <p:blipFill>
          <a:blip r:embed="rId5">
            <a:alphaModFix amt="85000"/>
          </a:blip>
          <a:stretch>
            <a:fillRect/>
          </a:stretch>
        </p:blipFill>
        <p:spPr>
          <a:xfrm>
            <a:off x="1231750" y="3457575"/>
            <a:ext cx="1012797" cy="876298"/>
          </a:xfrm>
          <a:prstGeom prst="rect">
            <a:avLst/>
          </a:prstGeom>
          <a:noFill/>
          <a:ln>
            <a:noFill/>
          </a:ln>
        </p:spPr>
      </p:pic>
      <p:pic>
        <p:nvPicPr>
          <p:cNvPr id="3551" name="Google Shape;3551;p75"/>
          <p:cNvPicPr preferRelativeResize="0"/>
          <p:nvPr/>
        </p:nvPicPr>
        <p:blipFill rotWithShape="1">
          <a:blip r:embed="rId6">
            <a:alphaModFix amt="90000"/>
          </a:blip>
          <a:srcRect b="20554" l="16404" r="13488" t="19815"/>
          <a:stretch/>
        </p:blipFill>
        <p:spPr>
          <a:xfrm rot="895601">
            <a:off x="1922657" y="3223342"/>
            <a:ext cx="227637" cy="276621"/>
          </a:xfrm>
          <a:prstGeom prst="rect">
            <a:avLst/>
          </a:prstGeom>
          <a:noFill/>
          <a:ln>
            <a:noFill/>
          </a:ln>
        </p:spPr>
      </p:pic>
      <p:grpSp>
        <p:nvGrpSpPr>
          <p:cNvPr id="3552" name="Google Shape;3552;p75"/>
          <p:cNvGrpSpPr/>
          <p:nvPr/>
        </p:nvGrpSpPr>
        <p:grpSpPr>
          <a:xfrm>
            <a:off x="6130831" y="3034479"/>
            <a:ext cx="941950" cy="942013"/>
            <a:chOff x="10313924" y="2654102"/>
            <a:chExt cx="634823" cy="634823"/>
          </a:xfrm>
        </p:grpSpPr>
        <p:grpSp>
          <p:nvGrpSpPr>
            <p:cNvPr id="3553" name="Google Shape;3553;p75"/>
            <p:cNvGrpSpPr/>
            <p:nvPr/>
          </p:nvGrpSpPr>
          <p:grpSpPr>
            <a:xfrm>
              <a:off x="10313924" y="2654102"/>
              <a:ext cx="634823" cy="634823"/>
              <a:chOff x="1287475" y="2754649"/>
              <a:chExt cx="716100" cy="716100"/>
            </a:xfrm>
          </p:grpSpPr>
          <p:sp>
            <p:nvSpPr>
              <p:cNvPr id="3554" name="Google Shape;3554;p75"/>
              <p:cNvSpPr/>
              <p:nvPr/>
            </p:nvSpPr>
            <p:spPr>
              <a:xfrm>
                <a:off x="1287475" y="275464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55" name="Google Shape;3555;p75"/>
              <p:cNvPicPr preferRelativeResize="0"/>
              <p:nvPr/>
            </p:nvPicPr>
            <p:blipFill>
              <a:blip r:embed="rId7">
                <a:alphaModFix/>
              </a:blip>
              <a:stretch>
                <a:fillRect/>
              </a:stretch>
            </p:blipFill>
            <p:spPr>
              <a:xfrm>
                <a:off x="1332550" y="2802694"/>
                <a:ext cx="622974" cy="617598"/>
              </a:xfrm>
              <a:prstGeom prst="rect">
                <a:avLst/>
              </a:prstGeom>
              <a:noFill/>
              <a:ln>
                <a:noFill/>
              </a:ln>
            </p:spPr>
          </p:pic>
        </p:grpSp>
        <p:pic>
          <p:nvPicPr>
            <p:cNvPr id="3556" name="Google Shape;3556;p75"/>
            <p:cNvPicPr preferRelativeResize="0"/>
            <p:nvPr/>
          </p:nvPicPr>
          <p:blipFill>
            <a:blip r:embed="rId8">
              <a:alphaModFix/>
            </a:blip>
            <a:stretch>
              <a:fillRect/>
            </a:stretch>
          </p:blipFill>
          <p:spPr>
            <a:xfrm>
              <a:off x="10430363" y="2754163"/>
              <a:ext cx="421006" cy="434700"/>
            </a:xfrm>
            <a:prstGeom prst="rect">
              <a:avLst/>
            </a:prstGeom>
            <a:noFill/>
            <a:ln>
              <a:noFill/>
            </a:ln>
          </p:spPr>
        </p:pic>
      </p:grpSp>
      <p:pic>
        <p:nvPicPr>
          <p:cNvPr id="3557" name="Google Shape;3557;p75"/>
          <p:cNvPicPr preferRelativeResize="0"/>
          <p:nvPr/>
        </p:nvPicPr>
        <p:blipFill rotWithShape="1">
          <a:blip r:embed="rId9">
            <a:alphaModFix amt="90000"/>
          </a:blip>
          <a:srcRect b="21433" l="17866" r="12095" t="19811"/>
          <a:stretch/>
        </p:blipFill>
        <p:spPr>
          <a:xfrm rot="-1425374">
            <a:off x="4537200" y="1018750"/>
            <a:ext cx="281751" cy="337328"/>
          </a:xfrm>
          <a:prstGeom prst="rect">
            <a:avLst/>
          </a:prstGeom>
          <a:noFill/>
          <a:ln>
            <a:noFill/>
          </a:ln>
        </p:spPr>
      </p:pic>
      <p:sp>
        <p:nvSpPr>
          <p:cNvPr id="3558" name="Google Shape;3558;p75">
            <a:hlinkClick action="ppaction://hlinksldjump" r:id="rId10"/>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559" name="Google Shape;3559;p75">
            <a:hlinkClick action="ppaction://hlinksldjump" r:id="rId11"/>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560" name="Google Shape;3560;p75">
            <a:hlinkClick action="ppaction://hlinksldjump" r:id="rId12"/>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561" name="Google Shape;3561;p75">
            <a:hlinkClick action="ppaction://hlinksldjump" r:id="rId13"/>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562" name="Google Shape;3562;p75">
            <a:hlinkClick action="ppaction://hlinksldjump" r:id="rId14"/>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563" name="Google Shape;3563;p75">
            <a:hlinkClick action="ppaction://hlinksldjump" r:id="rId15"/>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564" name="Google Shape;3564;p75">
            <a:hlinkClick action="ppaction://hlinksldjump" r:id="rId16"/>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565" name="Google Shape;3565;p75">
            <a:hlinkClick action="ppaction://hlinksldjump" r:id="rId17"/>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566" name="Google Shape;3566;p75">
            <a:hlinkClick action="ppaction://hlinksldjump" r:id="rId18"/>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567" name="Google Shape;3567;p75">
            <a:hlinkClick action="ppaction://hlinksldjump" r:id="rId19"/>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568" name="Google Shape;3568;p75">
            <a:hlinkClick action="ppaction://hlinksldjump" r:id="rId20"/>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569" name="Google Shape;3569;p75">
            <a:hlinkClick action="ppaction://hlinksldjump" r:id="rId21"/>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570" name="Google Shape;3570;p75">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571" name="Google Shape;3571;p75">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5" name="Shape 3575"/>
        <p:cNvGrpSpPr/>
        <p:nvPr/>
      </p:nvGrpSpPr>
      <p:grpSpPr>
        <a:xfrm>
          <a:off x="0" y="0"/>
          <a:ext cx="0" cy="0"/>
          <a:chOff x="0" y="0"/>
          <a:chExt cx="0" cy="0"/>
        </a:xfrm>
      </p:grpSpPr>
      <p:pic>
        <p:nvPicPr>
          <p:cNvPr id="3576" name="Google Shape;3576;p76"/>
          <p:cNvPicPr preferRelativeResize="0"/>
          <p:nvPr/>
        </p:nvPicPr>
        <p:blipFill rotWithShape="1">
          <a:blip r:embed="rId3">
            <a:alphaModFix/>
          </a:blip>
          <a:srcRect b="22969" l="0" r="0" t="19433"/>
          <a:stretch/>
        </p:blipFill>
        <p:spPr>
          <a:xfrm>
            <a:off x="762000" y="1571625"/>
            <a:ext cx="5400673" cy="3022874"/>
          </a:xfrm>
          <a:prstGeom prst="rect">
            <a:avLst/>
          </a:prstGeom>
          <a:noFill/>
          <a:ln>
            <a:noFill/>
          </a:ln>
        </p:spPr>
      </p:pic>
      <p:pic>
        <p:nvPicPr>
          <p:cNvPr id="3577" name="Google Shape;3577;p76"/>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3578" name="Google Shape;3578;p76"/>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November </a:t>
            </a:r>
            <a:r>
              <a:rPr lang="en">
                <a:solidFill>
                  <a:schemeClr val="dk2"/>
                </a:solidFill>
              </a:rPr>
              <a:t>2022</a:t>
            </a:r>
            <a:endParaRPr>
              <a:solidFill>
                <a:schemeClr val="dk2"/>
              </a:solidFill>
            </a:endParaRPr>
          </a:p>
        </p:txBody>
      </p:sp>
      <p:pic>
        <p:nvPicPr>
          <p:cNvPr id="3579" name="Google Shape;3579;p76"/>
          <p:cNvPicPr preferRelativeResize="0"/>
          <p:nvPr/>
        </p:nvPicPr>
        <p:blipFill rotWithShape="1">
          <a:blip r:embed="rId5">
            <a:alphaModFix/>
          </a:blip>
          <a:srcRect b="6375" l="6763" r="4482" t="8270"/>
          <a:stretch/>
        </p:blipFill>
        <p:spPr>
          <a:xfrm>
            <a:off x="6234125" y="1552575"/>
            <a:ext cx="2547901" cy="3062298"/>
          </a:xfrm>
          <a:prstGeom prst="rect">
            <a:avLst/>
          </a:prstGeom>
          <a:noFill/>
          <a:ln>
            <a:noFill/>
          </a:ln>
        </p:spPr>
      </p:pic>
      <p:graphicFrame>
        <p:nvGraphicFramePr>
          <p:cNvPr id="3580" name="Google Shape;3580;p76"/>
          <p:cNvGraphicFramePr/>
          <p:nvPr/>
        </p:nvGraphicFramePr>
        <p:xfrm>
          <a:off x="6292413"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Homework</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Interview</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Meeting</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Presentation</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Final test</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3581" name="Google Shape;3581;p76"/>
          <p:cNvGrpSpPr/>
          <p:nvPr/>
        </p:nvGrpSpPr>
        <p:grpSpPr>
          <a:xfrm>
            <a:off x="6565905" y="2390966"/>
            <a:ext cx="333380" cy="333380"/>
            <a:chOff x="6570549" y="2275201"/>
            <a:chExt cx="440688" cy="440688"/>
          </a:xfrm>
        </p:grpSpPr>
        <p:grpSp>
          <p:nvGrpSpPr>
            <p:cNvPr id="3582" name="Google Shape;3582;p76"/>
            <p:cNvGrpSpPr/>
            <p:nvPr/>
          </p:nvGrpSpPr>
          <p:grpSpPr>
            <a:xfrm>
              <a:off x="6570549" y="2275201"/>
              <a:ext cx="440688" cy="440688"/>
              <a:chOff x="-1184600" y="2189099"/>
              <a:chExt cx="716100" cy="716100"/>
            </a:xfrm>
          </p:grpSpPr>
          <p:sp>
            <p:nvSpPr>
              <p:cNvPr id="3583" name="Google Shape;3583;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84" name="Google Shape;3584;p76"/>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3585" name="Google Shape;3585;p76"/>
            <p:cNvGrpSpPr/>
            <p:nvPr/>
          </p:nvGrpSpPr>
          <p:grpSpPr>
            <a:xfrm>
              <a:off x="6714819" y="2390367"/>
              <a:ext cx="152148" cy="210356"/>
              <a:chOff x="-38129425" y="3222550"/>
              <a:chExt cx="228450" cy="315850"/>
            </a:xfrm>
          </p:grpSpPr>
          <p:sp>
            <p:nvSpPr>
              <p:cNvPr id="3586" name="Google Shape;3586;p76"/>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6"/>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88" name="Google Shape;3588;p76"/>
          <p:cNvGrpSpPr/>
          <p:nvPr/>
        </p:nvGrpSpPr>
        <p:grpSpPr>
          <a:xfrm>
            <a:off x="6565905" y="2797228"/>
            <a:ext cx="333380" cy="333380"/>
            <a:chOff x="6570561" y="2862714"/>
            <a:chExt cx="440688" cy="440688"/>
          </a:xfrm>
        </p:grpSpPr>
        <p:grpSp>
          <p:nvGrpSpPr>
            <p:cNvPr id="3589" name="Google Shape;3589;p76"/>
            <p:cNvGrpSpPr/>
            <p:nvPr/>
          </p:nvGrpSpPr>
          <p:grpSpPr>
            <a:xfrm>
              <a:off x="6570561" y="2862714"/>
              <a:ext cx="440688" cy="440688"/>
              <a:chOff x="-1184600" y="2189099"/>
              <a:chExt cx="716100" cy="716100"/>
            </a:xfrm>
          </p:grpSpPr>
          <p:sp>
            <p:nvSpPr>
              <p:cNvPr id="3590" name="Google Shape;3590;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91" name="Google Shape;3591;p76"/>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592" name="Google Shape;3592;p76"/>
            <p:cNvSpPr/>
            <p:nvPr/>
          </p:nvSpPr>
          <p:spPr>
            <a:xfrm>
              <a:off x="6665789" y="2977880"/>
              <a:ext cx="250233" cy="210356"/>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3" name="Google Shape;3593;p76"/>
          <p:cNvGrpSpPr/>
          <p:nvPr/>
        </p:nvGrpSpPr>
        <p:grpSpPr>
          <a:xfrm>
            <a:off x="6565905" y="3203490"/>
            <a:ext cx="333380" cy="333380"/>
            <a:chOff x="6570574" y="3450214"/>
            <a:chExt cx="440688" cy="440688"/>
          </a:xfrm>
        </p:grpSpPr>
        <p:grpSp>
          <p:nvGrpSpPr>
            <p:cNvPr id="3594" name="Google Shape;3594;p76"/>
            <p:cNvGrpSpPr/>
            <p:nvPr/>
          </p:nvGrpSpPr>
          <p:grpSpPr>
            <a:xfrm>
              <a:off x="6570574" y="3450214"/>
              <a:ext cx="440688" cy="440688"/>
              <a:chOff x="-1184600" y="2189099"/>
              <a:chExt cx="716100" cy="716100"/>
            </a:xfrm>
          </p:grpSpPr>
          <p:sp>
            <p:nvSpPr>
              <p:cNvPr id="3595" name="Google Shape;3595;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96" name="Google Shape;3596;p76"/>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3597" name="Google Shape;3597;p76"/>
            <p:cNvGrpSpPr/>
            <p:nvPr/>
          </p:nvGrpSpPr>
          <p:grpSpPr>
            <a:xfrm>
              <a:off x="6683109" y="3574354"/>
              <a:ext cx="215617" cy="192407"/>
              <a:chOff x="-42996150" y="3612600"/>
              <a:chExt cx="323750" cy="288900"/>
            </a:xfrm>
          </p:grpSpPr>
          <p:sp>
            <p:nvSpPr>
              <p:cNvPr id="3598" name="Google Shape;3598;p76"/>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6"/>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6"/>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01" name="Google Shape;3601;p76"/>
          <p:cNvGrpSpPr/>
          <p:nvPr/>
        </p:nvGrpSpPr>
        <p:grpSpPr>
          <a:xfrm>
            <a:off x="6565905" y="3609751"/>
            <a:ext cx="333380" cy="333380"/>
            <a:chOff x="6570549" y="3908514"/>
            <a:chExt cx="440688" cy="440688"/>
          </a:xfrm>
        </p:grpSpPr>
        <p:grpSp>
          <p:nvGrpSpPr>
            <p:cNvPr id="3602" name="Google Shape;3602;p76"/>
            <p:cNvGrpSpPr/>
            <p:nvPr/>
          </p:nvGrpSpPr>
          <p:grpSpPr>
            <a:xfrm>
              <a:off x="6570549" y="3908514"/>
              <a:ext cx="440688" cy="440688"/>
              <a:chOff x="-1184600" y="2189099"/>
              <a:chExt cx="716100" cy="716100"/>
            </a:xfrm>
          </p:grpSpPr>
          <p:sp>
            <p:nvSpPr>
              <p:cNvPr id="3603" name="Google Shape;3603;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04" name="Google Shape;3604;p76"/>
              <p:cNvPicPr preferRelativeResize="0"/>
              <p:nvPr/>
            </p:nvPicPr>
            <p:blipFill>
              <a:blip r:embed="rId9">
                <a:alphaModFix/>
              </a:blip>
              <a:stretch>
                <a:fillRect/>
              </a:stretch>
            </p:blipFill>
            <p:spPr>
              <a:xfrm>
                <a:off x="-1166706" y="2197616"/>
                <a:ext cx="675860" cy="675860"/>
              </a:xfrm>
              <a:prstGeom prst="rect">
                <a:avLst/>
              </a:prstGeom>
              <a:noFill/>
              <a:ln>
                <a:noFill/>
              </a:ln>
            </p:spPr>
          </p:pic>
        </p:grpSp>
        <p:sp>
          <p:nvSpPr>
            <p:cNvPr id="3605" name="Google Shape;3605;p76"/>
            <p:cNvSpPr/>
            <p:nvPr/>
          </p:nvSpPr>
          <p:spPr>
            <a:xfrm>
              <a:off x="6687022" y="4023570"/>
              <a:ext cx="207742" cy="210573"/>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6" name="Google Shape;3606;p76"/>
          <p:cNvGrpSpPr/>
          <p:nvPr/>
        </p:nvGrpSpPr>
        <p:grpSpPr>
          <a:xfrm>
            <a:off x="6565905" y="4016013"/>
            <a:ext cx="333380" cy="333380"/>
            <a:chOff x="6570574" y="4423314"/>
            <a:chExt cx="440688" cy="440688"/>
          </a:xfrm>
        </p:grpSpPr>
        <p:grpSp>
          <p:nvGrpSpPr>
            <p:cNvPr id="3607" name="Google Shape;3607;p76"/>
            <p:cNvGrpSpPr/>
            <p:nvPr/>
          </p:nvGrpSpPr>
          <p:grpSpPr>
            <a:xfrm>
              <a:off x="6570574" y="4423314"/>
              <a:ext cx="440688" cy="440688"/>
              <a:chOff x="-1184600" y="2189099"/>
              <a:chExt cx="716100" cy="716100"/>
            </a:xfrm>
          </p:grpSpPr>
          <p:sp>
            <p:nvSpPr>
              <p:cNvPr id="3608" name="Google Shape;3608;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09" name="Google Shape;3609;p76"/>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3610" name="Google Shape;3610;p76"/>
            <p:cNvGrpSpPr/>
            <p:nvPr/>
          </p:nvGrpSpPr>
          <p:grpSpPr>
            <a:xfrm>
              <a:off x="6688703" y="4540136"/>
              <a:ext cx="204429" cy="207043"/>
              <a:chOff x="-42617300" y="3587775"/>
              <a:chExt cx="306950" cy="310875"/>
            </a:xfrm>
          </p:grpSpPr>
          <p:sp>
            <p:nvSpPr>
              <p:cNvPr id="3611" name="Google Shape;3611;p76"/>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6"/>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3613" name="Google Shape;3613;p76"/>
          <p:cNvGraphicFramePr/>
          <p:nvPr/>
        </p:nvGraphicFramePr>
        <p:xfrm>
          <a:off x="995813"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3614" name="Google Shape;3614;p76"/>
          <p:cNvGrpSpPr/>
          <p:nvPr/>
        </p:nvGrpSpPr>
        <p:grpSpPr>
          <a:xfrm>
            <a:off x="1824449" y="3051264"/>
            <a:ext cx="440688" cy="440688"/>
            <a:chOff x="-1184600" y="2189099"/>
            <a:chExt cx="716100" cy="716100"/>
          </a:xfrm>
        </p:grpSpPr>
        <p:sp>
          <p:nvSpPr>
            <p:cNvPr id="3615" name="Google Shape;3615;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16" name="Google Shape;3616;p76"/>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3617" name="Google Shape;3617;p76"/>
          <p:cNvGrpSpPr/>
          <p:nvPr/>
        </p:nvGrpSpPr>
        <p:grpSpPr>
          <a:xfrm>
            <a:off x="2548349" y="3479889"/>
            <a:ext cx="440688" cy="440688"/>
            <a:chOff x="-1184600" y="2189099"/>
            <a:chExt cx="716100" cy="716100"/>
          </a:xfrm>
        </p:grpSpPr>
        <p:sp>
          <p:nvSpPr>
            <p:cNvPr id="3618" name="Google Shape;3618;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19" name="Google Shape;3619;p76"/>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3620" name="Google Shape;3620;p76"/>
          <p:cNvGrpSpPr/>
          <p:nvPr/>
        </p:nvGrpSpPr>
        <p:grpSpPr>
          <a:xfrm>
            <a:off x="4672424" y="3479889"/>
            <a:ext cx="440688" cy="440688"/>
            <a:chOff x="-1184600" y="2189099"/>
            <a:chExt cx="716100" cy="716100"/>
          </a:xfrm>
        </p:grpSpPr>
        <p:sp>
          <p:nvSpPr>
            <p:cNvPr id="3621" name="Google Shape;3621;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22" name="Google Shape;3622;p76"/>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3623" name="Google Shape;3623;p76"/>
          <p:cNvGrpSpPr/>
          <p:nvPr/>
        </p:nvGrpSpPr>
        <p:grpSpPr>
          <a:xfrm>
            <a:off x="3243674" y="3908514"/>
            <a:ext cx="440688" cy="440688"/>
            <a:chOff x="-1184600" y="2189099"/>
            <a:chExt cx="716100" cy="716100"/>
          </a:xfrm>
        </p:grpSpPr>
        <p:sp>
          <p:nvSpPr>
            <p:cNvPr id="3624" name="Google Shape;3624;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25" name="Google Shape;3625;p76"/>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3626" name="Google Shape;3626;p76"/>
          <p:cNvGrpSpPr/>
          <p:nvPr/>
        </p:nvGrpSpPr>
        <p:grpSpPr>
          <a:xfrm>
            <a:off x="3356209" y="4032654"/>
            <a:ext cx="215617" cy="192407"/>
            <a:chOff x="-42996150" y="3612600"/>
            <a:chExt cx="323750" cy="288900"/>
          </a:xfrm>
        </p:grpSpPr>
        <p:sp>
          <p:nvSpPr>
            <p:cNvPr id="3627" name="Google Shape;3627;p76"/>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6"/>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6"/>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0" name="Google Shape;3630;p76"/>
          <p:cNvGrpSpPr/>
          <p:nvPr/>
        </p:nvGrpSpPr>
        <p:grpSpPr>
          <a:xfrm>
            <a:off x="4790553" y="3596711"/>
            <a:ext cx="204429" cy="207043"/>
            <a:chOff x="-42617300" y="3587775"/>
            <a:chExt cx="306950" cy="310875"/>
          </a:xfrm>
        </p:grpSpPr>
        <p:sp>
          <p:nvSpPr>
            <p:cNvPr id="3631" name="Google Shape;3631;p76"/>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6"/>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3" name="Google Shape;3633;p76"/>
          <p:cNvGrpSpPr/>
          <p:nvPr/>
        </p:nvGrpSpPr>
        <p:grpSpPr>
          <a:xfrm>
            <a:off x="3243674" y="2571739"/>
            <a:ext cx="440688" cy="440688"/>
            <a:chOff x="-1184600" y="2189099"/>
            <a:chExt cx="716100" cy="716100"/>
          </a:xfrm>
        </p:grpSpPr>
        <p:sp>
          <p:nvSpPr>
            <p:cNvPr id="3634" name="Google Shape;3634;p7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35" name="Google Shape;3635;p76"/>
            <p:cNvPicPr preferRelativeResize="0"/>
            <p:nvPr/>
          </p:nvPicPr>
          <p:blipFill>
            <a:blip r:embed="rId11">
              <a:alphaModFix/>
            </a:blip>
            <a:stretch>
              <a:fillRect/>
            </a:stretch>
          </p:blipFill>
          <p:spPr>
            <a:xfrm>
              <a:off x="-1166706" y="2197616"/>
              <a:ext cx="675860" cy="675860"/>
            </a:xfrm>
            <a:prstGeom prst="rect">
              <a:avLst/>
            </a:prstGeom>
            <a:noFill/>
            <a:ln>
              <a:noFill/>
            </a:ln>
          </p:spPr>
        </p:pic>
      </p:grpSp>
      <p:sp>
        <p:nvSpPr>
          <p:cNvPr id="3636" name="Google Shape;3636;p76"/>
          <p:cNvSpPr/>
          <p:nvPr/>
        </p:nvSpPr>
        <p:spPr>
          <a:xfrm>
            <a:off x="3360147" y="2686795"/>
            <a:ext cx="207742" cy="210573"/>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6"/>
          <p:cNvSpPr/>
          <p:nvPr/>
        </p:nvSpPr>
        <p:spPr>
          <a:xfrm>
            <a:off x="2643576" y="3595055"/>
            <a:ext cx="250233" cy="210356"/>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8" name="Google Shape;3638;p76"/>
          <p:cNvGrpSpPr/>
          <p:nvPr/>
        </p:nvGrpSpPr>
        <p:grpSpPr>
          <a:xfrm>
            <a:off x="1968719" y="3166430"/>
            <a:ext cx="152148" cy="210356"/>
            <a:chOff x="-38129425" y="3222550"/>
            <a:chExt cx="228450" cy="315850"/>
          </a:xfrm>
        </p:grpSpPr>
        <p:sp>
          <p:nvSpPr>
            <p:cNvPr id="3639" name="Google Shape;3639;p76"/>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6"/>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1" name="Google Shape;3641;p76">
            <a:hlinkClick action="ppaction://hlinksldjump" r:id="rId12"/>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642" name="Google Shape;3642;p76">
            <a:hlinkClick action="ppaction://hlinksldjump" r:id="rId13"/>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643" name="Google Shape;3643;p76">
            <a:hlinkClick action="ppaction://hlinksldjump" r:id="rId14"/>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644" name="Google Shape;3644;p76">
            <a:hlinkClick action="ppaction://hlinksldjump" r:id="rId15"/>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645" name="Google Shape;3645;p76">
            <a:hlinkClick action="ppaction://hlinksldjump" r:id="rId16"/>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646" name="Google Shape;3646;p76">
            <a:hlinkClick action="ppaction://hlinksldjump" r:id="rId17"/>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647" name="Google Shape;3647;p76">
            <a:hlinkClick action="ppaction://hlinksldjump" r:id="rId18"/>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648" name="Google Shape;3648;p76">
            <a:hlinkClick action="ppaction://hlinksldjump" r:id="rId19"/>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649" name="Google Shape;3649;p76">
            <a:hlinkClick action="ppaction://hlinksldjump" r:id="rId20"/>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650" name="Google Shape;3650;p76">
            <a:hlinkClick action="ppaction://hlinksldjump" r:id="rId21"/>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651" name="Google Shape;3651;p76">
            <a:hlinkClick action="ppaction://hlinksldjump" r:id="rId22"/>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652" name="Google Shape;3652;p76">
            <a:hlinkClick action="ppaction://hlinksldjump" r:id="rId23"/>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653" name="Google Shape;3653;p76">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654" name="Google Shape;3654;p76">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8" name="Shape 3658"/>
        <p:cNvGrpSpPr/>
        <p:nvPr/>
      </p:nvGrpSpPr>
      <p:grpSpPr>
        <a:xfrm>
          <a:off x="0" y="0"/>
          <a:ext cx="0" cy="0"/>
          <a:chOff x="0" y="0"/>
          <a:chExt cx="0" cy="0"/>
        </a:xfrm>
      </p:grpSpPr>
      <p:sp>
        <p:nvSpPr>
          <p:cNvPr id="3659" name="Google Shape;3659;p77"/>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660" name="Google Shape;3660;p77"/>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661" name="Google Shape;3661;p77"/>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662" name="Google Shape;3662;p77"/>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663" name="Google Shape;3663;p77"/>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664" name="Google Shape;3664;p77"/>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665" name="Google Shape;3665;p77"/>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3666" name="Google Shape;3666;p77"/>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3667" name="Google Shape;3667;p77"/>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3668" name="Google Shape;3668;p77"/>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3669" name="Google Shape;3669;p77"/>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3670" name="Google Shape;3670;p77"/>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sp>
        <p:nvSpPr>
          <p:cNvPr id="3671" name="Google Shape;3671;p77"/>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Weekly Schedule</a:t>
            </a:r>
            <a:endParaRPr>
              <a:solidFill>
                <a:schemeClr val="dk2"/>
              </a:solidFill>
            </a:endParaRPr>
          </a:p>
        </p:txBody>
      </p:sp>
      <p:pic>
        <p:nvPicPr>
          <p:cNvPr id="3672" name="Google Shape;3672;p77"/>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3673" name="Google Shape;3673;p77"/>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3674" name="Google Shape;3674;p77"/>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3675" name="Google Shape;3675;p77"/>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3676" name="Google Shape;3676;p77"/>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20</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21</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22</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23</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Tennis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3677" name="Google Shape;3677;p77">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678" name="Google Shape;3678;p77">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679" name="Google Shape;3679;p77">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680" name="Google Shape;3680;p77">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681" name="Google Shape;3681;p77">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682" name="Google Shape;3682;p77">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683" name="Google Shape;3683;p77">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684" name="Google Shape;3684;p77">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685" name="Google Shape;3685;p77">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686" name="Google Shape;3686;p77">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687" name="Google Shape;3687;p77">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688" name="Google Shape;3688;p77">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689" name="Google Shape;3689;p77">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690" name="Google Shape;3690;p77">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4" name="Shape 3694"/>
        <p:cNvGrpSpPr/>
        <p:nvPr/>
      </p:nvGrpSpPr>
      <p:grpSpPr>
        <a:xfrm>
          <a:off x="0" y="0"/>
          <a:ext cx="0" cy="0"/>
          <a:chOff x="0" y="0"/>
          <a:chExt cx="0" cy="0"/>
        </a:xfrm>
      </p:grpSpPr>
      <p:pic>
        <p:nvPicPr>
          <p:cNvPr id="3695" name="Google Shape;3695;p78"/>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3696" name="Google Shape;3696;p78"/>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3697" name="Google Shape;3697;p78"/>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Saturday</a:t>
            </a:r>
            <a:endParaRPr>
              <a:solidFill>
                <a:schemeClr val="dk2"/>
              </a:solidFill>
            </a:endParaRPr>
          </a:p>
        </p:txBody>
      </p:sp>
      <p:graphicFrame>
        <p:nvGraphicFramePr>
          <p:cNvPr id="3698" name="Google Shape;3698;p78"/>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Spanish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Math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Team meeting</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Doctor Appointment</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3699" name="Google Shape;3699;p78"/>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3700" name="Google Shape;3700;p78"/>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3701" name="Google Shape;3701;p78"/>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3702" name="Google Shape;3702;p78"/>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3703" name="Google Shape;3703;p78"/>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3704" name="Google Shape;3704;p78"/>
          <p:cNvGrpSpPr/>
          <p:nvPr/>
        </p:nvGrpSpPr>
        <p:grpSpPr>
          <a:xfrm>
            <a:off x="2042758" y="1840525"/>
            <a:ext cx="333416" cy="333416"/>
            <a:chOff x="2042758" y="1840525"/>
            <a:chExt cx="333416" cy="333416"/>
          </a:xfrm>
        </p:grpSpPr>
        <p:grpSp>
          <p:nvGrpSpPr>
            <p:cNvPr id="3705" name="Google Shape;3705;p78"/>
            <p:cNvGrpSpPr/>
            <p:nvPr/>
          </p:nvGrpSpPr>
          <p:grpSpPr>
            <a:xfrm>
              <a:off x="2042758" y="1840525"/>
              <a:ext cx="333416" cy="333416"/>
              <a:chOff x="-1184600" y="2189099"/>
              <a:chExt cx="716100" cy="716100"/>
            </a:xfrm>
          </p:grpSpPr>
          <p:sp>
            <p:nvSpPr>
              <p:cNvPr id="3706" name="Google Shape;3706;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07" name="Google Shape;3707;p78"/>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708" name="Google Shape;3708;p78"/>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09" name="Google Shape;3709;p78"/>
          <p:cNvGrpSpPr/>
          <p:nvPr/>
        </p:nvGrpSpPr>
        <p:grpSpPr>
          <a:xfrm>
            <a:off x="5727646" y="1840531"/>
            <a:ext cx="333416" cy="333416"/>
            <a:chOff x="-1184600" y="2189099"/>
            <a:chExt cx="716100" cy="716100"/>
          </a:xfrm>
        </p:grpSpPr>
        <p:sp>
          <p:nvSpPr>
            <p:cNvPr id="3710" name="Google Shape;3710;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11" name="Google Shape;3711;p78"/>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712" name="Google Shape;3712;p78"/>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713" name="Google Shape;3713;p78"/>
          <p:cNvGrpSpPr/>
          <p:nvPr/>
        </p:nvGrpSpPr>
        <p:grpSpPr>
          <a:xfrm>
            <a:off x="2042758" y="3162119"/>
            <a:ext cx="333416" cy="333416"/>
            <a:chOff x="2042758" y="3200219"/>
            <a:chExt cx="333416" cy="333416"/>
          </a:xfrm>
        </p:grpSpPr>
        <p:grpSp>
          <p:nvGrpSpPr>
            <p:cNvPr id="3714" name="Google Shape;3714;p78"/>
            <p:cNvGrpSpPr/>
            <p:nvPr/>
          </p:nvGrpSpPr>
          <p:grpSpPr>
            <a:xfrm>
              <a:off x="2042758" y="3200219"/>
              <a:ext cx="333416" cy="333416"/>
              <a:chOff x="-1184600" y="2189099"/>
              <a:chExt cx="716100" cy="716100"/>
            </a:xfrm>
          </p:grpSpPr>
          <p:sp>
            <p:nvSpPr>
              <p:cNvPr id="3715" name="Google Shape;3715;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16" name="Google Shape;3716;p78"/>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717" name="Google Shape;3717;p78"/>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18" name="Google Shape;3718;p78"/>
          <p:cNvGrpSpPr/>
          <p:nvPr/>
        </p:nvGrpSpPr>
        <p:grpSpPr>
          <a:xfrm>
            <a:off x="2042758" y="2362019"/>
            <a:ext cx="333416" cy="333416"/>
            <a:chOff x="2042758" y="2376994"/>
            <a:chExt cx="333416" cy="333416"/>
          </a:xfrm>
        </p:grpSpPr>
        <p:grpSp>
          <p:nvGrpSpPr>
            <p:cNvPr id="3719" name="Google Shape;3719;p78"/>
            <p:cNvGrpSpPr/>
            <p:nvPr/>
          </p:nvGrpSpPr>
          <p:grpSpPr>
            <a:xfrm>
              <a:off x="2042758" y="2376994"/>
              <a:ext cx="333416" cy="333416"/>
              <a:chOff x="-1184600" y="2189099"/>
              <a:chExt cx="716100" cy="716100"/>
            </a:xfrm>
          </p:grpSpPr>
          <p:sp>
            <p:nvSpPr>
              <p:cNvPr id="3720" name="Google Shape;3720;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21" name="Google Shape;3721;p78"/>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722" name="Google Shape;3722;p78"/>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23" name="Google Shape;3723;p78"/>
          <p:cNvGrpSpPr/>
          <p:nvPr/>
        </p:nvGrpSpPr>
        <p:grpSpPr>
          <a:xfrm>
            <a:off x="2042796" y="2762069"/>
            <a:ext cx="333416" cy="333416"/>
            <a:chOff x="2042796" y="2788606"/>
            <a:chExt cx="333416" cy="333416"/>
          </a:xfrm>
        </p:grpSpPr>
        <p:grpSp>
          <p:nvGrpSpPr>
            <p:cNvPr id="3724" name="Google Shape;3724;p78"/>
            <p:cNvGrpSpPr/>
            <p:nvPr/>
          </p:nvGrpSpPr>
          <p:grpSpPr>
            <a:xfrm>
              <a:off x="2042796" y="2788606"/>
              <a:ext cx="333416" cy="333416"/>
              <a:chOff x="-1184600" y="2189099"/>
              <a:chExt cx="716100" cy="716100"/>
            </a:xfrm>
          </p:grpSpPr>
          <p:sp>
            <p:nvSpPr>
              <p:cNvPr id="3725" name="Google Shape;3725;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26" name="Google Shape;3726;p78"/>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727" name="Google Shape;3727;p78"/>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28" name="Google Shape;3728;p78"/>
          <p:cNvGrpSpPr/>
          <p:nvPr/>
        </p:nvGrpSpPr>
        <p:grpSpPr>
          <a:xfrm>
            <a:off x="2042758" y="3562169"/>
            <a:ext cx="333416" cy="333416"/>
            <a:chOff x="2042758" y="3562169"/>
            <a:chExt cx="333416" cy="333416"/>
          </a:xfrm>
        </p:grpSpPr>
        <p:grpSp>
          <p:nvGrpSpPr>
            <p:cNvPr id="3729" name="Google Shape;3729;p78"/>
            <p:cNvGrpSpPr/>
            <p:nvPr/>
          </p:nvGrpSpPr>
          <p:grpSpPr>
            <a:xfrm>
              <a:off x="2042758" y="3562169"/>
              <a:ext cx="333416" cy="333416"/>
              <a:chOff x="-1184600" y="2189099"/>
              <a:chExt cx="716100" cy="716100"/>
            </a:xfrm>
          </p:grpSpPr>
          <p:sp>
            <p:nvSpPr>
              <p:cNvPr id="3730" name="Google Shape;3730;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31" name="Google Shape;3731;p78"/>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732" name="Google Shape;3732;p78"/>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33" name="Google Shape;3733;p78"/>
          <p:cNvGrpSpPr/>
          <p:nvPr/>
        </p:nvGrpSpPr>
        <p:grpSpPr>
          <a:xfrm>
            <a:off x="5727646" y="2362019"/>
            <a:ext cx="333416" cy="333416"/>
            <a:chOff x="2042758" y="3562169"/>
            <a:chExt cx="333416" cy="333416"/>
          </a:xfrm>
        </p:grpSpPr>
        <p:grpSp>
          <p:nvGrpSpPr>
            <p:cNvPr id="3734" name="Google Shape;3734;p78"/>
            <p:cNvGrpSpPr/>
            <p:nvPr/>
          </p:nvGrpSpPr>
          <p:grpSpPr>
            <a:xfrm>
              <a:off x="2042758" y="3562169"/>
              <a:ext cx="333416" cy="333416"/>
              <a:chOff x="-1184600" y="2189099"/>
              <a:chExt cx="716100" cy="716100"/>
            </a:xfrm>
          </p:grpSpPr>
          <p:sp>
            <p:nvSpPr>
              <p:cNvPr id="3735" name="Google Shape;3735;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36" name="Google Shape;3736;p78"/>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737" name="Google Shape;3737;p78"/>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38" name="Google Shape;3738;p78"/>
          <p:cNvGrpSpPr/>
          <p:nvPr/>
        </p:nvGrpSpPr>
        <p:grpSpPr>
          <a:xfrm>
            <a:off x="5727646" y="3167111"/>
            <a:ext cx="333416" cy="333416"/>
            <a:chOff x="2042758" y="3200219"/>
            <a:chExt cx="333416" cy="333416"/>
          </a:xfrm>
        </p:grpSpPr>
        <p:grpSp>
          <p:nvGrpSpPr>
            <p:cNvPr id="3739" name="Google Shape;3739;p78"/>
            <p:cNvGrpSpPr/>
            <p:nvPr/>
          </p:nvGrpSpPr>
          <p:grpSpPr>
            <a:xfrm>
              <a:off x="2042758" y="3200219"/>
              <a:ext cx="333416" cy="333416"/>
              <a:chOff x="-1184600" y="2189099"/>
              <a:chExt cx="716100" cy="716100"/>
            </a:xfrm>
          </p:grpSpPr>
          <p:sp>
            <p:nvSpPr>
              <p:cNvPr id="3740" name="Google Shape;3740;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41" name="Google Shape;3741;p78"/>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742" name="Google Shape;3742;p78"/>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43" name="Google Shape;3743;p78"/>
          <p:cNvGrpSpPr/>
          <p:nvPr/>
        </p:nvGrpSpPr>
        <p:grpSpPr>
          <a:xfrm>
            <a:off x="5727646" y="2764565"/>
            <a:ext cx="333416" cy="333416"/>
            <a:chOff x="2042796" y="2788606"/>
            <a:chExt cx="333416" cy="333416"/>
          </a:xfrm>
        </p:grpSpPr>
        <p:grpSp>
          <p:nvGrpSpPr>
            <p:cNvPr id="3744" name="Google Shape;3744;p78"/>
            <p:cNvGrpSpPr/>
            <p:nvPr/>
          </p:nvGrpSpPr>
          <p:grpSpPr>
            <a:xfrm>
              <a:off x="2042796" y="2788606"/>
              <a:ext cx="333416" cy="333416"/>
              <a:chOff x="-1184600" y="2189099"/>
              <a:chExt cx="716100" cy="716100"/>
            </a:xfrm>
          </p:grpSpPr>
          <p:sp>
            <p:nvSpPr>
              <p:cNvPr id="3745" name="Google Shape;3745;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46" name="Google Shape;3746;p78"/>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747" name="Google Shape;3747;p78"/>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748" name="Google Shape;3748;p78">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749" name="Google Shape;3749;p78">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750" name="Google Shape;3750;p78">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751" name="Google Shape;3751;p78">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752" name="Google Shape;3752;p78">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753" name="Google Shape;3753;p78">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754" name="Google Shape;3754;p78">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755" name="Google Shape;3755;p78">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756" name="Google Shape;3756;p78">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757" name="Google Shape;3757;p78">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758" name="Google Shape;3758;p78">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759" name="Google Shape;3759;p78">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760" name="Google Shape;3760;p78">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761" name="Google Shape;3761;p78">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3762" name="Google Shape;3762;p78"/>
          <p:cNvGrpSpPr/>
          <p:nvPr/>
        </p:nvGrpSpPr>
        <p:grpSpPr>
          <a:xfrm>
            <a:off x="2042758" y="3962219"/>
            <a:ext cx="333416" cy="333416"/>
            <a:chOff x="2042796" y="2788606"/>
            <a:chExt cx="333416" cy="333416"/>
          </a:xfrm>
        </p:grpSpPr>
        <p:grpSp>
          <p:nvGrpSpPr>
            <p:cNvPr id="3763" name="Google Shape;3763;p78"/>
            <p:cNvGrpSpPr/>
            <p:nvPr/>
          </p:nvGrpSpPr>
          <p:grpSpPr>
            <a:xfrm>
              <a:off x="2042796" y="2788606"/>
              <a:ext cx="333416" cy="333416"/>
              <a:chOff x="-1184600" y="2189099"/>
              <a:chExt cx="716100" cy="716100"/>
            </a:xfrm>
          </p:grpSpPr>
          <p:sp>
            <p:nvSpPr>
              <p:cNvPr id="3764" name="Google Shape;3764;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65" name="Google Shape;3765;p78"/>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766" name="Google Shape;3766;p78"/>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67" name="Google Shape;3767;p78"/>
          <p:cNvGrpSpPr/>
          <p:nvPr/>
        </p:nvGrpSpPr>
        <p:grpSpPr>
          <a:xfrm>
            <a:off x="5727646" y="3569661"/>
            <a:ext cx="333416" cy="333416"/>
            <a:chOff x="2042758" y="3200219"/>
            <a:chExt cx="333416" cy="333416"/>
          </a:xfrm>
        </p:grpSpPr>
        <p:grpSp>
          <p:nvGrpSpPr>
            <p:cNvPr id="3768" name="Google Shape;3768;p78"/>
            <p:cNvGrpSpPr/>
            <p:nvPr/>
          </p:nvGrpSpPr>
          <p:grpSpPr>
            <a:xfrm>
              <a:off x="2042758" y="3200219"/>
              <a:ext cx="333416" cy="333416"/>
              <a:chOff x="-1184600" y="2189099"/>
              <a:chExt cx="716100" cy="716100"/>
            </a:xfrm>
          </p:grpSpPr>
          <p:sp>
            <p:nvSpPr>
              <p:cNvPr id="3769" name="Google Shape;3769;p7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70" name="Google Shape;3770;p78"/>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771" name="Google Shape;3771;p78"/>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75" name="Shape 3775"/>
        <p:cNvGrpSpPr/>
        <p:nvPr/>
      </p:nvGrpSpPr>
      <p:grpSpPr>
        <a:xfrm>
          <a:off x="0" y="0"/>
          <a:ext cx="0" cy="0"/>
          <a:chOff x="0" y="0"/>
          <a:chExt cx="0" cy="0"/>
        </a:xfrm>
      </p:grpSpPr>
      <p:pic>
        <p:nvPicPr>
          <p:cNvPr id="3776" name="Google Shape;3776;p79"/>
          <p:cNvPicPr preferRelativeResize="0"/>
          <p:nvPr/>
        </p:nvPicPr>
        <p:blipFill>
          <a:blip r:embed="rId3">
            <a:alphaModFix amt="89000"/>
          </a:blip>
          <a:stretch>
            <a:fillRect/>
          </a:stretch>
        </p:blipFill>
        <p:spPr>
          <a:xfrm>
            <a:off x="4800500" y="3234825"/>
            <a:ext cx="2310676" cy="609250"/>
          </a:xfrm>
          <a:prstGeom prst="rect">
            <a:avLst/>
          </a:prstGeom>
          <a:noFill/>
          <a:ln>
            <a:noFill/>
          </a:ln>
        </p:spPr>
      </p:pic>
      <p:pic>
        <p:nvPicPr>
          <p:cNvPr id="3777" name="Google Shape;3777;p79"/>
          <p:cNvPicPr preferRelativeResize="0"/>
          <p:nvPr/>
        </p:nvPicPr>
        <p:blipFill>
          <a:blip r:embed="rId4">
            <a:alphaModFix amt="89000"/>
          </a:blip>
          <a:stretch>
            <a:fillRect/>
          </a:stretch>
        </p:blipFill>
        <p:spPr>
          <a:xfrm>
            <a:off x="2362100" y="3234825"/>
            <a:ext cx="2310676" cy="609250"/>
          </a:xfrm>
          <a:prstGeom prst="rect">
            <a:avLst/>
          </a:prstGeom>
          <a:noFill/>
          <a:ln>
            <a:noFill/>
          </a:ln>
        </p:spPr>
      </p:pic>
      <p:pic>
        <p:nvPicPr>
          <p:cNvPr id="3778" name="Google Shape;3778;p79"/>
          <p:cNvPicPr preferRelativeResize="0"/>
          <p:nvPr/>
        </p:nvPicPr>
        <p:blipFill>
          <a:blip r:embed="rId5">
            <a:alphaModFix amt="89000"/>
          </a:blip>
          <a:stretch>
            <a:fillRect/>
          </a:stretch>
        </p:blipFill>
        <p:spPr>
          <a:xfrm>
            <a:off x="4800500" y="1787025"/>
            <a:ext cx="2310676" cy="609250"/>
          </a:xfrm>
          <a:prstGeom prst="rect">
            <a:avLst/>
          </a:prstGeom>
          <a:noFill/>
          <a:ln>
            <a:noFill/>
          </a:ln>
        </p:spPr>
      </p:pic>
      <p:pic>
        <p:nvPicPr>
          <p:cNvPr id="3779" name="Google Shape;3779;p79"/>
          <p:cNvPicPr preferRelativeResize="0"/>
          <p:nvPr/>
        </p:nvPicPr>
        <p:blipFill>
          <a:blip r:embed="rId6">
            <a:alphaModFix amt="89000"/>
          </a:blip>
          <a:stretch>
            <a:fillRect/>
          </a:stretch>
        </p:blipFill>
        <p:spPr>
          <a:xfrm>
            <a:off x="2362100" y="1787025"/>
            <a:ext cx="2310676" cy="609250"/>
          </a:xfrm>
          <a:prstGeom prst="rect">
            <a:avLst/>
          </a:prstGeom>
          <a:noFill/>
          <a:ln>
            <a:noFill/>
          </a:ln>
        </p:spPr>
      </p:pic>
      <p:pic>
        <p:nvPicPr>
          <p:cNvPr id="3780" name="Google Shape;3780;p79"/>
          <p:cNvPicPr preferRelativeResize="0"/>
          <p:nvPr/>
        </p:nvPicPr>
        <p:blipFill rotWithShape="1">
          <a:blip r:embed="rId7">
            <a:alphaModFix amt="90000"/>
          </a:blip>
          <a:srcRect b="0" l="0" r="2657" t="0"/>
          <a:stretch/>
        </p:blipFill>
        <p:spPr>
          <a:xfrm>
            <a:off x="2407119" y="606950"/>
            <a:ext cx="4661248" cy="739774"/>
          </a:xfrm>
          <a:prstGeom prst="rect">
            <a:avLst/>
          </a:prstGeom>
          <a:noFill/>
          <a:ln>
            <a:noFill/>
          </a:ln>
        </p:spPr>
      </p:pic>
      <p:sp>
        <p:nvSpPr>
          <p:cNvPr id="3781" name="Google Shape;3781;p79"/>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Best Friends</a:t>
            </a:r>
            <a:endParaRPr/>
          </a:p>
        </p:txBody>
      </p:sp>
      <p:sp>
        <p:nvSpPr>
          <p:cNvPr id="3782" name="Google Shape;3782;p79"/>
          <p:cNvSpPr txBox="1"/>
          <p:nvPr>
            <p:ph idx="2" type="title"/>
          </p:nvPr>
        </p:nvSpPr>
        <p:spPr>
          <a:xfrm>
            <a:off x="2528338" y="1827800"/>
            <a:ext cx="1978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Gina</a:t>
            </a:r>
            <a:endParaRPr/>
          </a:p>
        </p:txBody>
      </p:sp>
      <p:sp>
        <p:nvSpPr>
          <p:cNvPr id="3783" name="Google Shape;3783;p79"/>
          <p:cNvSpPr txBox="1"/>
          <p:nvPr>
            <p:ph idx="1" type="subTitle"/>
          </p:nvPr>
        </p:nvSpPr>
        <p:spPr>
          <a:xfrm>
            <a:off x="2528338" y="2357175"/>
            <a:ext cx="19782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3784" name="Google Shape;3784;p79"/>
          <p:cNvSpPr txBox="1"/>
          <p:nvPr>
            <p:ph idx="3" type="title"/>
          </p:nvPr>
        </p:nvSpPr>
        <p:spPr>
          <a:xfrm>
            <a:off x="4966738" y="1827800"/>
            <a:ext cx="1978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Jimmy</a:t>
            </a:r>
            <a:endParaRPr/>
          </a:p>
        </p:txBody>
      </p:sp>
      <p:sp>
        <p:nvSpPr>
          <p:cNvPr id="3785" name="Google Shape;3785;p79"/>
          <p:cNvSpPr txBox="1"/>
          <p:nvPr>
            <p:ph idx="4" type="subTitle"/>
          </p:nvPr>
        </p:nvSpPr>
        <p:spPr>
          <a:xfrm>
            <a:off x="4966738" y="2357175"/>
            <a:ext cx="19782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3786" name="Google Shape;3786;p79"/>
          <p:cNvSpPr txBox="1"/>
          <p:nvPr>
            <p:ph idx="5" type="title"/>
          </p:nvPr>
        </p:nvSpPr>
        <p:spPr>
          <a:xfrm>
            <a:off x="2528338" y="3261200"/>
            <a:ext cx="1978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Charles</a:t>
            </a:r>
            <a:endParaRPr/>
          </a:p>
        </p:txBody>
      </p:sp>
      <p:sp>
        <p:nvSpPr>
          <p:cNvPr id="3787" name="Google Shape;3787;p79"/>
          <p:cNvSpPr txBox="1"/>
          <p:nvPr>
            <p:ph idx="6" type="subTitle"/>
          </p:nvPr>
        </p:nvSpPr>
        <p:spPr>
          <a:xfrm>
            <a:off x="2528338" y="3790575"/>
            <a:ext cx="19782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788" name="Google Shape;3788;p79"/>
          <p:cNvSpPr txBox="1"/>
          <p:nvPr>
            <p:ph idx="7" type="title"/>
          </p:nvPr>
        </p:nvSpPr>
        <p:spPr>
          <a:xfrm>
            <a:off x="4966738" y="3261200"/>
            <a:ext cx="1978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Anne</a:t>
            </a:r>
            <a:endParaRPr/>
          </a:p>
        </p:txBody>
      </p:sp>
      <p:sp>
        <p:nvSpPr>
          <p:cNvPr id="3789" name="Google Shape;3789;p79"/>
          <p:cNvSpPr txBox="1"/>
          <p:nvPr>
            <p:ph idx="8" type="subTitle"/>
          </p:nvPr>
        </p:nvSpPr>
        <p:spPr>
          <a:xfrm>
            <a:off x="4966738" y="3790575"/>
            <a:ext cx="19782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grpSp>
        <p:nvGrpSpPr>
          <p:cNvPr id="3790" name="Google Shape;3790;p79"/>
          <p:cNvGrpSpPr/>
          <p:nvPr/>
        </p:nvGrpSpPr>
        <p:grpSpPr>
          <a:xfrm flipH="1">
            <a:off x="1461561" y="1714504"/>
            <a:ext cx="762288" cy="762360"/>
            <a:chOff x="-1184600" y="2189099"/>
            <a:chExt cx="716100" cy="716100"/>
          </a:xfrm>
        </p:grpSpPr>
        <p:sp>
          <p:nvSpPr>
            <p:cNvPr id="3791" name="Google Shape;3791;p7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92" name="Google Shape;3792;p79"/>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3793" name="Google Shape;3793;p79"/>
          <p:cNvGrpSpPr/>
          <p:nvPr/>
        </p:nvGrpSpPr>
        <p:grpSpPr>
          <a:xfrm>
            <a:off x="1658199" y="1911112"/>
            <a:ext cx="369014" cy="369014"/>
            <a:chOff x="-57568775" y="3198925"/>
            <a:chExt cx="318225" cy="318225"/>
          </a:xfrm>
        </p:grpSpPr>
        <p:sp>
          <p:nvSpPr>
            <p:cNvPr id="3794" name="Google Shape;3794;p79"/>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9"/>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9"/>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9"/>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9"/>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9"/>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0" name="Google Shape;3800;p79"/>
          <p:cNvGrpSpPr/>
          <p:nvPr/>
        </p:nvGrpSpPr>
        <p:grpSpPr>
          <a:xfrm flipH="1">
            <a:off x="1461561" y="3171829"/>
            <a:ext cx="762288" cy="762360"/>
            <a:chOff x="-1184600" y="2189099"/>
            <a:chExt cx="716100" cy="716100"/>
          </a:xfrm>
        </p:grpSpPr>
        <p:sp>
          <p:nvSpPr>
            <p:cNvPr id="3801" name="Google Shape;3801;p7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02" name="Google Shape;3802;p79"/>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3803" name="Google Shape;3803;p79"/>
          <p:cNvGrpSpPr/>
          <p:nvPr/>
        </p:nvGrpSpPr>
        <p:grpSpPr>
          <a:xfrm flipH="1">
            <a:off x="7252761" y="1714504"/>
            <a:ext cx="762288" cy="762360"/>
            <a:chOff x="-1184600" y="2189099"/>
            <a:chExt cx="716100" cy="716100"/>
          </a:xfrm>
        </p:grpSpPr>
        <p:sp>
          <p:nvSpPr>
            <p:cNvPr id="3804" name="Google Shape;3804;p7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05" name="Google Shape;3805;p79"/>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3806" name="Google Shape;3806;p79"/>
          <p:cNvGrpSpPr/>
          <p:nvPr/>
        </p:nvGrpSpPr>
        <p:grpSpPr>
          <a:xfrm flipH="1">
            <a:off x="7252761" y="3171829"/>
            <a:ext cx="762288" cy="762360"/>
            <a:chOff x="-1184600" y="2189099"/>
            <a:chExt cx="716100" cy="716100"/>
          </a:xfrm>
        </p:grpSpPr>
        <p:sp>
          <p:nvSpPr>
            <p:cNvPr id="3807" name="Google Shape;3807;p7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08" name="Google Shape;3808;p79"/>
            <p:cNvPicPr preferRelativeResize="0"/>
            <p:nvPr/>
          </p:nvPicPr>
          <p:blipFill>
            <a:blip r:embed="rId11">
              <a:alphaModFix/>
            </a:blip>
            <a:stretch>
              <a:fillRect/>
            </a:stretch>
          </p:blipFill>
          <p:spPr>
            <a:xfrm>
              <a:off x="-1166706" y="2197616"/>
              <a:ext cx="675860" cy="675860"/>
            </a:xfrm>
            <a:prstGeom prst="rect">
              <a:avLst/>
            </a:prstGeom>
            <a:noFill/>
            <a:ln>
              <a:noFill/>
            </a:ln>
          </p:spPr>
        </p:pic>
      </p:grpSp>
      <p:grpSp>
        <p:nvGrpSpPr>
          <p:cNvPr id="3809" name="Google Shape;3809;p79"/>
          <p:cNvGrpSpPr/>
          <p:nvPr/>
        </p:nvGrpSpPr>
        <p:grpSpPr>
          <a:xfrm>
            <a:off x="7455292" y="3374396"/>
            <a:ext cx="357226" cy="357226"/>
            <a:chOff x="-55987225" y="3198925"/>
            <a:chExt cx="317450" cy="317450"/>
          </a:xfrm>
        </p:grpSpPr>
        <p:sp>
          <p:nvSpPr>
            <p:cNvPr id="3810" name="Google Shape;3810;p79"/>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9"/>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9"/>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9"/>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4" name="Google Shape;3814;p79"/>
          <p:cNvGrpSpPr/>
          <p:nvPr/>
        </p:nvGrpSpPr>
        <p:grpSpPr>
          <a:xfrm>
            <a:off x="1683142" y="3374328"/>
            <a:ext cx="357226" cy="357367"/>
            <a:chOff x="-55987225" y="3591025"/>
            <a:chExt cx="317450" cy="317575"/>
          </a:xfrm>
        </p:grpSpPr>
        <p:sp>
          <p:nvSpPr>
            <p:cNvPr id="3815" name="Google Shape;3815;p79"/>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9"/>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9"/>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9"/>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9"/>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0" name="Google Shape;3820;p79"/>
          <p:cNvGrpSpPr/>
          <p:nvPr/>
        </p:nvGrpSpPr>
        <p:grpSpPr>
          <a:xfrm>
            <a:off x="7476575" y="1916196"/>
            <a:ext cx="314662" cy="358971"/>
            <a:chOff x="-56766175" y="3198925"/>
            <a:chExt cx="279625" cy="319000"/>
          </a:xfrm>
        </p:grpSpPr>
        <p:sp>
          <p:nvSpPr>
            <p:cNvPr id="3821" name="Google Shape;3821;p79"/>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9"/>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9"/>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9"/>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9"/>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9"/>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9"/>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28" name="Google Shape;3828;p79">
            <a:hlinkClick action="ppaction://hlinksldjump" r:id="rId12"/>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829" name="Google Shape;3829;p79">
            <a:hlinkClick action="ppaction://hlinksldjump" r:id="rId13"/>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830" name="Google Shape;3830;p79">
            <a:hlinkClick action="ppaction://hlinksldjump" r:id="rId14"/>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831" name="Google Shape;3831;p79">
            <a:hlinkClick action="ppaction://hlinksldjump" r:id="rId15"/>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832" name="Google Shape;3832;p79">
            <a:hlinkClick action="ppaction://hlinksldjump" r:id="rId16"/>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833" name="Google Shape;3833;p79">
            <a:hlinkClick action="ppaction://hlinksldjump" r:id="rId17"/>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834" name="Google Shape;3834;p79">
            <a:hlinkClick action="ppaction://hlinksldjump" r:id="rId18"/>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835" name="Google Shape;3835;p79">
            <a:hlinkClick action="ppaction://hlinksldjump" r:id="rId19"/>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836" name="Google Shape;3836;p79">
            <a:hlinkClick action="ppaction://hlinksldjump" r:id="rId20"/>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837" name="Google Shape;3837;p79">
            <a:hlinkClick action="ppaction://hlinksldjump" r:id="rId21"/>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838" name="Google Shape;3838;p79">
            <a:hlinkClick action="ppaction://hlinksldjump" r:id="rId22"/>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839" name="Google Shape;3839;p79">
            <a:hlinkClick action="ppaction://hlinksldjump" r:id="rId23"/>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840" name="Google Shape;3840;p79">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841" name="Google Shape;3841;p79">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5" name="Shape 3845"/>
        <p:cNvGrpSpPr/>
        <p:nvPr/>
      </p:nvGrpSpPr>
      <p:grpSpPr>
        <a:xfrm>
          <a:off x="0" y="0"/>
          <a:ext cx="0" cy="0"/>
          <a:chOff x="0" y="0"/>
          <a:chExt cx="0" cy="0"/>
        </a:xfrm>
      </p:grpSpPr>
      <p:pic>
        <p:nvPicPr>
          <p:cNvPr id="3846" name="Google Shape;3846;p80"/>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3847" name="Google Shape;3847;p80"/>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December </a:t>
            </a:r>
            <a:r>
              <a:rPr lang="en"/>
              <a:t>2022</a:t>
            </a:r>
            <a:endParaRPr/>
          </a:p>
        </p:txBody>
      </p:sp>
      <p:pic>
        <p:nvPicPr>
          <p:cNvPr id="3848" name="Google Shape;3848;p80"/>
          <p:cNvPicPr preferRelativeResize="0"/>
          <p:nvPr/>
        </p:nvPicPr>
        <p:blipFill rotWithShape="1">
          <a:blip r:embed="rId4">
            <a:alphaModFix/>
          </a:blip>
          <a:srcRect b="22969" l="0" r="0" t="19433"/>
          <a:stretch/>
        </p:blipFill>
        <p:spPr>
          <a:xfrm>
            <a:off x="3440906" y="1571625"/>
            <a:ext cx="5400673" cy="3022874"/>
          </a:xfrm>
          <a:prstGeom prst="rect">
            <a:avLst/>
          </a:prstGeom>
          <a:noFill/>
          <a:ln>
            <a:noFill/>
          </a:ln>
        </p:spPr>
      </p:pic>
      <p:graphicFrame>
        <p:nvGraphicFramePr>
          <p:cNvPr id="3849" name="Google Shape;3849;p80"/>
          <p:cNvGraphicFramePr/>
          <p:nvPr/>
        </p:nvGraphicFramePr>
        <p:xfrm>
          <a:off x="3674719"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pic>
        <p:nvPicPr>
          <p:cNvPr id="3850" name="Google Shape;3850;p80"/>
          <p:cNvPicPr preferRelativeResize="0"/>
          <p:nvPr/>
        </p:nvPicPr>
        <p:blipFill rotWithShape="1">
          <a:blip r:embed="rId5">
            <a:alphaModFix/>
          </a:blip>
          <a:srcRect b="6375" l="6763" r="4482" t="8270"/>
          <a:stretch/>
        </p:blipFill>
        <p:spPr>
          <a:xfrm>
            <a:off x="797731" y="1552575"/>
            <a:ext cx="2547901" cy="3062298"/>
          </a:xfrm>
          <a:prstGeom prst="rect">
            <a:avLst/>
          </a:prstGeom>
          <a:noFill/>
          <a:ln>
            <a:noFill/>
          </a:ln>
        </p:spPr>
      </p:pic>
      <p:graphicFrame>
        <p:nvGraphicFramePr>
          <p:cNvPr id="3851" name="Google Shape;3851;p80"/>
          <p:cNvGraphicFramePr/>
          <p:nvPr/>
        </p:nvGraphicFramePr>
        <p:xfrm>
          <a:off x="856019"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John's birthday</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Presentation</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Exam</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Celebration</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Homework</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3852" name="Google Shape;3852;p80"/>
          <p:cNvGrpSpPr/>
          <p:nvPr/>
        </p:nvGrpSpPr>
        <p:grpSpPr>
          <a:xfrm>
            <a:off x="1129452" y="2391075"/>
            <a:ext cx="333416" cy="333416"/>
            <a:chOff x="-1184600" y="2189099"/>
            <a:chExt cx="716100" cy="716100"/>
          </a:xfrm>
        </p:grpSpPr>
        <p:sp>
          <p:nvSpPr>
            <p:cNvPr id="3853" name="Google Shape;3853;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54" name="Google Shape;3854;p80"/>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3855" name="Google Shape;3855;p80"/>
          <p:cNvGrpSpPr/>
          <p:nvPr/>
        </p:nvGrpSpPr>
        <p:grpSpPr>
          <a:xfrm>
            <a:off x="1129452" y="2797337"/>
            <a:ext cx="333416" cy="333416"/>
            <a:chOff x="-1184600" y="2189099"/>
            <a:chExt cx="716100" cy="716100"/>
          </a:xfrm>
        </p:grpSpPr>
        <p:sp>
          <p:nvSpPr>
            <p:cNvPr id="3856" name="Google Shape;3856;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57" name="Google Shape;3857;p80"/>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3858" name="Google Shape;3858;p80"/>
          <p:cNvGrpSpPr/>
          <p:nvPr/>
        </p:nvGrpSpPr>
        <p:grpSpPr>
          <a:xfrm>
            <a:off x="1129452" y="3203599"/>
            <a:ext cx="333416" cy="333416"/>
            <a:chOff x="-1184600" y="2189099"/>
            <a:chExt cx="716100" cy="716100"/>
          </a:xfrm>
        </p:grpSpPr>
        <p:sp>
          <p:nvSpPr>
            <p:cNvPr id="3859" name="Google Shape;3859;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60" name="Google Shape;3860;p80"/>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3861" name="Google Shape;3861;p80"/>
          <p:cNvGrpSpPr/>
          <p:nvPr/>
        </p:nvGrpSpPr>
        <p:grpSpPr>
          <a:xfrm>
            <a:off x="1129452" y="3609861"/>
            <a:ext cx="333416" cy="333416"/>
            <a:chOff x="-1184600" y="2189099"/>
            <a:chExt cx="716100" cy="716100"/>
          </a:xfrm>
        </p:grpSpPr>
        <p:sp>
          <p:nvSpPr>
            <p:cNvPr id="3862" name="Google Shape;3862;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63" name="Google Shape;3863;p80"/>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3864" name="Google Shape;3864;p80"/>
          <p:cNvGrpSpPr/>
          <p:nvPr/>
        </p:nvGrpSpPr>
        <p:grpSpPr>
          <a:xfrm>
            <a:off x="1129452" y="4016122"/>
            <a:ext cx="333416" cy="333416"/>
            <a:chOff x="-1184600" y="2189099"/>
            <a:chExt cx="716100" cy="716100"/>
          </a:xfrm>
        </p:grpSpPr>
        <p:sp>
          <p:nvSpPr>
            <p:cNvPr id="3865" name="Google Shape;3865;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66" name="Google Shape;3866;p80"/>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3867" name="Google Shape;3867;p80"/>
          <p:cNvGrpSpPr/>
          <p:nvPr/>
        </p:nvGrpSpPr>
        <p:grpSpPr>
          <a:xfrm flipH="1">
            <a:off x="7332624" y="3051264"/>
            <a:ext cx="440688" cy="440688"/>
            <a:chOff x="-1184600" y="2189099"/>
            <a:chExt cx="716100" cy="716100"/>
          </a:xfrm>
        </p:grpSpPr>
        <p:sp>
          <p:nvSpPr>
            <p:cNvPr id="3868" name="Google Shape;3868;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69" name="Google Shape;3869;p80"/>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3870" name="Google Shape;3870;p80"/>
          <p:cNvGrpSpPr/>
          <p:nvPr/>
        </p:nvGrpSpPr>
        <p:grpSpPr>
          <a:xfrm flipH="1">
            <a:off x="6627774" y="3479889"/>
            <a:ext cx="440688" cy="440688"/>
            <a:chOff x="-1184600" y="2189099"/>
            <a:chExt cx="716100" cy="716100"/>
          </a:xfrm>
        </p:grpSpPr>
        <p:sp>
          <p:nvSpPr>
            <p:cNvPr id="3871" name="Google Shape;3871;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72" name="Google Shape;3872;p80"/>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3873" name="Google Shape;3873;p80"/>
          <p:cNvGrpSpPr/>
          <p:nvPr/>
        </p:nvGrpSpPr>
        <p:grpSpPr>
          <a:xfrm flipH="1">
            <a:off x="4513224" y="3479889"/>
            <a:ext cx="440688" cy="440688"/>
            <a:chOff x="-1184600" y="2189099"/>
            <a:chExt cx="716100" cy="716100"/>
          </a:xfrm>
        </p:grpSpPr>
        <p:sp>
          <p:nvSpPr>
            <p:cNvPr id="3874" name="Google Shape;3874;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75" name="Google Shape;3875;p80"/>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3876" name="Google Shape;3876;p80"/>
          <p:cNvGrpSpPr/>
          <p:nvPr/>
        </p:nvGrpSpPr>
        <p:grpSpPr>
          <a:xfrm flipH="1">
            <a:off x="3805949" y="3051264"/>
            <a:ext cx="440688" cy="440688"/>
            <a:chOff x="-1184600" y="2189099"/>
            <a:chExt cx="716100" cy="716100"/>
          </a:xfrm>
        </p:grpSpPr>
        <p:sp>
          <p:nvSpPr>
            <p:cNvPr id="3877" name="Google Shape;3877;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78" name="Google Shape;3878;p80"/>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3879" name="Google Shape;3879;p80"/>
          <p:cNvGrpSpPr/>
          <p:nvPr/>
        </p:nvGrpSpPr>
        <p:grpSpPr>
          <a:xfrm flipH="1">
            <a:off x="5922924" y="2571739"/>
            <a:ext cx="440688" cy="440688"/>
            <a:chOff x="-1184600" y="2189099"/>
            <a:chExt cx="716100" cy="716100"/>
          </a:xfrm>
        </p:grpSpPr>
        <p:sp>
          <p:nvSpPr>
            <p:cNvPr id="3880" name="Google Shape;3880;p80"/>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881" name="Google Shape;3881;p80"/>
            <p:cNvPicPr preferRelativeResize="0"/>
            <p:nvPr/>
          </p:nvPicPr>
          <p:blipFill>
            <a:blip r:embed="rId9">
              <a:alphaModFix/>
            </a:blip>
            <a:stretch>
              <a:fillRect/>
            </a:stretch>
          </p:blipFill>
          <p:spPr>
            <a:xfrm>
              <a:off x="-1166706" y="2197616"/>
              <a:ext cx="675860" cy="675860"/>
            </a:xfrm>
            <a:prstGeom prst="rect">
              <a:avLst/>
            </a:prstGeom>
            <a:noFill/>
            <a:ln>
              <a:noFill/>
            </a:ln>
          </p:spPr>
        </p:pic>
      </p:grpSp>
      <p:sp>
        <p:nvSpPr>
          <p:cNvPr id="3882" name="Google Shape;3882;p80"/>
          <p:cNvSpPr/>
          <p:nvPr/>
        </p:nvSpPr>
        <p:spPr>
          <a:xfrm>
            <a:off x="4610278" y="3583085"/>
            <a:ext cx="235900" cy="234306"/>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3" name="Google Shape;3883;p80"/>
          <p:cNvGrpSpPr/>
          <p:nvPr/>
        </p:nvGrpSpPr>
        <p:grpSpPr>
          <a:xfrm>
            <a:off x="3919211" y="3153949"/>
            <a:ext cx="214143" cy="235326"/>
            <a:chOff x="-39998250" y="3605325"/>
            <a:chExt cx="288875" cy="317450"/>
          </a:xfrm>
        </p:grpSpPr>
        <p:sp>
          <p:nvSpPr>
            <p:cNvPr id="3884" name="Google Shape;3884;p80"/>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0"/>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6" name="Google Shape;3886;p80"/>
          <p:cNvGrpSpPr/>
          <p:nvPr/>
        </p:nvGrpSpPr>
        <p:grpSpPr>
          <a:xfrm>
            <a:off x="6025903" y="2674725"/>
            <a:ext cx="234733" cy="234714"/>
            <a:chOff x="-40011050" y="3972375"/>
            <a:chExt cx="316650" cy="316625"/>
          </a:xfrm>
        </p:grpSpPr>
        <p:sp>
          <p:nvSpPr>
            <p:cNvPr id="3887" name="Google Shape;3887;p80"/>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0"/>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9" name="Google Shape;3889;p80"/>
          <p:cNvSpPr/>
          <p:nvPr/>
        </p:nvSpPr>
        <p:spPr>
          <a:xfrm>
            <a:off x="6747977" y="3582866"/>
            <a:ext cx="200281" cy="234733"/>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90" name="Google Shape;3890;p80"/>
          <p:cNvGrpSpPr/>
          <p:nvPr/>
        </p:nvGrpSpPr>
        <p:grpSpPr>
          <a:xfrm>
            <a:off x="7445895" y="3149454"/>
            <a:ext cx="214137" cy="244309"/>
            <a:chOff x="-55576850" y="3198125"/>
            <a:chExt cx="279625" cy="319025"/>
          </a:xfrm>
        </p:grpSpPr>
        <p:sp>
          <p:nvSpPr>
            <p:cNvPr id="3891" name="Google Shape;3891;p80"/>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0"/>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0"/>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0"/>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5" name="Google Shape;3895;p80"/>
          <p:cNvGrpSpPr/>
          <p:nvPr/>
        </p:nvGrpSpPr>
        <p:grpSpPr>
          <a:xfrm>
            <a:off x="1223708" y="3290659"/>
            <a:ext cx="144986" cy="159296"/>
            <a:chOff x="-39998250" y="3605325"/>
            <a:chExt cx="288875" cy="317450"/>
          </a:xfrm>
        </p:grpSpPr>
        <p:sp>
          <p:nvSpPr>
            <p:cNvPr id="3896" name="Google Shape;3896;p80"/>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0"/>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8" name="Google Shape;3898;p80"/>
          <p:cNvSpPr/>
          <p:nvPr/>
        </p:nvSpPr>
        <p:spPr>
          <a:xfrm>
            <a:off x="1226388" y="2882223"/>
            <a:ext cx="139626" cy="163645"/>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99" name="Google Shape;3899;p80"/>
          <p:cNvGrpSpPr/>
          <p:nvPr/>
        </p:nvGrpSpPr>
        <p:grpSpPr>
          <a:xfrm>
            <a:off x="1223460" y="2482502"/>
            <a:ext cx="139617" cy="159289"/>
            <a:chOff x="-55576850" y="3198125"/>
            <a:chExt cx="279625" cy="319025"/>
          </a:xfrm>
        </p:grpSpPr>
        <p:sp>
          <p:nvSpPr>
            <p:cNvPr id="3900" name="Google Shape;3900;p80"/>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0"/>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0"/>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0"/>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4" name="Google Shape;3904;p80"/>
          <p:cNvGrpSpPr/>
          <p:nvPr/>
        </p:nvGrpSpPr>
        <p:grpSpPr>
          <a:xfrm>
            <a:off x="1217625" y="3697998"/>
            <a:ext cx="157153" cy="157141"/>
            <a:chOff x="-40011050" y="3972375"/>
            <a:chExt cx="316650" cy="316625"/>
          </a:xfrm>
        </p:grpSpPr>
        <p:sp>
          <p:nvSpPr>
            <p:cNvPr id="3905" name="Google Shape;3905;p80"/>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0"/>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7" name="Google Shape;3907;p80"/>
          <p:cNvSpPr/>
          <p:nvPr/>
        </p:nvSpPr>
        <p:spPr>
          <a:xfrm>
            <a:off x="1218873" y="4106024"/>
            <a:ext cx="154657" cy="15361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0">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909" name="Google Shape;3909;p80">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910" name="Google Shape;3910;p80">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911" name="Google Shape;3911;p80">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912" name="Google Shape;3912;p80">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913" name="Google Shape;3913;p80">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914" name="Google Shape;3914;p80">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915" name="Google Shape;3915;p80">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916" name="Google Shape;3916;p80">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917" name="Google Shape;3917;p80">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918" name="Google Shape;3918;p80">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919" name="Google Shape;3919;p80">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920" name="Google Shape;3920;p80">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921" name="Google Shape;3921;p80">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0" name="Shape 970"/>
        <p:cNvGrpSpPr/>
        <p:nvPr/>
      </p:nvGrpSpPr>
      <p:grpSpPr>
        <a:xfrm>
          <a:off x="0" y="0"/>
          <a:ext cx="0" cy="0"/>
          <a:chOff x="0" y="0"/>
          <a:chExt cx="0" cy="0"/>
        </a:xfrm>
      </p:grpSpPr>
      <p:sp>
        <p:nvSpPr>
          <p:cNvPr id="971" name="Google Shape;971;p36"/>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972" name="Google Shape;972;p36"/>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973" name="Google Shape;973;p36"/>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974" name="Google Shape;974;p36"/>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975" name="Google Shape;975;p36"/>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976" name="Google Shape;976;p36"/>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977" name="Google Shape;977;p36"/>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978" name="Google Shape;978;p36"/>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979" name="Google Shape;979;p36"/>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980" name="Google Shape;980;p36"/>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981" name="Google Shape;981;p36"/>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982" name="Google Shape;982;p36"/>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sp>
        <p:nvSpPr>
          <p:cNvPr id="983" name="Google Shape;983;p36"/>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Weekly Schedule</a:t>
            </a:r>
            <a:endParaRPr>
              <a:solidFill>
                <a:schemeClr val="dk2"/>
              </a:solidFill>
            </a:endParaRPr>
          </a:p>
        </p:txBody>
      </p:sp>
      <p:pic>
        <p:nvPicPr>
          <p:cNvPr id="984" name="Google Shape;984;p36"/>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985" name="Google Shape;985;p36"/>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986" name="Google Shape;986;p36"/>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987" name="Google Shape;987;p36"/>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988" name="Google Shape;988;p36"/>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2</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3</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8</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Tennis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989" name="Google Shape;989;p36">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990" name="Google Shape;990;p36">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991" name="Google Shape;991;p36">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992" name="Google Shape;992;p36">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993" name="Google Shape;993;p36">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994" name="Google Shape;994;p36">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995" name="Google Shape;995;p36">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996" name="Google Shape;996;p36">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997" name="Google Shape;997;p36">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998" name="Google Shape;998;p36">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999" name="Google Shape;999;p36">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000" name="Google Shape;1000;p36">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001" name="Google Shape;1001;p36">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002" name="Google Shape;1002;p36">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25" name="Shape 3925"/>
        <p:cNvGrpSpPr/>
        <p:nvPr/>
      </p:nvGrpSpPr>
      <p:grpSpPr>
        <a:xfrm>
          <a:off x="0" y="0"/>
          <a:ext cx="0" cy="0"/>
          <a:chOff x="0" y="0"/>
          <a:chExt cx="0" cy="0"/>
        </a:xfrm>
      </p:grpSpPr>
      <p:sp>
        <p:nvSpPr>
          <p:cNvPr id="3926" name="Google Shape;3926;p81"/>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927" name="Google Shape;3927;p81"/>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928" name="Google Shape;3928;p81"/>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929" name="Google Shape;3929;p81"/>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930" name="Google Shape;3930;p81"/>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931" name="Google Shape;3931;p81"/>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3932" name="Google Shape;3932;p81"/>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3933" name="Google Shape;3933;p81"/>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3934" name="Google Shape;3934;p81"/>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3935" name="Google Shape;3935;p81"/>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3936" name="Google Shape;3936;p81"/>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3937" name="Google Shape;3937;p81"/>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pic>
        <p:nvPicPr>
          <p:cNvPr id="3938" name="Google Shape;3938;p81"/>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3939" name="Google Shape;3939;p81"/>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3940" name="Google Shape;3940;p81"/>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3941" name="Google Shape;3941;p81"/>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3942" name="Google Shape;3942;p81"/>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4</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5</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8</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9</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10</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Tennis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Chemistry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3943" name="Google Shape;3943;p81"/>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Weekly Schedule</a:t>
            </a:r>
            <a:endParaRPr/>
          </a:p>
        </p:txBody>
      </p:sp>
      <p:sp>
        <p:nvSpPr>
          <p:cNvPr id="3944" name="Google Shape;3944;p81">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3945" name="Google Shape;3945;p81">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3946" name="Google Shape;3946;p81">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3947" name="Google Shape;3947;p81">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3948" name="Google Shape;3948;p81">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3949" name="Google Shape;3949;p81">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3950" name="Google Shape;3950;p81">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3951" name="Google Shape;3951;p81">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3952" name="Google Shape;3952;p81">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3953" name="Google Shape;3953;p81">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3954" name="Google Shape;3954;p81">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3955" name="Google Shape;3955;p81">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3956" name="Google Shape;3956;p81">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3957" name="Google Shape;3957;p81">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61" name="Shape 3961"/>
        <p:cNvGrpSpPr/>
        <p:nvPr/>
      </p:nvGrpSpPr>
      <p:grpSpPr>
        <a:xfrm>
          <a:off x="0" y="0"/>
          <a:ext cx="0" cy="0"/>
          <a:chOff x="0" y="0"/>
          <a:chExt cx="0" cy="0"/>
        </a:xfrm>
      </p:grpSpPr>
      <p:pic>
        <p:nvPicPr>
          <p:cNvPr id="3962" name="Google Shape;3962;p82"/>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3963" name="Google Shape;3963;p82"/>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3964" name="Google Shape;3964;p82"/>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Monday</a:t>
            </a:r>
            <a:endParaRPr>
              <a:solidFill>
                <a:schemeClr val="dk2"/>
              </a:solidFill>
            </a:endParaRPr>
          </a:p>
        </p:txBody>
      </p:sp>
      <p:graphicFrame>
        <p:nvGraphicFramePr>
          <p:cNvPr id="3965" name="Google Shape;3965;p82"/>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Spanish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Math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Team meeting</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Doctor Appointment</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3966" name="Google Shape;3966;p82"/>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3967" name="Google Shape;3967;p82"/>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3968" name="Google Shape;3968;p82"/>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3969" name="Google Shape;3969;p82"/>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3970" name="Google Shape;3970;p82"/>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3971" name="Google Shape;3971;p82"/>
          <p:cNvGrpSpPr/>
          <p:nvPr/>
        </p:nvGrpSpPr>
        <p:grpSpPr>
          <a:xfrm>
            <a:off x="2042758" y="1840525"/>
            <a:ext cx="333416" cy="333416"/>
            <a:chOff x="2042758" y="1840525"/>
            <a:chExt cx="333416" cy="333416"/>
          </a:xfrm>
        </p:grpSpPr>
        <p:grpSp>
          <p:nvGrpSpPr>
            <p:cNvPr id="3972" name="Google Shape;3972;p82"/>
            <p:cNvGrpSpPr/>
            <p:nvPr/>
          </p:nvGrpSpPr>
          <p:grpSpPr>
            <a:xfrm>
              <a:off x="2042758" y="1840525"/>
              <a:ext cx="333416" cy="333416"/>
              <a:chOff x="-1184600" y="2189099"/>
              <a:chExt cx="716100" cy="716100"/>
            </a:xfrm>
          </p:grpSpPr>
          <p:sp>
            <p:nvSpPr>
              <p:cNvPr id="3973" name="Google Shape;3973;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74" name="Google Shape;3974;p8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975" name="Google Shape;3975;p82"/>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76" name="Google Shape;3976;p82"/>
          <p:cNvGrpSpPr/>
          <p:nvPr/>
        </p:nvGrpSpPr>
        <p:grpSpPr>
          <a:xfrm>
            <a:off x="2042758" y="3162119"/>
            <a:ext cx="333416" cy="333416"/>
            <a:chOff x="2042758" y="3200219"/>
            <a:chExt cx="333416" cy="333416"/>
          </a:xfrm>
        </p:grpSpPr>
        <p:grpSp>
          <p:nvGrpSpPr>
            <p:cNvPr id="3977" name="Google Shape;3977;p82"/>
            <p:cNvGrpSpPr/>
            <p:nvPr/>
          </p:nvGrpSpPr>
          <p:grpSpPr>
            <a:xfrm>
              <a:off x="2042758" y="3200219"/>
              <a:ext cx="333416" cy="333416"/>
              <a:chOff x="-1184600" y="2189099"/>
              <a:chExt cx="716100" cy="716100"/>
            </a:xfrm>
          </p:grpSpPr>
          <p:sp>
            <p:nvSpPr>
              <p:cNvPr id="3978" name="Google Shape;3978;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79" name="Google Shape;3979;p8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980" name="Google Shape;3980;p82"/>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81" name="Google Shape;3981;p82"/>
          <p:cNvGrpSpPr/>
          <p:nvPr/>
        </p:nvGrpSpPr>
        <p:grpSpPr>
          <a:xfrm>
            <a:off x="5727646" y="1840531"/>
            <a:ext cx="333416" cy="333416"/>
            <a:chOff x="-1184600" y="2189099"/>
            <a:chExt cx="716100" cy="716100"/>
          </a:xfrm>
        </p:grpSpPr>
        <p:sp>
          <p:nvSpPr>
            <p:cNvPr id="3982" name="Google Shape;3982;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83" name="Google Shape;3983;p8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984" name="Google Shape;3984;p82"/>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985" name="Google Shape;3985;p82"/>
          <p:cNvGrpSpPr/>
          <p:nvPr/>
        </p:nvGrpSpPr>
        <p:grpSpPr>
          <a:xfrm>
            <a:off x="2042758" y="2362019"/>
            <a:ext cx="333416" cy="333416"/>
            <a:chOff x="2042758" y="2376994"/>
            <a:chExt cx="333416" cy="333416"/>
          </a:xfrm>
        </p:grpSpPr>
        <p:grpSp>
          <p:nvGrpSpPr>
            <p:cNvPr id="3986" name="Google Shape;3986;p82"/>
            <p:cNvGrpSpPr/>
            <p:nvPr/>
          </p:nvGrpSpPr>
          <p:grpSpPr>
            <a:xfrm>
              <a:off x="2042758" y="2376994"/>
              <a:ext cx="333416" cy="333416"/>
              <a:chOff x="-1184600" y="2189099"/>
              <a:chExt cx="716100" cy="716100"/>
            </a:xfrm>
          </p:grpSpPr>
          <p:sp>
            <p:nvSpPr>
              <p:cNvPr id="3987" name="Google Shape;3987;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88" name="Google Shape;3988;p8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989" name="Google Shape;3989;p82"/>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90" name="Google Shape;3990;p82"/>
          <p:cNvGrpSpPr/>
          <p:nvPr/>
        </p:nvGrpSpPr>
        <p:grpSpPr>
          <a:xfrm>
            <a:off x="2042796" y="2762069"/>
            <a:ext cx="333416" cy="333416"/>
            <a:chOff x="2042796" y="2788606"/>
            <a:chExt cx="333416" cy="333416"/>
          </a:xfrm>
        </p:grpSpPr>
        <p:grpSp>
          <p:nvGrpSpPr>
            <p:cNvPr id="3991" name="Google Shape;3991;p82"/>
            <p:cNvGrpSpPr/>
            <p:nvPr/>
          </p:nvGrpSpPr>
          <p:grpSpPr>
            <a:xfrm>
              <a:off x="2042796" y="2788606"/>
              <a:ext cx="333416" cy="333416"/>
              <a:chOff x="-1184600" y="2189099"/>
              <a:chExt cx="716100" cy="716100"/>
            </a:xfrm>
          </p:grpSpPr>
          <p:sp>
            <p:nvSpPr>
              <p:cNvPr id="3992" name="Google Shape;3992;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93" name="Google Shape;3993;p8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3994" name="Google Shape;3994;p82"/>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95" name="Google Shape;3995;p82"/>
          <p:cNvGrpSpPr/>
          <p:nvPr/>
        </p:nvGrpSpPr>
        <p:grpSpPr>
          <a:xfrm>
            <a:off x="2042758" y="3562169"/>
            <a:ext cx="333416" cy="333416"/>
            <a:chOff x="2042758" y="3562169"/>
            <a:chExt cx="333416" cy="333416"/>
          </a:xfrm>
        </p:grpSpPr>
        <p:grpSp>
          <p:nvGrpSpPr>
            <p:cNvPr id="3996" name="Google Shape;3996;p82"/>
            <p:cNvGrpSpPr/>
            <p:nvPr/>
          </p:nvGrpSpPr>
          <p:grpSpPr>
            <a:xfrm>
              <a:off x="2042758" y="3562169"/>
              <a:ext cx="333416" cy="333416"/>
              <a:chOff x="-1184600" y="2189099"/>
              <a:chExt cx="716100" cy="716100"/>
            </a:xfrm>
          </p:grpSpPr>
          <p:sp>
            <p:nvSpPr>
              <p:cNvPr id="3997" name="Google Shape;3997;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98" name="Google Shape;3998;p82"/>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3999" name="Google Shape;3999;p82"/>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00" name="Google Shape;4000;p82"/>
          <p:cNvGrpSpPr/>
          <p:nvPr/>
        </p:nvGrpSpPr>
        <p:grpSpPr>
          <a:xfrm>
            <a:off x="5727646" y="2362019"/>
            <a:ext cx="333416" cy="333416"/>
            <a:chOff x="2042758" y="3562169"/>
            <a:chExt cx="333416" cy="333416"/>
          </a:xfrm>
        </p:grpSpPr>
        <p:grpSp>
          <p:nvGrpSpPr>
            <p:cNvPr id="4001" name="Google Shape;4001;p82"/>
            <p:cNvGrpSpPr/>
            <p:nvPr/>
          </p:nvGrpSpPr>
          <p:grpSpPr>
            <a:xfrm>
              <a:off x="2042758" y="3562169"/>
              <a:ext cx="333416" cy="333416"/>
              <a:chOff x="-1184600" y="2189099"/>
              <a:chExt cx="716100" cy="716100"/>
            </a:xfrm>
          </p:grpSpPr>
          <p:sp>
            <p:nvSpPr>
              <p:cNvPr id="4002" name="Google Shape;4002;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03" name="Google Shape;4003;p82"/>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4004" name="Google Shape;4004;p82"/>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05" name="Google Shape;4005;p82"/>
          <p:cNvGrpSpPr/>
          <p:nvPr/>
        </p:nvGrpSpPr>
        <p:grpSpPr>
          <a:xfrm>
            <a:off x="5727646" y="3167111"/>
            <a:ext cx="333416" cy="333416"/>
            <a:chOff x="2042758" y="3200219"/>
            <a:chExt cx="333416" cy="333416"/>
          </a:xfrm>
        </p:grpSpPr>
        <p:grpSp>
          <p:nvGrpSpPr>
            <p:cNvPr id="4006" name="Google Shape;4006;p82"/>
            <p:cNvGrpSpPr/>
            <p:nvPr/>
          </p:nvGrpSpPr>
          <p:grpSpPr>
            <a:xfrm>
              <a:off x="2042758" y="3200219"/>
              <a:ext cx="333416" cy="333416"/>
              <a:chOff x="-1184600" y="2189099"/>
              <a:chExt cx="716100" cy="716100"/>
            </a:xfrm>
          </p:grpSpPr>
          <p:sp>
            <p:nvSpPr>
              <p:cNvPr id="4007" name="Google Shape;4007;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08" name="Google Shape;4008;p8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4009" name="Google Shape;4009;p82"/>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10" name="Google Shape;4010;p82"/>
          <p:cNvGrpSpPr/>
          <p:nvPr/>
        </p:nvGrpSpPr>
        <p:grpSpPr>
          <a:xfrm>
            <a:off x="5727646" y="2764565"/>
            <a:ext cx="333416" cy="333416"/>
            <a:chOff x="2042796" y="2788606"/>
            <a:chExt cx="333416" cy="333416"/>
          </a:xfrm>
        </p:grpSpPr>
        <p:grpSp>
          <p:nvGrpSpPr>
            <p:cNvPr id="4011" name="Google Shape;4011;p82"/>
            <p:cNvGrpSpPr/>
            <p:nvPr/>
          </p:nvGrpSpPr>
          <p:grpSpPr>
            <a:xfrm>
              <a:off x="2042796" y="2788606"/>
              <a:ext cx="333416" cy="333416"/>
              <a:chOff x="-1184600" y="2189099"/>
              <a:chExt cx="716100" cy="716100"/>
            </a:xfrm>
          </p:grpSpPr>
          <p:sp>
            <p:nvSpPr>
              <p:cNvPr id="4012" name="Google Shape;4012;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13" name="Google Shape;4013;p8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4014" name="Google Shape;4014;p82"/>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015" name="Google Shape;4015;p82">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4016" name="Google Shape;4016;p82">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4017" name="Google Shape;4017;p82">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4018" name="Google Shape;4018;p82">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4019" name="Google Shape;4019;p82">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4020" name="Google Shape;4020;p82">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4021" name="Google Shape;4021;p82">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4022" name="Google Shape;4022;p82">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4023" name="Google Shape;4023;p82">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4024" name="Google Shape;4024;p82">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4025" name="Google Shape;4025;p82">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4026" name="Google Shape;4026;p82">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4027" name="Google Shape;4027;p82">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4028" name="Google Shape;4028;p82">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4029" name="Google Shape;4029;p82"/>
          <p:cNvGrpSpPr/>
          <p:nvPr/>
        </p:nvGrpSpPr>
        <p:grpSpPr>
          <a:xfrm>
            <a:off x="2042796" y="3962219"/>
            <a:ext cx="333416" cy="333416"/>
            <a:chOff x="2042758" y="3200219"/>
            <a:chExt cx="333416" cy="333416"/>
          </a:xfrm>
        </p:grpSpPr>
        <p:grpSp>
          <p:nvGrpSpPr>
            <p:cNvPr id="4030" name="Google Shape;4030;p82"/>
            <p:cNvGrpSpPr/>
            <p:nvPr/>
          </p:nvGrpSpPr>
          <p:grpSpPr>
            <a:xfrm>
              <a:off x="2042758" y="3200219"/>
              <a:ext cx="333416" cy="333416"/>
              <a:chOff x="-1184600" y="2189099"/>
              <a:chExt cx="716100" cy="716100"/>
            </a:xfrm>
          </p:grpSpPr>
          <p:sp>
            <p:nvSpPr>
              <p:cNvPr id="4031" name="Google Shape;4031;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32" name="Google Shape;4032;p8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4033" name="Google Shape;4033;p82"/>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34" name="Google Shape;4034;p82"/>
          <p:cNvGrpSpPr/>
          <p:nvPr/>
        </p:nvGrpSpPr>
        <p:grpSpPr>
          <a:xfrm>
            <a:off x="5727646" y="3569661"/>
            <a:ext cx="333416" cy="333416"/>
            <a:chOff x="2042758" y="3200219"/>
            <a:chExt cx="333416" cy="333416"/>
          </a:xfrm>
        </p:grpSpPr>
        <p:grpSp>
          <p:nvGrpSpPr>
            <p:cNvPr id="4035" name="Google Shape;4035;p82"/>
            <p:cNvGrpSpPr/>
            <p:nvPr/>
          </p:nvGrpSpPr>
          <p:grpSpPr>
            <a:xfrm>
              <a:off x="2042758" y="3200219"/>
              <a:ext cx="333416" cy="333416"/>
              <a:chOff x="-1184600" y="2189099"/>
              <a:chExt cx="716100" cy="716100"/>
            </a:xfrm>
          </p:grpSpPr>
          <p:sp>
            <p:nvSpPr>
              <p:cNvPr id="4036" name="Google Shape;4036;p82"/>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37" name="Google Shape;4037;p82"/>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4038" name="Google Shape;4038;p82"/>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2" name="Shape 4042"/>
        <p:cNvGrpSpPr/>
        <p:nvPr/>
      </p:nvGrpSpPr>
      <p:grpSpPr>
        <a:xfrm>
          <a:off x="0" y="0"/>
          <a:ext cx="0" cy="0"/>
          <a:chOff x="0" y="0"/>
          <a:chExt cx="0" cy="0"/>
        </a:xfrm>
      </p:grpSpPr>
      <p:pic>
        <p:nvPicPr>
          <p:cNvPr id="4043" name="Google Shape;4043;p83"/>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4044" name="Google Shape;4044;p83"/>
          <p:cNvSpPr txBox="1"/>
          <p:nvPr>
            <p:ph idx="1" type="body"/>
          </p:nvPr>
        </p:nvSpPr>
        <p:spPr>
          <a:xfrm>
            <a:off x="1181100" y="1748000"/>
            <a:ext cx="3656700" cy="2616600"/>
          </a:xfrm>
          <a:prstGeom prst="rect">
            <a:avLst/>
          </a:prstGeom>
        </p:spPr>
        <p:txBody>
          <a:bodyPr anchorCtr="0" anchor="ctr" bIns="91425" lIns="91425" spcFirstLastPara="1" rIns="91425" wrap="square" tIns="91425">
            <a:noAutofit/>
          </a:bodyPr>
          <a:lstStyle/>
          <a:p>
            <a:pPr indent="-330200" lvl="0" marL="320040" rtl="0" algn="l">
              <a:spcBef>
                <a:spcPts val="0"/>
              </a:spcBef>
              <a:spcAft>
                <a:spcPts val="0"/>
              </a:spcAft>
              <a:buClr>
                <a:schemeClr val="accent1"/>
              </a:buClr>
              <a:buSzPts val="1600"/>
              <a:buChar char="●"/>
            </a:pPr>
            <a:r>
              <a:rPr lang="en">
                <a:solidFill>
                  <a:schemeClr val="dk2"/>
                </a:solidFill>
              </a:rPr>
              <a:t>Mercury is the closest planet to the Sun and the smallest</a:t>
            </a:r>
            <a:endParaRPr>
              <a:solidFill>
                <a:schemeClr val="dk2"/>
              </a:solidFill>
            </a:endParaRPr>
          </a:p>
          <a:p>
            <a:pPr indent="-330200" lvl="0" marL="320040" rtl="0" algn="l">
              <a:spcBef>
                <a:spcPts val="1000"/>
              </a:spcBef>
              <a:spcAft>
                <a:spcPts val="0"/>
              </a:spcAft>
              <a:buClr>
                <a:schemeClr val="accent1"/>
              </a:buClr>
              <a:buSzPts val="1600"/>
              <a:buChar char="●"/>
            </a:pPr>
            <a:r>
              <a:rPr lang="en">
                <a:solidFill>
                  <a:schemeClr val="dk2"/>
                </a:solidFill>
              </a:rPr>
              <a:t>Venus has a good name and is the second planet from the Sun</a:t>
            </a:r>
            <a:endParaRPr>
              <a:solidFill>
                <a:schemeClr val="dk2"/>
              </a:solidFill>
            </a:endParaRPr>
          </a:p>
          <a:p>
            <a:pPr indent="-330200" lvl="0" marL="320040" rtl="0" algn="l">
              <a:spcBef>
                <a:spcPts val="1000"/>
              </a:spcBef>
              <a:spcAft>
                <a:spcPts val="0"/>
              </a:spcAft>
              <a:buClr>
                <a:schemeClr val="accent1"/>
              </a:buClr>
              <a:buSzPts val="1600"/>
              <a:buChar char="●"/>
            </a:pPr>
            <a:r>
              <a:rPr lang="en">
                <a:solidFill>
                  <a:schemeClr val="dk2"/>
                </a:solidFill>
              </a:rPr>
              <a:t>Despite being red, Mars is actually a very cold place</a:t>
            </a:r>
            <a:endParaRPr>
              <a:solidFill>
                <a:schemeClr val="dk2"/>
              </a:solidFill>
            </a:endParaRPr>
          </a:p>
        </p:txBody>
      </p:sp>
      <p:sp>
        <p:nvSpPr>
          <p:cNvPr id="4045" name="Google Shape;4045;p83"/>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Merry C</a:t>
            </a:r>
            <a:r>
              <a:rPr lang="en"/>
              <a:t>hristmas</a:t>
            </a:r>
            <a:endParaRPr/>
          </a:p>
        </p:txBody>
      </p:sp>
      <p:pic>
        <p:nvPicPr>
          <p:cNvPr id="4046" name="Google Shape;4046;p83"/>
          <p:cNvPicPr preferRelativeResize="0"/>
          <p:nvPr/>
        </p:nvPicPr>
        <p:blipFill rotWithShape="1">
          <a:blip r:embed="rId4">
            <a:alphaModFix/>
          </a:blip>
          <a:srcRect b="0" l="2229" r="1653" t="1922"/>
          <a:stretch/>
        </p:blipFill>
        <p:spPr>
          <a:xfrm>
            <a:off x="5397075" y="1981200"/>
            <a:ext cx="2123700" cy="2056800"/>
          </a:xfrm>
          <a:prstGeom prst="ellipse">
            <a:avLst/>
          </a:prstGeom>
          <a:noFill/>
          <a:ln>
            <a:noFill/>
          </a:ln>
        </p:spPr>
      </p:pic>
      <p:pic>
        <p:nvPicPr>
          <p:cNvPr id="4047" name="Google Shape;4047;p83"/>
          <p:cNvPicPr preferRelativeResize="0"/>
          <p:nvPr/>
        </p:nvPicPr>
        <p:blipFill rotWithShape="1">
          <a:blip r:embed="rId5">
            <a:alphaModFix amt="90000"/>
          </a:blip>
          <a:srcRect b="12472" l="14783" r="9676" t="26207"/>
          <a:stretch/>
        </p:blipFill>
        <p:spPr>
          <a:xfrm rot="-1220646">
            <a:off x="1559879" y="792326"/>
            <a:ext cx="343594" cy="398077"/>
          </a:xfrm>
          <a:prstGeom prst="rect">
            <a:avLst/>
          </a:prstGeom>
          <a:noFill/>
          <a:ln>
            <a:noFill/>
          </a:ln>
        </p:spPr>
      </p:pic>
      <p:pic>
        <p:nvPicPr>
          <p:cNvPr id="4048" name="Google Shape;4048;p83"/>
          <p:cNvPicPr preferRelativeResize="0"/>
          <p:nvPr/>
        </p:nvPicPr>
        <p:blipFill rotWithShape="1">
          <a:blip r:embed="rId6">
            <a:alphaModFix amt="90000"/>
          </a:blip>
          <a:srcRect b="21433" l="17866" r="12095" t="19811"/>
          <a:stretch/>
        </p:blipFill>
        <p:spPr>
          <a:xfrm>
            <a:off x="990300" y="4062850"/>
            <a:ext cx="281751" cy="337327"/>
          </a:xfrm>
          <a:prstGeom prst="rect">
            <a:avLst/>
          </a:prstGeom>
          <a:noFill/>
          <a:ln>
            <a:noFill/>
          </a:ln>
        </p:spPr>
      </p:pic>
      <p:pic>
        <p:nvPicPr>
          <p:cNvPr id="4049" name="Google Shape;4049;p83"/>
          <p:cNvPicPr preferRelativeResize="0"/>
          <p:nvPr/>
        </p:nvPicPr>
        <p:blipFill rotWithShape="1">
          <a:blip r:embed="rId7">
            <a:alphaModFix amt="90000"/>
          </a:blip>
          <a:srcRect b="22040" l="16945" r="10977" t="23685"/>
          <a:stretch/>
        </p:blipFill>
        <p:spPr>
          <a:xfrm rot="-1850224">
            <a:off x="5454749" y="1716492"/>
            <a:ext cx="281737" cy="302773"/>
          </a:xfrm>
          <a:prstGeom prst="rect">
            <a:avLst/>
          </a:prstGeom>
          <a:noFill/>
          <a:ln>
            <a:noFill/>
          </a:ln>
        </p:spPr>
      </p:pic>
      <p:pic>
        <p:nvPicPr>
          <p:cNvPr id="4050" name="Google Shape;4050;p83"/>
          <p:cNvPicPr preferRelativeResize="0"/>
          <p:nvPr/>
        </p:nvPicPr>
        <p:blipFill rotWithShape="1">
          <a:blip r:embed="rId8">
            <a:alphaModFix amt="90000"/>
          </a:blip>
          <a:srcRect b="20554" l="16404" r="13488" t="19815"/>
          <a:stretch/>
        </p:blipFill>
        <p:spPr>
          <a:xfrm rot="2461708">
            <a:off x="7691157" y="2612492"/>
            <a:ext cx="227637" cy="276622"/>
          </a:xfrm>
          <a:prstGeom prst="rect">
            <a:avLst/>
          </a:prstGeom>
          <a:noFill/>
          <a:ln>
            <a:noFill/>
          </a:ln>
        </p:spPr>
      </p:pic>
      <p:pic>
        <p:nvPicPr>
          <p:cNvPr id="4051" name="Google Shape;4051;p83"/>
          <p:cNvPicPr preferRelativeResize="0"/>
          <p:nvPr/>
        </p:nvPicPr>
        <p:blipFill rotWithShape="1">
          <a:blip r:embed="rId8">
            <a:alphaModFix amt="90000"/>
          </a:blip>
          <a:srcRect b="20554" l="16404" r="13488" t="19815"/>
          <a:stretch/>
        </p:blipFill>
        <p:spPr>
          <a:xfrm rot="-2037796">
            <a:off x="5414682" y="3955517"/>
            <a:ext cx="227637" cy="276622"/>
          </a:xfrm>
          <a:prstGeom prst="rect">
            <a:avLst/>
          </a:prstGeom>
          <a:noFill/>
          <a:ln>
            <a:noFill/>
          </a:ln>
        </p:spPr>
      </p:pic>
      <p:pic>
        <p:nvPicPr>
          <p:cNvPr id="4052" name="Google Shape;4052;p83"/>
          <p:cNvPicPr preferRelativeResize="0"/>
          <p:nvPr/>
        </p:nvPicPr>
        <p:blipFill rotWithShape="1">
          <a:blip r:embed="rId9">
            <a:alphaModFix/>
          </a:blip>
          <a:srcRect b="1687" l="6356" r="2842" t="2983"/>
          <a:stretch/>
        </p:blipFill>
        <p:spPr>
          <a:xfrm>
            <a:off x="6860975" y="3222329"/>
            <a:ext cx="988800" cy="998100"/>
          </a:xfrm>
          <a:prstGeom prst="ellipse">
            <a:avLst/>
          </a:prstGeom>
          <a:noFill/>
          <a:ln>
            <a:noFill/>
          </a:ln>
          <a:effectLst>
            <a:outerShdw blurRad="28575" rotWithShape="0" algn="bl" dir="3960000" dist="19050">
              <a:schemeClr val="dk2">
                <a:alpha val="50000"/>
              </a:schemeClr>
            </a:outerShdw>
          </a:effectLst>
        </p:spPr>
      </p:pic>
      <p:sp>
        <p:nvSpPr>
          <p:cNvPr id="4053" name="Google Shape;4053;p83">
            <a:hlinkClick action="ppaction://hlinksldjump" r:id="rId10"/>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4054" name="Google Shape;4054;p83">
            <a:hlinkClick action="ppaction://hlinksldjump" r:id="rId11"/>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4055" name="Google Shape;4055;p83">
            <a:hlinkClick action="ppaction://hlinksldjump" r:id="rId12"/>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4056" name="Google Shape;4056;p83">
            <a:hlinkClick action="ppaction://hlinksldjump" r:id="rId13"/>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4057" name="Google Shape;4057;p83">
            <a:hlinkClick action="ppaction://hlinksldjump" r:id="rId14"/>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4058" name="Google Shape;4058;p83">
            <a:hlinkClick action="ppaction://hlinksldjump" r:id="rId15"/>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4059" name="Google Shape;4059;p83">
            <a:hlinkClick action="ppaction://hlinksldjump" r:id="rId16"/>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4060" name="Google Shape;4060;p83">
            <a:hlinkClick action="ppaction://hlinksldjump" r:id="rId17"/>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4061" name="Google Shape;4061;p83">
            <a:hlinkClick action="ppaction://hlinksldjump" r:id="rId18"/>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4062" name="Google Shape;4062;p83">
            <a:hlinkClick action="ppaction://hlinksldjump" r:id="rId19"/>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4063" name="Google Shape;4063;p83">
            <a:hlinkClick action="ppaction://hlinksldjump" r:id="rId20"/>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4064" name="Google Shape;4064;p83">
            <a:hlinkClick action="ppaction://hlinksldjump" r:id="rId21"/>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4065" name="Google Shape;4065;p83">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4066" name="Google Shape;4066;p83">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070" name="Shape 4070"/>
        <p:cNvGrpSpPr/>
        <p:nvPr/>
      </p:nvGrpSpPr>
      <p:grpSpPr>
        <a:xfrm>
          <a:off x="0" y="0"/>
          <a:ext cx="0" cy="0"/>
          <a:chOff x="0" y="0"/>
          <a:chExt cx="0" cy="0"/>
        </a:xfrm>
      </p:grpSpPr>
      <p:pic>
        <p:nvPicPr>
          <p:cNvPr id="4071" name="Google Shape;4071;p84"/>
          <p:cNvPicPr preferRelativeResize="0"/>
          <p:nvPr/>
        </p:nvPicPr>
        <p:blipFill rotWithShape="1">
          <a:blip r:embed="rId4">
            <a:alphaModFix amt="90000"/>
          </a:blip>
          <a:srcRect b="4876" l="852" r="0" t="3632"/>
          <a:stretch/>
        </p:blipFill>
        <p:spPr>
          <a:xfrm>
            <a:off x="323850" y="2476500"/>
            <a:ext cx="4895852" cy="2518399"/>
          </a:xfrm>
          <a:prstGeom prst="rect">
            <a:avLst/>
          </a:prstGeom>
          <a:noFill/>
          <a:ln>
            <a:noFill/>
          </a:ln>
        </p:spPr>
      </p:pic>
      <p:pic>
        <p:nvPicPr>
          <p:cNvPr id="4072" name="Google Shape;4072;p84"/>
          <p:cNvPicPr preferRelativeResize="0"/>
          <p:nvPr/>
        </p:nvPicPr>
        <p:blipFill rotWithShape="1">
          <a:blip r:embed="rId5">
            <a:alphaModFix/>
          </a:blip>
          <a:srcRect b="7959" l="11096" r="12321" t="18683"/>
          <a:stretch/>
        </p:blipFill>
        <p:spPr>
          <a:xfrm>
            <a:off x="7629525" y="3636125"/>
            <a:ext cx="1371599" cy="1358775"/>
          </a:xfrm>
          <a:prstGeom prst="rect">
            <a:avLst/>
          </a:prstGeom>
          <a:noFill/>
          <a:ln>
            <a:noFill/>
          </a:ln>
        </p:spPr>
      </p:pic>
      <p:pic>
        <p:nvPicPr>
          <p:cNvPr id="4073" name="Google Shape;4073;p84"/>
          <p:cNvPicPr preferRelativeResize="0"/>
          <p:nvPr/>
        </p:nvPicPr>
        <p:blipFill rotWithShape="1">
          <a:blip r:embed="rId6">
            <a:alphaModFix amt="90000"/>
          </a:blip>
          <a:srcRect b="12472" l="14783" r="9676" t="26207"/>
          <a:stretch/>
        </p:blipFill>
        <p:spPr>
          <a:xfrm rot="-1220646">
            <a:off x="541429" y="430376"/>
            <a:ext cx="343594" cy="398077"/>
          </a:xfrm>
          <a:prstGeom prst="rect">
            <a:avLst/>
          </a:prstGeom>
          <a:noFill/>
          <a:ln>
            <a:noFill/>
          </a:ln>
        </p:spPr>
      </p:pic>
      <p:pic>
        <p:nvPicPr>
          <p:cNvPr id="4074" name="Google Shape;4074;p84"/>
          <p:cNvPicPr preferRelativeResize="0"/>
          <p:nvPr/>
        </p:nvPicPr>
        <p:blipFill rotWithShape="1">
          <a:blip r:embed="rId7">
            <a:alphaModFix amt="90000"/>
          </a:blip>
          <a:srcRect b="21433" l="17866" r="12095" t="19811"/>
          <a:stretch/>
        </p:blipFill>
        <p:spPr>
          <a:xfrm rot="-736539">
            <a:off x="304500" y="4062850"/>
            <a:ext cx="281750" cy="337328"/>
          </a:xfrm>
          <a:prstGeom prst="rect">
            <a:avLst/>
          </a:prstGeom>
          <a:noFill/>
          <a:ln>
            <a:noFill/>
          </a:ln>
        </p:spPr>
      </p:pic>
      <p:pic>
        <p:nvPicPr>
          <p:cNvPr id="4075" name="Google Shape;4075;p84"/>
          <p:cNvPicPr preferRelativeResize="0"/>
          <p:nvPr/>
        </p:nvPicPr>
        <p:blipFill rotWithShape="1">
          <a:blip r:embed="rId8">
            <a:alphaModFix amt="90000"/>
          </a:blip>
          <a:srcRect b="20554" l="16404" r="13488" t="19815"/>
          <a:stretch/>
        </p:blipFill>
        <p:spPr>
          <a:xfrm rot="-1465134">
            <a:off x="7468440" y="2862065"/>
            <a:ext cx="267566" cy="325128"/>
          </a:xfrm>
          <a:prstGeom prst="rect">
            <a:avLst/>
          </a:prstGeom>
          <a:noFill/>
          <a:ln>
            <a:noFill/>
          </a:ln>
        </p:spPr>
      </p:pic>
      <p:pic>
        <p:nvPicPr>
          <p:cNvPr id="4076" name="Google Shape;4076;p84"/>
          <p:cNvPicPr preferRelativeResize="0"/>
          <p:nvPr/>
        </p:nvPicPr>
        <p:blipFill rotWithShape="1">
          <a:blip r:embed="rId7">
            <a:alphaModFix amt="90000"/>
          </a:blip>
          <a:srcRect b="21433" l="17866" r="12095" t="19811"/>
          <a:stretch/>
        </p:blipFill>
        <p:spPr>
          <a:xfrm rot="1505967">
            <a:off x="7729650" y="3302225"/>
            <a:ext cx="281751" cy="337328"/>
          </a:xfrm>
          <a:prstGeom prst="rect">
            <a:avLst/>
          </a:prstGeom>
          <a:noFill/>
          <a:ln>
            <a:noFill/>
          </a:ln>
        </p:spPr>
      </p:pic>
      <p:pic>
        <p:nvPicPr>
          <p:cNvPr id="4077" name="Google Shape;4077;p84"/>
          <p:cNvPicPr preferRelativeResize="0"/>
          <p:nvPr/>
        </p:nvPicPr>
        <p:blipFill rotWithShape="1">
          <a:blip r:embed="rId6">
            <a:alphaModFix amt="90000"/>
          </a:blip>
          <a:srcRect b="12472" l="14783" r="9676" t="26207"/>
          <a:stretch/>
        </p:blipFill>
        <p:spPr>
          <a:xfrm rot="2046926">
            <a:off x="541428" y="1211426"/>
            <a:ext cx="343594" cy="398078"/>
          </a:xfrm>
          <a:prstGeom prst="rect">
            <a:avLst/>
          </a:prstGeom>
          <a:noFill/>
          <a:ln>
            <a:noFill/>
          </a:ln>
        </p:spPr>
      </p:pic>
      <p:pic>
        <p:nvPicPr>
          <p:cNvPr id="4078" name="Google Shape;4078;p84"/>
          <p:cNvPicPr preferRelativeResize="0"/>
          <p:nvPr/>
        </p:nvPicPr>
        <p:blipFill rotWithShape="1">
          <a:blip r:embed="rId6">
            <a:alphaModFix amt="90000"/>
          </a:blip>
          <a:srcRect b="12472" l="14783" r="9676" t="26207"/>
          <a:stretch/>
        </p:blipFill>
        <p:spPr>
          <a:xfrm rot="1971634">
            <a:off x="6742203" y="630402"/>
            <a:ext cx="343594" cy="398077"/>
          </a:xfrm>
          <a:prstGeom prst="rect">
            <a:avLst/>
          </a:prstGeom>
          <a:noFill/>
          <a:ln>
            <a:noFill/>
          </a:ln>
        </p:spPr>
      </p:pic>
      <p:sp>
        <p:nvSpPr>
          <p:cNvPr id="4079" name="Google Shape;4079;p84"/>
          <p:cNvSpPr txBox="1"/>
          <p:nvPr>
            <p:ph type="title"/>
          </p:nvPr>
        </p:nvSpPr>
        <p:spPr>
          <a:xfrm>
            <a:off x="1043750" y="2819400"/>
            <a:ext cx="3819300" cy="186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a:t>
            </a:r>
            <a:r>
              <a:rPr lang="en"/>
              <a:t> picture is worth a thousand words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83" name="Shape 4083"/>
        <p:cNvGrpSpPr/>
        <p:nvPr/>
      </p:nvGrpSpPr>
      <p:grpSpPr>
        <a:xfrm>
          <a:off x="0" y="0"/>
          <a:ext cx="0" cy="0"/>
          <a:chOff x="0" y="0"/>
          <a:chExt cx="0" cy="0"/>
        </a:xfrm>
      </p:grpSpPr>
      <p:pic>
        <p:nvPicPr>
          <p:cNvPr id="4084" name="Google Shape;4084;p85"/>
          <p:cNvPicPr preferRelativeResize="0"/>
          <p:nvPr/>
        </p:nvPicPr>
        <p:blipFill rotWithShape="1">
          <a:blip r:embed="rId3">
            <a:alphaModFix/>
          </a:blip>
          <a:srcRect b="11003" l="1000" r="960" t="8616"/>
          <a:stretch/>
        </p:blipFill>
        <p:spPr>
          <a:xfrm>
            <a:off x="962025" y="2962275"/>
            <a:ext cx="7581901" cy="1315375"/>
          </a:xfrm>
          <a:prstGeom prst="rect">
            <a:avLst/>
          </a:prstGeom>
          <a:noFill/>
          <a:ln>
            <a:noFill/>
          </a:ln>
        </p:spPr>
      </p:pic>
      <p:pic>
        <p:nvPicPr>
          <p:cNvPr id="4085" name="Google Shape;4085;p85"/>
          <p:cNvPicPr preferRelativeResize="0"/>
          <p:nvPr/>
        </p:nvPicPr>
        <p:blipFill rotWithShape="1">
          <a:blip r:embed="rId4">
            <a:alphaModFix/>
          </a:blip>
          <a:srcRect b="11003" l="1000" r="960" t="8616"/>
          <a:stretch/>
        </p:blipFill>
        <p:spPr>
          <a:xfrm>
            <a:off x="962025" y="1638300"/>
            <a:ext cx="7581901" cy="1315375"/>
          </a:xfrm>
          <a:prstGeom prst="rect">
            <a:avLst/>
          </a:prstGeom>
          <a:noFill/>
          <a:ln>
            <a:noFill/>
          </a:ln>
        </p:spPr>
      </p:pic>
      <p:pic>
        <p:nvPicPr>
          <p:cNvPr id="4086" name="Google Shape;4086;p85"/>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sp>
        <p:nvSpPr>
          <p:cNvPr id="4087" name="Google Shape;4087;p85"/>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Birthdays</a:t>
            </a:r>
            <a:endParaRPr/>
          </a:p>
        </p:txBody>
      </p:sp>
      <p:graphicFrame>
        <p:nvGraphicFramePr>
          <p:cNvPr id="4088" name="Google Shape;4088;p85"/>
          <p:cNvGraphicFramePr/>
          <p:nvPr/>
        </p:nvGraphicFramePr>
        <p:xfrm>
          <a:off x="1043663" y="1762125"/>
          <a:ext cx="3000000" cy="3000000"/>
        </p:xfrm>
        <a:graphic>
          <a:graphicData uri="http://schemas.openxmlformats.org/drawingml/2006/table">
            <a:tbl>
              <a:tblPr>
                <a:noFill/>
                <a:tableStyleId>{162D6135-1F99-4BB3-955B-01C4F8EF04CE}</a:tableStyleId>
              </a:tblPr>
              <a:tblGrid>
                <a:gridCol w="1231200"/>
                <a:gridCol w="1231200"/>
                <a:gridCol w="1231200"/>
                <a:gridCol w="1231200"/>
                <a:gridCol w="1231200"/>
                <a:gridCol w="1231200"/>
              </a:tblGrid>
              <a:tr h="426700">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Jan</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Feb</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Mar</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Apr</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May</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Jun</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r>
              <a:tr h="284575">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07 - Anne</a:t>
                      </a:r>
                      <a:endParaRPr>
                        <a:solidFill>
                          <a:schemeClr val="dk2"/>
                        </a:solidFill>
                        <a:latin typeface="Mulish"/>
                        <a:ea typeface="Mulish"/>
                        <a:cs typeface="Mulish"/>
                        <a:sym typeface="Mulish"/>
                      </a:endParaRPr>
                    </a:p>
                  </a:txBody>
                  <a:tcPr marT="0" marB="0" marR="91425" marL="91425" anchor="ctr">
                    <a:lnL cap="flat" cmpd="sng" w="19050">
                      <a:solidFill>
                        <a:schemeClr val="lt1">
                          <a:alpha val="0"/>
                        </a:schemeClr>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01 - Jenny</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r>
              <a:tr h="304800">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15 - Frank</a:t>
                      </a:r>
                      <a:endParaRPr>
                        <a:solidFill>
                          <a:schemeClr val="dk2"/>
                        </a:solidFill>
                        <a:latin typeface="Mulish"/>
                        <a:ea typeface="Mulish"/>
                        <a:cs typeface="Mulish"/>
                        <a:sym typeface="Mulish"/>
                      </a:endParaRPr>
                    </a:p>
                  </a:txBody>
                  <a:tcPr marT="0" marB="0" marR="91425" marL="91425" anchor="ctr">
                    <a:lnL cap="flat" cmpd="sng" w="19050">
                      <a:solidFill>
                        <a:schemeClr val="lt1">
                          <a:alpha val="0"/>
                        </a:schemeClr>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18 - Alice</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13 - Tom</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r>
            </a:tbl>
          </a:graphicData>
        </a:graphic>
      </p:graphicFrame>
      <p:graphicFrame>
        <p:nvGraphicFramePr>
          <p:cNvPr id="4089" name="Google Shape;4089;p85"/>
          <p:cNvGraphicFramePr/>
          <p:nvPr/>
        </p:nvGraphicFramePr>
        <p:xfrm>
          <a:off x="1043663" y="3086100"/>
          <a:ext cx="3000000" cy="3000000"/>
        </p:xfrm>
        <a:graphic>
          <a:graphicData uri="http://schemas.openxmlformats.org/drawingml/2006/table">
            <a:tbl>
              <a:tblPr>
                <a:noFill/>
                <a:tableStyleId>{162D6135-1F99-4BB3-955B-01C4F8EF04CE}</a:tableStyleId>
              </a:tblPr>
              <a:tblGrid>
                <a:gridCol w="1231200"/>
                <a:gridCol w="1231200"/>
                <a:gridCol w="1231200"/>
                <a:gridCol w="1231200"/>
                <a:gridCol w="1231200"/>
                <a:gridCol w="1231200"/>
              </a:tblGrid>
              <a:tr h="426700">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Jul</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Aug</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Sep</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Oct</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Nov</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Dec</a:t>
                      </a:r>
                      <a:endParaRPr b="1" sz="1800">
                        <a:solidFill>
                          <a:schemeClr val="dk2"/>
                        </a:solidFill>
                        <a:latin typeface="Patrick Hand"/>
                        <a:ea typeface="Patrick Hand"/>
                        <a:cs typeface="Patrick Hand"/>
                        <a:sym typeface="Patrick Hand"/>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solidFill>
                      <a:prstDash val="solid"/>
                      <a:round/>
                      <a:headEnd len="sm" w="sm" type="none"/>
                      <a:tailEnd len="sm" w="sm" type="none"/>
                    </a:lnB>
                  </a:tcPr>
                </a:tc>
              </a:tr>
              <a:tr h="294675">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12 </a:t>
                      </a:r>
                      <a:r>
                        <a:rPr lang="en">
                          <a:solidFill>
                            <a:schemeClr val="dk2"/>
                          </a:solidFill>
                          <a:latin typeface="Mulish"/>
                          <a:ea typeface="Mulish"/>
                          <a:cs typeface="Mulish"/>
                          <a:sym typeface="Mulish"/>
                        </a:rPr>
                        <a:t>- Edison</a:t>
                      </a:r>
                      <a:endParaRPr>
                        <a:solidFill>
                          <a:schemeClr val="dk2"/>
                        </a:solidFill>
                        <a:latin typeface="Mulish"/>
                        <a:ea typeface="Mulish"/>
                        <a:cs typeface="Mulish"/>
                        <a:sym typeface="Mulish"/>
                      </a:endParaRPr>
                    </a:p>
                  </a:txBody>
                  <a:tcPr marT="0" marB="0" marR="91425" marL="91425" anchor="ctr">
                    <a:lnL cap="flat" cmpd="sng" w="19050">
                      <a:solidFill>
                        <a:schemeClr val="lt1">
                          <a:alpha val="0"/>
                        </a:schemeClr>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3</a:t>
                      </a:r>
                      <a:r>
                        <a:rPr lang="en">
                          <a:solidFill>
                            <a:schemeClr val="dk2"/>
                          </a:solidFill>
                          <a:latin typeface="Mulish"/>
                          <a:ea typeface="Mulish"/>
                          <a:cs typeface="Mulish"/>
                          <a:sym typeface="Mulish"/>
                        </a:rPr>
                        <a:t>1 - Oswald</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r>
              <a:tr h="294675">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23 </a:t>
                      </a:r>
                      <a:r>
                        <a:rPr lang="en">
                          <a:solidFill>
                            <a:schemeClr val="dk2"/>
                          </a:solidFill>
                          <a:latin typeface="Mulish"/>
                          <a:ea typeface="Mulish"/>
                          <a:cs typeface="Mulish"/>
                          <a:sym typeface="Mulish"/>
                        </a:rPr>
                        <a:t>- Marie</a:t>
                      </a:r>
                      <a:endParaRPr>
                        <a:solidFill>
                          <a:schemeClr val="dk2"/>
                        </a:solidFill>
                        <a:latin typeface="Mulish"/>
                        <a:ea typeface="Mulish"/>
                        <a:cs typeface="Mulish"/>
                        <a:sym typeface="Mulish"/>
                      </a:endParaRPr>
                    </a:p>
                  </a:txBody>
                  <a:tcPr marT="0" marB="0" marR="91425" marL="91425" anchor="ctr">
                    <a:lnL cap="flat" cmpd="sng" w="19050">
                      <a:solidFill>
                        <a:schemeClr val="lt1">
                          <a:alpha val="0"/>
                        </a:schemeClr>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28</a:t>
                      </a:r>
                      <a:r>
                        <a:rPr lang="en">
                          <a:solidFill>
                            <a:schemeClr val="dk2"/>
                          </a:solidFill>
                          <a:latin typeface="Mulish"/>
                          <a:ea typeface="Mulish"/>
                          <a:cs typeface="Mulish"/>
                          <a:sym typeface="Mulish"/>
                        </a:rPr>
                        <a:t> - Carry</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15 - Jeremy</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19050">
                      <a:solidFill>
                        <a:schemeClr val="lt1"/>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lt1">
                          <a:alpha val="0"/>
                        </a:schemeClr>
                      </a:solidFill>
                      <a:prstDash val="solid"/>
                      <a:round/>
                      <a:headEnd len="sm" w="sm" type="none"/>
                      <a:tailEnd len="sm" w="sm" type="none"/>
                    </a:lnB>
                  </a:tcPr>
                </a:tc>
              </a:tr>
            </a:tbl>
          </a:graphicData>
        </a:graphic>
      </p:graphicFrame>
      <p:sp>
        <p:nvSpPr>
          <p:cNvPr id="4090" name="Google Shape;4090;p85">
            <a:hlinkClick action="ppaction://hlinksldjump" r:id="rId6"/>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4091" name="Google Shape;4091;p85">
            <a:hlinkClick action="ppaction://hlinksldjump" r:id="rId7"/>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4092" name="Google Shape;4092;p85">
            <a:hlinkClick action="ppaction://hlinksldjump" r:id="rId8"/>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4093" name="Google Shape;4093;p85">
            <a:hlinkClick action="ppaction://hlinksldjump" r:id="rId9"/>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4094" name="Google Shape;4094;p85">
            <a:hlinkClick action="ppaction://hlinksldjump" r:id="rId10"/>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4095" name="Google Shape;4095;p85">
            <a:hlinkClick action="ppaction://hlinksldjump" r:id="rId11"/>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4096" name="Google Shape;4096;p85">
            <a:hlinkClick action="ppaction://hlinksldjump" r:id="rId12"/>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4097" name="Google Shape;4097;p85">
            <a:hlinkClick action="ppaction://hlinksldjump" r:id="rId13"/>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4098" name="Google Shape;4098;p85">
            <a:hlinkClick action="ppaction://hlinksldjump" r:id="rId14"/>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4099" name="Google Shape;4099;p85">
            <a:hlinkClick action="ppaction://hlinksldjump" r:id="rId15"/>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4100" name="Google Shape;4100;p85">
            <a:hlinkClick action="ppaction://hlinksldjump" r:id="rId16"/>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4101" name="Google Shape;4101;p85">
            <a:hlinkClick action="ppaction://hlinksldjump" r:id="rId17"/>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4102" name="Google Shape;4102;p85">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4103" name="Google Shape;4103;p85">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07" name="Shape 4107"/>
        <p:cNvGrpSpPr/>
        <p:nvPr/>
      </p:nvGrpSpPr>
      <p:grpSpPr>
        <a:xfrm>
          <a:off x="0" y="0"/>
          <a:ext cx="0" cy="0"/>
          <a:chOff x="0" y="0"/>
          <a:chExt cx="0" cy="0"/>
        </a:xfrm>
      </p:grpSpPr>
      <p:pic>
        <p:nvPicPr>
          <p:cNvPr id="4108" name="Google Shape;4108;p86"/>
          <p:cNvPicPr preferRelativeResize="0"/>
          <p:nvPr/>
        </p:nvPicPr>
        <p:blipFill>
          <a:blip r:embed="rId3">
            <a:alphaModFix amt="89000"/>
          </a:blip>
          <a:stretch>
            <a:fillRect/>
          </a:stretch>
        </p:blipFill>
        <p:spPr>
          <a:xfrm>
            <a:off x="1390650" y="3119400"/>
            <a:ext cx="2879601" cy="540875"/>
          </a:xfrm>
          <a:prstGeom prst="rect">
            <a:avLst/>
          </a:prstGeom>
          <a:noFill/>
          <a:ln>
            <a:noFill/>
          </a:ln>
        </p:spPr>
      </p:pic>
      <p:pic>
        <p:nvPicPr>
          <p:cNvPr id="4109" name="Google Shape;4109;p86"/>
          <p:cNvPicPr preferRelativeResize="0"/>
          <p:nvPr/>
        </p:nvPicPr>
        <p:blipFill>
          <a:blip r:embed="rId4">
            <a:alphaModFix amt="89000"/>
          </a:blip>
          <a:stretch>
            <a:fillRect/>
          </a:stretch>
        </p:blipFill>
        <p:spPr>
          <a:xfrm>
            <a:off x="5133975" y="3119400"/>
            <a:ext cx="2879601" cy="540875"/>
          </a:xfrm>
          <a:prstGeom prst="rect">
            <a:avLst/>
          </a:prstGeom>
          <a:noFill/>
          <a:ln>
            <a:noFill/>
          </a:ln>
        </p:spPr>
      </p:pic>
      <p:pic>
        <p:nvPicPr>
          <p:cNvPr id="4110" name="Google Shape;4110;p86"/>
          <p:cNvPicPr preferRelativeResize="0"/>
          <p:nvPr/>
        </p:nvPicPr>
        <p:blipFill>
          <a:blip r:embed="rId5">
            <a:alphaModFix amt="89000"/>
          </a:blip>
          <a:stretch>
            <a:fillRect/>
          </a:stretch>
        </p:blipFill>
        <p:spPr>
          <a:xfrm>
            <a:off x="5133975" y="1681125"/>
            <a:ext cx="2879601" cy="540875"/>
          </a:xfrm>
          <a:prstGeom prst="rect">
            <a:avLst/>
          </a:prstGeom>
          <a:noFill/>
          <a:ln>
            <a:noFill/>
          </a:ln>
        </p:spPr>
      </p:pic>
      <p:pic>
        <p:nvPicPr>
          <p:cNvPr id="4111" name="Google Shape;4111;p86"/>
          <p:cNvPicPr preferRelativeResize="0"/>
          <p:nvPr/>
        </p:nvPicPr>
        <p:blipFill>
          <a:blip r:embed="rId6">
            <a:alphaModFix amt="89000"/>
          </a:blip>
          <a:stretch>
            <a:fillRect/>
          </a:stretch>
        </p:blipFill>
        <p:spPr>
          <a:xfrm>
            <a:off x="1390650" y="1681125"/>
            <a:ext cx="2879601" cy="540875"/>
          </a:xfrm>
          <a:prstGeom prst="rect">
            <a:avLst/>
          </a:prstGeom>
          <a:noFill/>
          <a:ln>
            <a:noFill/>
          </a:ln>
        </p:spPr>
      </p:pic>
      <p:pic>
        <p:nvPicPr>
          <p:cNvPr id="4112" name="Google Shape;4112;p86"/>
          <p:cNvPicPr preferRelativeResize="0"/>
          <p:nvPr/>
        </p:nvPicPr>
        <p:blipFill rotWithShape="1">
          <a:blip r:embed="rId7">
            <a:alphaModFix amt="90000"/>
          </a:blip>
          <a:srcRect b="0" l="0" r="2657" t="0"/>
          <a:stretch/>
        </p:blipFill>
        <p:spPr>
          <a:xfrm>
            <a:off x="2407119" y="606950"/>
            <a:ext cx="4661248" cy="739774"/>
          </a:xfrm>
          <a:prstGeom prst="rect">
            <a:avLst/>
          </a:prstGeom>
          <a:noFill/>
          <a:ln>
            <a:noFill/>
          </a:ln>
        </p:spPr>
      </p:pic>
      <p:sp>
        <p:nvSpPr>
          <p:cNvPr id="4113" name="Google Shape;4113;p86"/>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Contacts</a:t>
            </a:r>
            <a:endParaRPr/>
          </a:p>
        </p:txBody>
      </p:sp>
      <p:graphicFrame>
        <p:nvGraphicFramePr>
          <p:cNvPr id="4114" name="Google Shape;4114;p86"/>
          <p:cNvGraphicFramePr/>
          <p:nvPr/>
        </p:nvGraphicFramePr>
        <p:xfrm>
          <a:off x="1435838" y="1736745"/>
          <a:ext cx="3000000" cy="3000000"/>
        </p:xfrm>
        <a:graphic>
          <a:graphicData uri="http://schemas.openxmlformats.org/drawingml/2006/table">
            <a:tbl>
              <a:tblPr>
                <a:noFill/>
                <a:tableStyleId>{162D6135-1F99-4BB3-955B-01C4F8EF04CE}</a:tableStyleId>
              </a:tblPr>
              <a:tblGrid>
                <a:gridCol w="647150"/>
                <a:gridCol w="2187250"/>
              </a:tblGrid>
              <a:tr h="453350">
                <a:tc gridSpan="2">
                  <a:txBody>
                    <a:bodyPr/>
                    <a:lstStyle/>
                    <a:p>
                      <a:pPr indent="0" lvl="0" marL="0" rtl="0" algn="ctr">
                        <a:spcBef>
                          <a:spcPts val="0"/>
                        </a:spcBef>
                        <a:spcAft>
                          <a:spcPts val="0"/>
                        </a:spcAft>
                        <a:buNone/>
                      </a:pPr>
                      <a:r>
                        <a:rPr b="1" lang="en" sz="2200">
                          <a:solidFill>
                            <a:schemeClr val="dk2"/>
                          </a:solidFill>
                          <a:latin typeface="Patrick Hand"/>
                          <a:ea typeface="Patrick Hand"/>
                          <a:cs typeface="Patrick Hand"/>
                          <a:sym typeface="Patrick Hand"/>
                        </a:rPr>
                        <a:t>Jimmy </a:t>
                      </a:r>
                      <a:r>
                        <a:rPr b="1" lang="en" sz="2200">
                          <a:solidFill>
                            <a:schemeClr val="dk2"/>
                          </a:solidFill>
                          <a:latin typeface="Patrick Hand"/>
                          <a:ea typeface="Patrick Hand"/>
                          <a:cs typeface="Patrick Hand"/>
                          <a:sym typeface="Patrick Hand"/>
                        </a:rPr>
                        <a:t>Doe</a:t>
                      </a:r>
                      <a:endParaRPr b="1" sz="2200">
                        <a:solidFill>
                          <a:schemeClr val="dk2"/>
                        </a:solidFill>
                        <a:latin typeface="Patrick Hand"/>
                        <a:ea typeface="Patrick Hand"/>
                        <a:cs typeface="Patrick Hand"/>
                        <a:sym typeface="Patrick Hand"/>
                      </a:endParaRPr>
                    </a:p>
                  </a:txBody>
                  <a:tcPr marT="0"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hMerge="1"/>
              </a:tr>
              <a:tr h="391275">
                <a:tc>
                  <a:txBody>
                    <a:bodyPr/>
                    <a:lstStyle/>
                    <a:p>
                      <a:pPr indent="0" lvl="0" marL="457200" rtl="0" algn="l">
                        <a:spcBef>
                          <a:spcPts val="0"/>
                        </a:spcBef>
                        <a:spcAft>
                          <a:spcPts val="0"/>
                        </a:spcAft>
                        <a:buNone/>
                      </a:pPr>
                      <a:r>
                        <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Mulish"/>
                          <a:ea typeface="Mulish"/>
                          <a:cs typeface="Mulish"/>
                          <a:sym typeface="Mulish"/>
                        </a:rPr>
                        <a:t>+91 620 421 838</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391275">
                <a:tc>
                  <a:txBody>
                    <a:bodyPr/>
                    <a:lstStyle/>
                    <a:p>
                      <a:pPr indent="0" lvl="0" marL="457200" rtl="0" algn="l">
                        <a:spcBef>
                          <a:spcPts val="0"/>
                        </a:spcBef>
                        <a:spcAft>
                          <a:spcPts val="0"/>
                        </a:spcAft>
                        <a:buNone/>
                      </a:pPr>
                      <a:r>
                        <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youremail@freepik.com</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bl>
          </a:graphicData>
        </a:graphic>
      </p:graphicFrame>
      <p:graphicFrame>
        <p:nvGraphicFramePr>
          <p:cNvPr id="4115" name="Google Shape;4115;p86"/>
          <p:cNvGraphicFramePr/>
          <p:nvPr/>
        </p:nvGraphicFramePr>
        <p:xfrm>
          <a:off x="1435838" y="3180961"/>
          <a:ext cx="3000000" cy="3000000"/>
        </p:xfrm>
        <a:graphic>
          <a:graphicData uri="http://schemas.openxmlformats.org/drawingml/2006/table">
            <a:tbl>
              <a:tblPr>
                <a:noFill/>
                <a:tableStyleId>{162D6135-1F99-4BB3-955B-01C4F8EF04CE}</a:tableStyleId>
              </a:tblPr>
              <a:tblGrid>
                <a:gridCol w="647150"/>
                <a:gridCol w="2187250"/>
              </a:tblGrid>
              <a:tr h="453350">
                <a:tc gridSpan="2">
                  <a:txBody>
                    <a:bodyPr/>
                    <a:lstStyle/>
                    <a:p>
                      <a:pPr indent="0" lvl="0" marL="0" rtl="0" algn="ctr">
                        <a:spcBef>
                          <a:spcPts val="0"/>
                        </a:spcBef>
                        <a:spcAft>
                          <a:spcPts val="0"/>
                        </a:spcAft>
                        <a:buNone/>
                      </a:pPr>
                      <a:r>
                        <a:rPr b="1" lang="en" sz="2200">
                          <a:solidFill>
                            <a:schemeClr val="dk2"/>
                          </a:solidFill>
                          <a:latin typeface="Patrick Hand"/>
                          <a:ea typeface="Patrick Hand"/>
                          <a:cs typeface="Patrick Hand"/>
                          <a:sym typeface="Patrick Hand"/>
                        </a:rPr>
                        <a:t>Anne </a:t>
                      </a:r>
                      <a:r>
                        <a:rPr b="1" lang="en" sz="2200">
                          <a:solidFill>
                            <a:schemeClr val="dk2"/>
                          </a:solidFill>
                          <a:latin typeface="Patrick Hand"/>
                          <a:ea typeface="Patrick Hand"/>
                          <a:cs typeface="Patrick Hand"/>
                          <a:sym typeface="Patrick Hand"/>
                        </a:rPr>
                        <a:t>Bones</a:t>
                      </a:r>
                      <a:endParaRPr b="1" sz="2200">
                        <a:solidFill>
                          <a:schemeClr val="dk2"/>
                        </a:solidFill>
                        <a:latin typeface="Patrick Hand"/>
                        <a:ea typeface="Patrick Hand"/>
                        <a:cs typeface="Patrick Hand"/>
                        <a:sym typeface="Patrick Hand"/>
                      </a:endParaRPr>
                    </a:p>
                  </a:txBody>
                  <a:tcPr marT="0"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hMerge="1"/>
              </a:tr>
              <a:tr h="391275">
                <a:tc>
                  <a:txBody>
                    <a:bodyPr/>
                    <a:lstStyle/>
                    <a:p>
                      <a:pPr indent="0" lvl="0" marL="457200" rtl="0" algn="l">
                        <a:spcBef>
                          <a:spcPts val="0"/>
                        </a:spcBef>
                        <a:spcAft>
                          <a:spcPts val="0"/>
                        </a:spcAft>
                        <a:buNone/>
                      </a:pPr>
                      <a:r>
                        <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Mulish"/>
                          <a:ea typeface="Mulish"/>
                          <a:cs typeface="Mulish"/>
                          <a:sym typeface="Mulish"/>
                        </a:rPr>
                        <a:t>+91 620 421 838</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391275">
                <a:tc>
                  <a:txBody>
                    <a:bodyPr/>
                    <a:lstStyle/>
                    <a:p>
                      <a:pPr indent="0" lvl="0" marL="457200" rtl="0" algn="l">
                        <a:spcBef>
                          <a:spcPts val="0"/>
                        </a:spcBef>
                        <a:spcAft>
                          <a:spcPts val="0"/>
                        </a:spcAft>
                        <a:buNone/>
                      </a:pPr>
                      <a:r>
                        <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youremail@freepik.com</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bl>
          </a:graphicData>
        </a:graphic>
      </p:graphicFrame>
      <p:graphicFrame>
        <p:nvGraphicFramePr>
          <p:cNvPr id="4116" name="Google Shape;4116;p86"/>
          <p:cNvGraphicFramePr/>
          <p:nvPr/>
        </p:nvGraphicFramePr>
        <p:xfrm>
          <a:off x="5178563" y="1736745"/>
          <a:ext cx="3000000" cy="3000000"/>
        </p:xfrm>
        <a:graphic>
          <a:graphicData uri="http://schemas.openxmlformats.org/drawingml/2006/table">
            <a:tbl>
              <a:tblPr>
                <a:noFill/>
                <a:tableStyleId>{162D6135-1F99-4BB3-955B-01C4F8EF04CE}</a:tableStyleId>
              </a:tblPr>
              <a:tblGrid>
                <a:gridCol w="647150"/>
                <a:gridCol w="2187250"/>
              </a:tblGrid>
              <a:tr h="453350">
                <a:tc gridSpan="2">
                  <a:txBody>
                    <a:bodyPr/>
                    <a:lstStyle/>
                    <a:p>
                      <a:pPr indent="0" lvl="0" marL="0" rtl="0" algn="ctr">
                        <a:spcBef>
                          <a:spcPts val="0"/>
                        </a:spcBef>
                        <a:spcAft>
                          <a:spcPts val="0"/>
                        </a:spcAft>
                        <a:buNone/>
                      </a:pPr>
                      <a:r>
                        <a:rPr b="1" lang="en" sz="2200">
                          <a:solidFill>
                            <a:schemeClr val="dk2"/>
                          </a:solidFill>
                          <a:latin typeface="Patrick Hand"/>
                          <a:ea typeface="Patrick Hand"/>
                          <a:cs typeface="Patrick Hand"/>
                          <a:sym typeface="Patrick Hand"/>
                        </a:rPr>
                        <a:t>Oswald </a:t>
                      </a:r>
                      <a:r>
                        <a:rPr b="1" lang="en" sz="2200">
                          <a:solidFill>
                            <a:schemeClr val="dk2"/>
                          </a:solidFill>
                          <a:latin typeface="Patrick Hand"/>
                          <a:ea typeface="Patrick Hand"/>
                          <a:cs typeface="Patrick Hand"/>
                          <a:sym typeface="Patrick Hand"/>
                        </a:rPr>
                        <a:t>Jones</a:t>
                      </a:r>
                      <a:endParaRPr b="1" sz="2200">
                        <a:solidFill>
                          <a:schemeClr val="dk2"/>
                        </a:solidFill>
                        <a:latin typeface="Patrick Hand"/>
                        <a:ea typeface="Patrick Hand"/>
                        <a:cs typeface="Patrick Hand"/>
                        <a:sym typeface="Patrick Hand"/>
                      </a:endParaRPr>
                    </a:p>
                  </a:txBody>
                  <a:tcPr marT="0"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hMerge="1"/>
              </a:tr>
              <a:tr h="391275">
                <a:tc>
                  <a:txBody>
                    <a:bodyPr/>
                    <a:lstStyle/>
                    <a:p>
                      <a:pPr indent="0" lvl="0" marL="457200" rtl="0" algn="l">
                        <a:spcBef>
                          <a:spcPts val="0"/>
                        </a:spcBef>
                        <a:spcAft>
                          <a:spcPts val="0"/>
                        </a:spcAft>
                        <a:buNone/>
                      </a:pPr>
                      <a:r>
                        <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Mulish"/>
                          <a:ea typeface="Mulish"/>
                          <a:cs typeface="Mulish"/>
                          <a:sym typeface="Mulish"/>
                        </a:rPr>
                        <a:t>+91 620 421 838</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391275">
                <a:tc>
                  <a:txBody>
                    <a:bodyPr/>
                    <a:lstStyle/>
                    <a:p>
                      <a:pPr indent="0" lvl="0" marL="457200" rtl="0" algn="l">
                        <a:spcBef>
                          <a:spcPts val="0"/>
                        </a:spcBef>
                        <a:spcAft>
                          <a:spcPts val="0"/>
                        </a:spcAft>
                        <a:buNone/>
                      </a:pPr>
                      <a:r>
                        <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youremail@freepik.com</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bl>
          </a:graphicData>
        </a:graphic>
      </p:graphicFrame>
      <p:graphicFrame>
        <p:nvGraphicFramePr>
          <p:cNvPr id="4117" name="Google Shape;4117;p86"/>
          <p:cNvGraphicFramePr/>
          <p:nvPr/>
        </p:nvGraphicFramePr>
        <p:xfrm>
          <a:off x="5178563" y="3180961"/>
          <a:ext cx="3000000" cy="3000000"/>
        </p:xfrm>
        <a:graphic>
          <a:graphicData uri="http://schemas.openxmlformats.org/drawingml/2006/table">
            <a:tbl>
              <a:tblPr>
                <a:noFill/>
                <a:tableStyleId>{162D6135-1F99-4BB3-955B-01C4F8EF04CE}</a:tableStyleId>
              </a:tblPr>
              <a:tblGrid>
                <a:gridCol w="647150"/>
                <a:gridCol w="2187250"/>
              </a:tblGrid>
              <a:tr h="453350">
                <a:tc gridSpan="2">
                  <a:txBody>
                    <a:bodyPr/>
                    <a:lstStyle/>
                    <a:p>
                      <a:pPr indent="0" lvl="0" marL="0" rtl="0" algn="ctr">
                        <a:spcBef>
                          <a:spcPts val="0"/>
                        </a:spcBef>
                        <a:spcAft>
                          <a:spcPts val="0"/>
                        </a:spcAft>
                        <a:buNone/>
                      </a:pPr>
                      <a:r>
                        <a:rPr b="1" lang="en" sz="2200">
                          <a:solidFill>
                            <a:schemeClr val="dk2"/>
                          </a:solidFill>
                          <a:latin typeface="Patrick Hand"/>
                          <a:ea typeface="Patrick Hand"/>
                          <a:cs typeface="Patrick Hand"/>
                          <a:sym typeface="Patrick Hand"/>
                        </a:rPr>
                        <a:t>John Smith</a:t>
                      </a:r>
                      <a:endParaRPr b="1" sz="2200">
                        <a:solidFill>
                          <a:schemeClr val="dk2"/>
                        </a:solidFill>
                        <a:latin typeface="Patrick Hand"/>
                        <a:ea typeface="Patrick Hand"/>
                        <a:cs typeface="Patrick Hand"/>
                        <a:sym typeface="Patrick Hand"/>
                      </a:endParaRPr>
                    </a:p>
                  </a:txBody>
                  <a:tcPr marT="0"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hMerge="1"/>
              </a:tr>
              <a:tr h="391275">
                <a:tc>
                  <a:txBody>
                    <a:bodyPr/>
                    <a:lstStyle/>
                    <a:p>
                      <a:pPr indent="0" lvl="0" marL="457200" rtl="0" algn="l">
                        <a:spcBef>
                          <a:spcPts val="0"/>
                        </a:spcBef>
                        <a:spcAft>
                          <a:spcPts val="0"/>
                        </a:spcAft>
                        <a:buNone/>
                      </a:pPr>
                      <a:r>
                        <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Clr>
                          <a:srgbClr val="000000"/>
                        </a:buClr>
                        <a:buSzPts val="1100"/>
                        <a:buFont typeface="Arial"/>
                        <a:buNone/>
                      </a:pPr>
                      <a:r>
                        <a:rPr lang="en">
                          <a:solidFill>
                            <a:schemeClr val="dk2"/>
                          </a:solidFill>
                          <a:latin typeface="Mulish"/>
                          <a:ea typeface="Mulish"/>
                          <a:cs typeface="Mulish"/>
                          <a:sym typeface="Mulish"/>
                        </a:rPr>
                        <a:t>+91 620 421 838</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391275">
                <a:tc>
                  <a:txBody>
                    <a:bodyPr/>
                    <a:lstStyle/>
                    <a:p>
                      <a:pPr indent="0" lvl="0" marL="457200" rtl="0" algn="l">
                        <a:spcBef>
                          <a:spcPts val="0"/>
                        </a:spcBef>
                        <a:spcAft>
                          <a:spcPts val="0"/>
                        </a:spcAft>
                        <a:buNone/>
                      </a:pPr>
                      <a:r>
                        <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youremail@freepik.com</a:t>
                      </a:r>
                      <a:endParaRPr>
                        <a:solidFill>
                          <a:schemeClr val="dk2"/>
                        </a:solidFill>
                        <a:latin typeface="Mulish"/>
                        <a:ea typeface="Mulish"/>
                        <a:cs typeface="Mulish"/>
                        <a:sym typeface="Mu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bl>
          </a:graphicData>
        </a:graphic>
      </p:graphicFrame>
      <p:grpSp>
        <p:nvGrpSpPr>
          <p:cNvPr id="4118" name="Google Shape;4118;p86"/>
          <p:cNvGrpSpPr/>
          <p:nvPr/>
        </p:nvGrpSpPr>
        <p:grpSpPr>
          <a:xfrm>
            <a:off x="1599976" y="3665044"/>
            <a:ext cx="327473" cy="327473"/>
            <a:chOff x="-1184600" y="2189099"/>
            <a:chExt cx="716100" cy="716100"/>
          </a:xfrm>
        </p:grpSpPr>
        <p:sp>
          <p:nvSpPr>
            <p:cNvPr id="4119" name="Google Shape;4119;p8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20" name="Google Shape;4120;p86"/>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4121" name="Google Shape;4121;p86"/>
          <p:cNvGrpSpPr/>
          <p:nvPr/>
        </p:nvGrpSpPr>
        <p:grpSpPr>
          <a:xfrm>
            <a:off x="1599986" y="4067803"/>
            <a:ext cx="327473" cy="327473"/>
            <a:chOff x="-1184600" y="2189099"/>
            <a:chExt cx="716100" cy="716100"/>
          </a:xfrm>
        </p:grpSpPr>
        <p:sp>
          <p:nvSpPr>
            <p:cNvPr id="4122" name="Google Shape;4122;p8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23" name="Google Shape;4123;p86"/>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4124" name="Google Shape;4124;p86"/>
          <p:cNvGrpSpPr/>
          <p:nvPr/>
        </p:nvGrpSpPr>
        <p:grpSpPr>
          <a:xfrm>
            <a:off x="1682467" y="4153331"/>
            <a:ext cx="156256" cy="156256"/>
            <a:chOff x="900750" y="1436075"/>
            <a:chExt cx="481825" cy="481825"/>
          </a:xfrm>
        </p:grpSpPr>
        <p:sp>
          <p:nvSpPr>
            <p:cNvPr id="4125" name="Google Shape;4125;p86"/>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26" name="Google Shape;4126;p86"/>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27" name="Google Shape;4127;p86"/>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28" name="Google Shape;4128;p86"/>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29" name="Google Shape;4129;p86"/>
          <p:cNvGrpSpPr/>
          <p:nvPr/>
        </p:nvGrpSpPr>
        <p:grpSpPr>
          <a:xfrm>
            <a:off x="1682383" y="3750564"/>
            <a:ext cx="162280" cy="156272"/>
            <a:chOff x="2071000" y="1435025"/>
            <a:chExt cx="500400" cy="481875"/>
          </a:xfrm>
        </p:grpSpPr>
        <p:sp>
          <p:nvSpPr>
            <p:cNvPr id="4130" name="Google Shape;4130;p86"/>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1" name="Google Shape;4131;p86"/>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2" name="Google Shape;4132;p86"/>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33" name="Google Shape;4133;p86"/>
          <p:cNvGrpSpPr/>
          <p:nvPr/>
        </p:nvGrpSpPr>
        <p:grpSpPr>
          <a:xfrm>
            <a:off x="1599976" y="2222006"/>
            <a:ext cx="327473" cy="327473"/>
            <a:chOff x="-1184600" y="2189099"/>
            <a:chExt cx="716100" cy="716100"/>
          </a:xfrm>
        </p:grpSpPr>
        <p:sp>
          <p:nvSpPr>
            <p:cNvPr id="4134" name="Google Shape;4134;p8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35" name="Google Shape;4135;p86"/>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4136" name="Google Shape;4136;p86"/>
          <p:cNvGrpSpPr/>
          <p:nvPr/>
        </p:nvGrpSpPr>
        <p:grpSpPr>
          <a:xfrm>
            <a:off x="1599986" y="2624765"/>
            <a:ext cx="327473" cy="327473"/>
            <a:chOff x="-1184600" y="2189099"/>
            <a:chExt cx="716100" cy="716100"/>
          </a:xfrm>
        </p:grpSpPr>
        <p:sp>
          <p:nvSpPr>
            <p:cNvPr id="4137" name="Google Shape;4137;p8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38" name="Google Shape;4138;p86"/>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4139" name="Google Shape;4139;p86"/>
          <p:cNvGrpSpPr/>
          <p:nvPr/>
        </p:nvGrpSpPr>
        <p:grpSpPr>
          <a:xfrm>
            <a:off x="1682467" y="2710293"/>
            <a:ext cx="156256" cy="156256"/>
            <a:chOff x="900750" y="1436075"/>
            <a:chExt cx="481825" cy="481825"/>
          </a:xfrm>
        </p:grpSpPr>
        <p:sp>
          <p:nvSpPr>
            <p:cNvPr id="4140" name="Google Shape;4140;p86"/>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1" name="Google Shape;4141;p86"/>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2" name="Google Shape;4142;p86"/>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3" name="Google Shape;4143;p86"/>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44" name="Google Shape;4144;p86"/>
          <p:cNvGrpSpPr/>
          <p:nvPr/>
        </p:nvGrpSpPr>
        <p:grpSpPr>
          <a:xfrm>
            <a:off x="1682383" y="2307526"/>
            <a:ext cx="162280" cy="156272"/>
            <a:chOff x="2071000" y="1435025"/>
            <a:chExt cx="500400" cy="481875"/>
          </a:xfrm>
        </p:grpSpPr>
        <p:sp>
          <p:nvSpPr>
            <p:cNvPr id="4145" name="Google Shape;4145;p86"/>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6" name="Google Shape;4146;p86"/>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7" name="Google Shape;4147;p86"/>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48" name="Google Shape;4148;p86"/>
          <p:cNvGrpSpPr/>
          <p:nvPr/>
        </p:nvGrpSpPr>
        <p:grpSpPr>
          <a:xfrm>
            <a:off x="5324251" y="3665044"/>
            <a:ext cx="327473" cy="327473"/>
            <a:chOff x="-1184600" y="2189099"/>
            <a:chExt cx="716100" cy="716100"/>
          </a:xfrm>
        </p:grpSpPr>
        <p:sp>
          <p:nvSpPr>
            <p:cNvPr id="4149" name="Google Shape;4149;p8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50" name="Google Shape;4150;p86"/>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4151" name="Google Shape;4151;p86"/>
          <p:cNvGrpSpPr/>
          <p:nvPr/>
        </p:nvGrpSpPr>
        <p:grpSpPr>
          <a:xfrm>
            <a:off x="5324261" y="4067803"/>
            <a:ext cx="327473" cy="327473"/>
            <a:chOff x="-1184600" y="2189099"/>
            <a:chExt cx="716100" cy="716100"/>
          </a:xfrm>
        </p:grpSpPr>
        <p:sp>
          <p:nvSpPr>
            <p:cNvPr id="4152" name="Google Shape;4152;p8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53" name="Google Shape;4153;p86"/>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4154" name="Google Shape;4154;p86"/>
          <p:cNvGrpSpPr/>
          <p:nvPr/>
        </p:nvGrpSpPr>
        <p:grpSpPr>
          <a:xfrm>
            <a:off x="5406742" y="4153331"/>
            <a:ext cx="156256" cy="156256"/>
            <a:chOff x="900750" y="1436075"/>
            <a:chExt cx="481825" cy="481825"/>
          </a:xfrm>
        </p:grpSpPr>
        <p:sp>
          <p:nvSpPr>
            <p:cNvPr id="4155" name="Google Shape;4155;p86"/>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6" name="Google Shape;4156;p86"/>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7" name="Google Shape;4157;p86"/>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8" name="Google Shape;4158;p86"/>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59" name="Google Shape;4159;p86"/>
          <p:cNvGrpSpPr/>
          <p:nvPr/>
        </p:nvGrpSpPr>
        <p:grpSpPr>
          <a:xfrm>
            <a:off x="5406658" y="3750564"/>
            <a:ext cx="162280" cy="156272"/>
            <a:chOff x="2071000" y="1435025"/>
            <a:chExt cx="500400" cy="481875"/>
          </a:xfrm>
        </p:grpSpPr>
        <p:sp>
          <p:nvSpPr>
            <p:cNvPr id="4160" name="Google Shape;4160;p86"/>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61" name="Google Shape;4161;p86"/>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62" name="Google Shape;4162;p86"/>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63" name="Google Shape;4163;p86"/>
          <p:cNvGrpSpPr/>
          <p:nvPr/>
        </p:nvGrpSpPr>
        <p:grpSpPr>
          <a:xfrm>
            <a:off x="5324251" y="2222006"/>
            <a:ext cx="327473" cy="327473"/>
            <a:chOff x="-1184600" y="2189099"/>
            <a:chExt cx="716100" cy="716100"/>
          </a:xfrm>
        </p:grpSpPr>
        <p:sp>
          <p:nvSpPr>
            <p:cNvPr id="4164" name="Google Shape;4164;p8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65" name="Google Shape;4165;p86"/>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4166" name="Google Shape;4166;p86"/>
          <p:cNvGrpSpPr/>
          <p:nvPr/>
        </p:nvGrpSpPr>
        <p:grpSpPr>
          <a:xfrm>
            <a:off x="5324261" y="2624765"/>
            <a:ext cx="327473" cy="327473"/>
            <a:chOff x="-1184600" y="2189099"/>
            <a:chExt cx="716100" cy="716100"/>
          </a:xfrm>
        </p:grpSpPr>
        <p:sp>
          <p:nvSpPr>
            <p:cNvPr id="4167" name="Google Shape;4167;p86"/>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68" name="Google Shape;4168;p86"/>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4169" name="Google Shape;4169;p86"/>
          <p:cNvGrpSpPr/>
          <p:nvPr/>
        </p:nvGrpSpPr>
        <p:grpSpPr>
          <a:xfrm>
            <a:off x="5406742" y="2710293"/>
            <a:ext cx="156256" cy="156256"/>
            <a:chOff x="900750" y="1436075"/>
            <a:chExt cx="481825" cy="481825"/>
          </a:xfrm>
        </p:grpSpPr>
        <p:sp>
          <p:nvSpPr>
            <p:cNvPr id="4170" name="Google Shape;4170;p86"/>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1" name="Google Shape;4171;p86"/>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2" name="Google Shape;4172;p86"/>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3" name="Google Shape;4173;p86"/>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74" name="Google Shape;4174;p86"/>
          <p:cNvGrpSpPr/>
          <p:nvPr/>
        </p:nvGrpSpPr>
        <p:grpSpPr>
          <a:xfrm>
            <a:off x="5406658" y="2307526"/>
            <a:ext cx="162280" cy="156272"/>
            <a:chOff x="2071000" y="1435025"/>
            <a:chExt cx="500400" cy="481875"/>
          </a:xfrm>
        </p:grpSpPr>
        <p:sp>
          <p:nvSpPr>
            <p:cNvPr id="4175" name="Google Shape;4175;p86"/>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6" name="Google Shape;4176;p86"/>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7" name="Google Shape;4177;p86"/>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178" name="Google Shape;4178;p86">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4179" name="Google Shape;4179;p86">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4180" name="Google Shape;4180;p86">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4181" name="Google Shape;4181;p86">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4182" name="Google Shape;4182;p86">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4183" name="Google Shape;4183;p86">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4184" name="Google Shape;4184;p86">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4185" name="Google Shape;4185;p86">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4186" name="Google Shape;4186;p86">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4187" name="Google Shape;4187;p86">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4188" name="Google Shape;4188;p86">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4189" name="Google Shape;4189;p86">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4190" name="Google Shape;4190;p86">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4191" name="Google Shape;4191;p86">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95" name="Shape 4195"/>
        <p:cNvGrpSpPr/>
        <p:nvPr/>
      </p:nvGrpSpPr>
      <p:grpSpPr>
        <a:xfrm>
          <a:off x="0" y="0"/>
          <a:ext cx="0" cy="0"/>
          <a:chOff x="0" y="0"/>
          <a:chExt cx="0" cy="0"/>
        </a:xfrm>
      </p:grpSpPr>
      <p:pic>
        <p:nvPicPr>
          <p:cNvPr id="4196" name="Google Shape;4196;p87"/>
          <p:cNvPicPr preferRelativeResize="0"/>
          <p:nvPr/>
        </p:nvPicPr>
        <p:blipFill>
          <a:blip r:embed="rId3">
            <a:alphaModFix amt="90000"/>
          </a:blip>
          <a:stretch>
            <a:fillRect/>
          </a:stretch>
        </p:blipFill>
        <p:spPr>
          <a:xfrm>
            <a:off x="2586787" y="625650"/>
            <a:ext cx="4275226" cy="1466851"/>
          </a:xfrm>
          <a:prstGeom prst="rect">
            <a:avLst/>
          </a:prstGeom>
          <a:noFill/>
          <a:ln>
            <a:noFill/>
          </a:ln>
        </p:spPr>
      </p:pic>
      <p:sp>
        <p:nvSpPr>
          <p:cNvPr id="4197" name="Google Shape;4197;p87"/>
          <p:cNvSpPr txBox="1"/>
          <p:nvPr>
            <p:ph type="ctrTitle"/>
          </p:nvPr>
        </p:nvSpPr>
        <p:spPr>
          <a:xfrm>
            <a:off x="3076500" y="888075"/>
            <a:ext cx="3295800" cy="94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Thanks!</a:t>
            </a:r>
            <a:endParaRPr>
              <a:solidFill>
                <a:schemeClr val="dk2"/>
              </a:solidFill>
            </a:endParaRPr>
          </a:p>
        </p:txBody>
      </p:sp>
      <p:sp>
        <p:nvSpPr>
          <p:cNvPr id="4198" name="Google Shape;4198;p87"/>
          <p:cNvSpPr txBox="1"/>
          <p:nvPr>
            <p:ph idx="1" type="subTitle"/>
          </p:nvPr>
        </p:nvSpPr>
        <p:spPr>
          <a:xfrm>
            <a:off x="2535150" y="2059600"/>
            <a:ext cx="4378500" cy="113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lt1"/>
              </a:buClr>
              <a:buSzPts val="1100"/>
              <a:buFont typeface="Arial"/>
              <a:buNone/>
            </a:pPr>
            <a:r>
              <a:rPr lang="en">
                <a:solidFill>
                  <a:schemeClr val="dk2"/>
                </a:solidFill>
              </a:rPr>
              <a:t>Do you have any questions?</a:t>
            </a:r>
            <a:endParaRPr>
              <a:solidFill>
                <a:schemeClr val="dk2"/>
              </a:solidFill>
            </a:endParaRPr>
          </a:p>
          <a:p>
            <a:pPr indent="0" lvl="0" marL="0" rtl="0" algn="ctr">
              <a:spcBef>
                <a:spcPts val="0"/>
              </a:spcBef>
              <a:spcAft>
                <a:spcPts val="0"/>
              </a:spcAft>
              <a:buClr>
                <a:schemeClr val="lt1"/>
              </a:buClr>
              <a:buSzPts val="1100"/>
              <a:buFont typeface="Arial"/>
              <a:buNone/>
            </a:pPr>
            <a:r>
              <a:rPr lang="en">
                <a:solidFill>
                  <a:schemeClr val="dk2"/>
                </a:solidFill>
              </a:rPr>
              <a:t>youremail@freepik.com </a:t>
            </a:r>
            <a:endParaRPr>
              <a:solidFill>
                <a:schemeClr val="dk2"/>
              </a:solidFill>
            </a:endParaRPr>
          </a:p>
          <a:p>
            <a:pPr indent="0" lvl="0" marL="0" rtl="0" algn="ctr">
              <a:spcBef>
                <a:spcPts val="0"/>
              </a:spcBef>
              <a:spcAft>
                <a:spcPts val="0"/>
              </a:spcAft>
              <a:buClr>
                <a:schemeClr val="lt1"/>
              </a:buClr>
              <a:buSzPts val="1100"/>
              <a:buFont typeface="Arial"/>
              <a:buNone/>
            </a:pPr>
            <a:r>
              <a:rPr lang="en">
                <a:solidFill>
                  <a:schemeClr val="dk2"/>
                </a:solidFill>
              </a:rPr>
              <a:t>+91  620 421 838 </a:t>
            </a:r>
            <a:endParaRPr>
              <a:solidFill>
                <a:schemeClr val="dk2"/>
              </a:solidFill>
            </a:endParaRPr>
          </a:p>
          <a:p>
            <a:pPr indent="0" lvl="0" marL="0" rtl="0" algn="ctr">
              <a:spcBef>
                <a:spcPts val="0"/>
              </a:spcBef>
              <a:spcAft>
                <a:spcPts val="0"/>
              </a:spcAft>
              <a:buNone/>
            </a:pPr>
            <a:r>
              <a:rPr lang="en">
                <a:solidFill>
                  <a:schemeClr val="dk2"/>
                </a:solidFill>
              </a:rPr>
              <a:t>yourcompany.com</a:t>
            </a:r>
            <a:endParaRPr>
              <a:solidFill>
                <a:schemeClr val="dk2"/>
              </a:solidFill>
            </a:endParaRPr>
          </a:p>
        </p:txBody>
      </p:sp>
      <p:pic>
        <p:nvPicPr>
          <p:cNvPr id="4199" name="Google Shape;4199;p87"/>
          <p:cNvPicPr preferRelativeResize="0"/>
          <p:nvPr/>
        </p:nvPicPr>
        <p:blipFill rotWithShape="1">
          <a:blip r:embed="rId4">
            <a:alphaModFix amt="90000"/>
          </a:blip>
          <a:srcRect b="0" l="0" r="2657" t="0"/>
          <a:stretch/>
        </p:blipFill>
        <p:spPr>
          <a:xfrm>
            <a:off x="2406325" y="4035600"/>
            <a:ext cx="4661228" cy="615600"/>
          </a:xfrm>
          <a:prstGeom prst="rect">
            <a:avLst/>
          </a:prstGeom>
          <a:noFill/>
          <a:ln>
            <a:noFill/>
          </a:ln>
        </p:spPr>
      </p:pic>
      <p:sp>
        <p:nvSpPr>
          <p:cNvPr id="4200" name="Google Shape;4200;p87"/>
          <p:cNvSpPr txBox="1"/>
          <p:nvPr/>
        </p:nvSpPr>
        <p:spPr>
          <a:xfrm>
            <a:off x="3224400" y="4122787"/>
            <a:ext cx="3000000" cy="434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300">
                <a:solidFill>
                  <a:schemeClr val="dk2"/>
                </a:solidFill>
                <a:latin typeface="Mulish"/>
                <a:ea typeface="Mulish"/>
                <a:cs typeface="Mulish"/>
                <a:sym typeface="Mulish"/>
              </a:rPr>
              <a:t>Please keep this slide for attribution</a:t>
            </a:r>
            <a:endParaRPr sz="1300">
              <a:solidFill>
                <a:schemeClr val="dk2"/>
              </a:solidFill>
              <a:latin typeface="Mulish"/>
              <a:ea typeface="Mulish"/>
              <a:cs typeface="Mulish"/>
              <a:sym typeface="Mulish"/>
            </a:endParaRPr>
          </a:p>
        </p:txBody>
      </p:sp>
      <p:pic>
        <p:nvPicPr>
          <p:cNvPr id="4201" name="Google Shape;4201;p87"/>
          <p:cNvPicPr preferRelativeResize="0"/>
          <p:nvPr/>
        </p:nvPicPr>
        <p:blipFill rotWithShape="1">
          <a:blip r:embed="rId5">
            <a:alphaModFix/>
          </a:blip>
          <a:srcRect b="21433" l="17866" r="12095" t="19811"/>
          <a:stretch/>
        </p:blipFill>
        <p:spPr>
          <a:xfrm rot="1800368">
            <a:off x="2357226" y="2058058"/>
            <a:ext cx="281751" cy="337325"/>
          </a:xfrm>
          <a:prstGeom prst="rect">
            <a:avLst/>
          </a:prstGeom>
          <a:noFill/>
          <a:ln>
            <a:noFill/>
          </a:ln>
        </p:spPr>
      </p:pic>
      <p:pic>
        <p:nvPicPr>
          <p:cNvPr id="4202" name="Google Shape;4202;p87"/>
          <p:cNvPicPr preferRelativeResize="0"/>
          <p:nvPr/>
        </p:nvPicPr>
        <p:blipFill rotWithShape="1">
          <a:blip r:embed="rId6">
            <a:alphaModFix amt="90000"/>
          </a:blip>
          <a:srcRect b="20554" l="16404" r="13488" t="19815"/>
          <a:stretch/>
        </p:blipFill>
        <p:spPr>
          <a:xfrm rot="1593194">
            <a:off x="7553864" y="1002509"/>
            <a:ext cx="267565" cy="325127"/>
          </a:xfrm>
          <a:prstGeom prst="rect">
            <a:avLst/>
          </a:prstGeom>
          <a:noFill/>
          <a:ln>
            <a:noFill/>
          </a:ln>
        </p:spPr>
      </p:pic>
      <p:pic>
        <p:nvPicPr>
          <p:cNvPr id="4203" name="Google Shape;4203;p87"/>
          <p:cNvPicPr preferRelativeResize="0"/>
          <p:nvPr/>
        </p:nvPicPr>
        <p:blipFill rotWithShape="1">
          <a:blip r:embed="rId7">
            <a:alphaModFix amt="90000"/>
          </a:blip>
          <a:srcRect b="22040" l="16945" r="10977" t="23685"/>
          <a:stretch/>
        </p:blipFill>
        <p:spPr>
          <a:xfrm rot="-1850224">
            <a:off x="1504649" y="3953611"/>
            <a:ext cx="281737" cy="302773"/>
          </a:xfrm>
          <a:prstGeom prst="rect">
            <a:avLst/>
          </a:prstGeom>
          <a:noFill/>
          <a:ln>
            <a:noFill/>
          </a:ln>
        </p:spPr>
      </p:pic>
      <p:grpSp>
        <p:nvGrpSpPr>
          <p:cNvPr id="4204" name="Google Shape;4204;p87"/>
          <p:cNvGrpSpPr/>
          <p:nvPr/>
        </p:nvGrpSpPr>
        <p:grpSpPr>
          <a:xfrm>
            <a:off x="7723883" y="3243493"/>
            <a:ext cx="564938" cy="564938"/>
            <a:chOff x="1287475" y="2059324"/>
            <a:chExt cx="716108" cy="716108"/>
          </a:xfrm>
        </p:grpSpPr>
        <p:grpSp>
          <p:nvGrpSpPr>
            <p:cNvPr id="4205" name="Google Shape;4205;p87"/>
            <p:cNvGrpSpPr/>
            <p:nvPr/>
          </p:nvGrpSpPr>
          <p:grpSpPr>
            <a:xfrm>
              <a:off x="1287475" y="2059324"/>
              <a:ext cx="716108" cy="716108"/>
              <a:chOff x="1287475" y="2754649"/>
              <a:chExt cx="716108" cy="716108"/>
            </a:xfrm>
          </p:grpSpPr>
          <p:sp>
            <p:nvSpPr>
              <p:cNvPr id="4206" name="Google Shape;4206;p87"/>
              <p:cNvSpPr/>
              <p:nvPr/>
            </p:nvSpPr>
            <p:spPr>
              <a:xfrm>
                <a:off x="1287475" y="2754649"/>
                <a:ext cx="716108" cy="716108"/>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07" name="Google Shape;4207;p87"/>
              <p:cNvPicPr preferRelativeResize="0"/>
              <p:nvPr/>
            </p:nvPicPr>
            <p:blipFill>
              <a:blip r:embed="rId8">
                <a:alphaModFix amt="90000"/>
              </a:blip>
              <a:stretch>
                <a:fillRect/>
              </a:stretch>
            </p:blipFill>
            <p:spPr>
              <a:xfrm>
                <a:off x="1335079" y="2804697"/>
                <a:ext cx="621038" cy="615707"/>
              </a:xfrm>
              <a:prstGeom prst="rect">
                <a:avLst/>
              </a:prstGeom>
              <a:noFill/>
              <a:ln>
                <a:noFill/>
              </a:ln>
            </p:spPr>
          </p:pic>
        </p:grpSp>
        <p:sp>
          <p:nvSpPr>
            <p:cNvPr id="4208" name="Google Shape;4208;p87"/>
            <p:cNvSpPr/>
            <p:nvPr/>
          </p:nvSpPr>
          <p:spPr>
            <a:xfrm>
              <a:off x="1490697" y="2263370"/>
              <a:ext cx="264560" cy="381034"/>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9" name="Google Shape;4209;p87"/>
          <p:cNvGrpSpPr/>
          <p:nvPr/>
        </p:nvGrpSpPr>
        <p:grpSpPr>
          <a:xfrm>
            <a:off x="7723938" y="2538266"/>
            <a:ext cx="564931" cy="564931"/>
            <a:chOff x="506425" y="3114774"/>
            <a:chExt cx="716100" cy="716100"/>
          </a:xfrm>
        </p:grpSpPr>
        <p:grpSp>
          <p:nvGrpSpPr>
            <p:cNvPr id="4210" name="Google Shape;4210;p87"/>
            <p:cNvGrpSpPr/>
            <p:nvPr/>
          </p:nvGrpSpPr>
          <p:grpSpPr>
            <a:xfrm>
              <a:off x="506425" y="3114774"/>
              <a:ext cx="716100" cy="716100"/>
              <a:chOff x="1287475" y="2754649"/>
              <a:chExt cx="716100" cy="716100"/>
            </a:xfrm>
          </p:grpSpPr>
          <p:sp>
            <p:nvSpPr>
              <p:cNvPr id="4211" name="Google Shape;4211;p87"/>
              <p:cNvSpPr/>
              <p:nvPr/>
            </p:nvSpPr>
            <p:spPr>
              <a:xfrm>
                <a:off x="1287475" y="275464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12" name="Google Shape;4212;p87"/>
              <p:cNvPicPr preferRelativeResize="0"/>
              <p:nvPr/>
            </p:nvPicPr>
            <p:blipFill>
              <a:blip r:embed="rId9">
                <a:alphaModFix/>
              </a:blip>
              <a:stretch>
                <a:fillRect/>
              </a:stretch>
            </p:blipFill>
            <p:spPr>
              <a:xfrm>
                <a:off x="1332550" y="2802694"/>
                <a:ext cx="622974" cy="617598"/>
              </a:xfrm>
              <a:prstGeom prst="rect">
                <a:avLst/>
              </a:prstGeom>
              <a:noFill/>
              <a:ln>
                <a:noFill/>
              </a:ln>
            </p:spPr>
          </p:pic>
        </p:grpSp>
        <p:grpSp>
          <p:nvGrpSpPr>
            <p:cNvPr id="4213" name="Google Shape;4213;p87"/>
            <p:cNvGrpSpPr/>
            <p:nvPr/>
          </p:nvGrpSpPr>
          <p:grpSpPr>
            <a:xfrm>
              <a:off x="703348" y="3316083"/>
              <a:ext cx="319261" cy="319119"/>
              <a:chOff x="916770" y="1776242"/>
              <a:chExt cx="290580" cy="290557"/>
            </a:xfrm>
          </p:grpSpPr>
          <p:sp>
            <p:nvSpPr>
              <p:cNvPr id="4214" name="Google Shape;4214;p87"/>
              <p:cNvSpPr/>
              <p:nvPr/>
            </p:nvSpPr>
            <p:spPr>
              <a:xfrm>
                <a:off x="916770" y="1776242"/>
                <a:ext cx="290580" cy="290557"/>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7"/>
              <p:cNvSpPr/>
              <p:nvPr/>
            </p:nvSpPr>
            <p:spPr>
              <a:xfrm>
                <a:off x="995991" y="1855484"/>
                <a:ext cx="132142" cy="132071"/>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16" name="Google Shape;4216;p87"/>
          <p:cNvGrpSpPr/>
          <p:nvPr/>
        </p:nvGrpSpPr>
        <p:grpSpPr>
          <a:xfrm>
            <a:off x="7724050" y="1833154"/>
            <a:ext cx="564931" cy="564931"/>
            <a:chOff x="-1184600" y="2189099"/>
            <a:chExt cx="716100" cy="716100"/>
          </a:xfrm>
        </p:grpSpPr>
        <p:sp>
          <p:nvSpPr>
            <p:cNvPr id="4217" name="Google Shape;4217;p8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18" name="Google Shape;4218;p87"/>
            <p:cNvPicPr preferRelativeResize="0"/>
            <p:nvPr/>
          </p:nvPicPr>
          <p:blipFill>
            <a:blip r:embed="rId10">
              <a:alphaModFix/>
            </a:blip>
            <a:stretch>
              <a:fillRect/>
            </a:stretch>
          </p:blipFill>
          <p:spPr>
            <a:xfrm>
              <a:off x="-1166706" y="2197616"/>
              <a:ext cx="675860" cy="675860"/>
            </a:xfrm>
            <a:prstGeom prst="rect">
              <a:avLst/>
            </a:prstGeom>
            <a:noFill/>
            <a:ln>
              <a:noFill/>
            </a:ln>
          </p:spPr>
        </p:pic>
        <p:sp>
          <p:nvSpPr>
            <p:cNvPr id="4219" name="Google Shape;4219;p87"/>
            <p:cNvSpPr/>
            <p:nvPr/>
          </p:nvSpPr>
          <p:spPr>
            <a:xfrm>
              <a:off x="-985206" y="2368129"/>
              <a:ext cx="312591" cy="356846"/>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0" name="Google Shape;4220;p87"/>
          <p:cNvGrpSpPr/>
          <p:nvPr/>
        </p:nvGrpSpPr>
        <p:grpSpPr>
          <a:xfrm>
            <a:off x="1004781" y="2185179"/>
            <a:ext cx="941950" cy="942013"/>
            <a:chOff x="10313924" y="2654102"/>
            <a:chExt cx="634823" cy="634823"/>
          </a:xfrm>
        </p:grpSpPr>
        <p:grpSp>
          <p:nvGrpSpPr>
            <p:cNvPr id="4221" name="Google Shape;4221;p87"/>
            <p:cNvGrpSpPr/>
            <p:nvPr/>
          </p:nvGrpSpPr>
          <p:grpSpPr>
            <a:xfrm>
              <a:off x="10313924" y="2654102"/>
              <a:ext cx="634823" cy="634823"/>
              <a:chOff x="1287475" y="2754649"/>
              <a:chExt cx="716100" cy="716100"/>
            </a:xfrm>
          </p:grpSpPr>
          <p:sp>
            <p:nvSpPr>
              <p:cNvPr id="4222" name="Google Shape;4222;p87"/>
              <p:cNvSpPr/>
              <p:nvPr/>
            </p:nvSpPr>
            <p:spPr>
              <a:xfrm>
                <a:off x="1287475" y="275464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23" name="Google Shape;4223;p87"/>
              <p:cNvPicPr preferRelativeResize="0"/>
              <p:nvPr/>
            </p:nvPicPr>
            <p:blipFill>
              <a:blip r:embed="rId11">
                <a:alphaModFix/>
              </a:blip>
              <a:stretch>
                <a:fillRect/>
              </a:stretch>
            </p:blipFill>
            <p:spPr>
              <a:xfrm>
                <a:off x="1332550" y="2802694"/>
                <a:ext cx="622974" cy="617598"/>
              </a:xfrm>
              <a:prstGeom prst="rect">
                <a:avLst/>
              </a:prstGeom>
              <a:noFill/>
              <a:ln>
                <a:noFill/>
              </a:ln>
            </p:spPr>
          </p:pic>
        </p:grpSp>
        <p:pic>
          <p:nvPicPr>
            <p:cNvPr id="4224" name="Google Shape;4224;p87"/>
            <p:cNvPicPr preferRelativeResize="0"/>
            <p:nvPr/>
          </p:nvPicPr>
          <p:blipFill>
            <a:blip r:embed="rId12">
              <a:alphaModFix/>
            </a:blip>
            <a:stretch>
              <a:fillRect/>
            </a:stretch>
          </p:blipFill>
          <p:spPr>
            <a:xfrm>
              <a:off x="10430363" y="2754163"/>
              <a:ext cx="421006" cy="434700"/>
            </a:xfrm>
            <a:prstGeom prst="rect">
              <a:avLst/>
            </a:prstGeom>
            <a:noFill/>
            <a:ln>
              <a:noFill/>
            </a:ln>
          </p:spPr>
        </p:pic>
      </p:grpSp>
      <p:sp>
        <p:nvSpPr>
          <p:cNvPr id="4225" name="Google Shape;4225;p87">
            <a:hlinkClick action="ppaction://hlinksldjump" r:id="rId13"/>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4226" name="Google Shape;4226;p87">
            <a:hlinkClick action="ppaction://hlinksldjump" r:id="rId14"/>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4227" name="Google Shape;4227;p87">
            <a:hlinkClick action="ppaction://hlinksldjump" r:id="rId15"/>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4228" name="Google Shape;4228;p87">
            <a:hlinkClick action="ppaction://hlinksldjump" r:id="rId16"/>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4229" name="Google Shape;4229;p87">
            <a:hlinkClick action="ppaction://hlinksldjump" r:id="rId17"/>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4230" name="Google Shape;4230;p87">
            <a:hlinkClick action="ppaction://hlinksldjump" r:id="rId18"/>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4231" name="Google Shape;4231;p87">
            <a:hlinkClick action="ppaction://hlinksldjump" r:id="rId19"/>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4232" name="Google Shape;4232;p87">
            <a:hlinkClick action="ppaction://hlinksldjump" r:id="rId20"/>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4233" name="Google Shape;4233;p87">
            <a:hlinkClick action="ppaction://hlinksldjump" r:id="rId21"/>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4234" name="Google Shape;4234;p87">
            <a:hlinkClick action="ppaction://hlinksldjump" r:id="rId22"/>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4235" name="Google Shape;4235;p87">
            <a:hlinkClick action="ppaction://hlinksldjump" r:id="rId23"/>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4236" name="Google Shape;4236;p87">
            <a:hlinkClick action="ppaction://hlinksldjump" r:id="rId24"/>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4237" name="Google Shape;4237;p87">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4238" name="Google Shape;4238;p87">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42" name="Shape 4242"/>
        <p:cNvGrpSpPr/>
        <p:nvPr/>
      </p:nvGrpSpPr>
      <p:grpSpPr>
        <a:xfrm>
          <a:off x="0" y="0"/>
          <a:ext cx="0" cy="0"/>
          <a:chOff x="0" y="0"/>
          <a:chExt cx="0" cy="0"/>
        </a:xfrm>
      </p:grpSpPr>
      <p:pic>
        <p:nvPicPr>
          <p:cNvPr id="4243" name="Google Shape;4243;p88"/>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4244" name="Google Shape;4244;p88"/>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pic>
        <p:nvPicPr>
          <p:cNvPr id="4245" name="Google Shape;4245;p88"/>
          <p:cNvPicPr preferRelativeResize="0"/>
          <p:nvPr/>
        </p:nvPicPr>
        <p:blipFill rotWithShape="1">
          <a:blip r:embed="rId4">
            <a:alphaModFix/>
          </a:blip>
          <a:srcRect b="5790" l="8823" r="2852" t="4013"/>
          <a:stretch/>
        </p:blipFill>
        <p:spPr>
          <a:xfrm>
            <a:off x="2736734" y="2915099"/>
            <a:ext cx="899400" cy="900300"/>
          </a:xfrm>
          <a:prstGeom prst="ellipse">
            <a:avLst/>
          </a:prstGeom>
          <a:noFill/>
          <a:ln>
            <a:noFill/>
          </a:ln>
          <a:effectLst>
            <a:outerShdw blurRad="57150" rotWithShape="0" algn="bl" dir="3240000" dist="19050">
              <a:schemeClr val="dk2">
                <a:alpha val="50000"/>
              </a:schemeClr>
            </a:outerShdw>
          </a:effectLst>
        </p:spPr>
      </p:pic>
      <p:pic>
        <p:nvPicPr>
          <p:cNvPr id="4246" name="Google Shape;4246;p88"/>
          <p:cNvPicPr preferRelativeResize="0"/>
          <p:nvPr/>
        </p:nvPicPr>
        <p:blipFill rotWithShape="1">
          <a:blip r:embed="rId5">
            <a:alphaModFix/>
          </a:blip>
          <a:srcRect b="8217" l="11309" r="9488" t="10666"/>
          <a:stretch/>
        </p:blipFill>
        <p:spPr>
          <a:xfrm>
            <a:off x="1484246" y="2929799"/>
            <a:ext cx="899400" cy="885600"/>
          </a:xfrm>
          <a:prstGeom prst="ellipse">
            <a:avLst/>
          </a:prstGeom>
          <a:noFill/>
          <a:ln>
            <a:noFill/>
          </a:ln>
          <a:effectLst>
            <a:outerShdw blurRad="57150" rotWithShape="0" algn="bl" dir="2940000" dist="19050">
              <a:schemeClr val="dk2">
                <a:alpha val="50000"/>
              </a:schemeClr>
            </a:outerShdw>
          </a:effectLst>
        </p:spPr>
      </p:pic>
      <p:pic>
        <p:nvPicPr>
          <p:cNvPr id="4247" name="Google Shape;4247;p88"/>
          <p:cNvPicPr preferRelativeResize="0"/>
          <p:nvPr/>
        </p:nvPicPr>
        <p:blipFill rotWithShape="1">
          <a:blip r:embed="rId6">
            <a:alphaModFix amt="85000"/>
          </a:blip>
          <a:srcRect b="13664" l="0" r="2458" t="8387"/>
          <a:stretch/>
        </p:blipFill>
        <p:spPr>
          <a:xfrm>
            <a:off x="1108306" y="1831375"/>
            <a:ext cx="2903767" cy="824826"/>
          </a:xfrm>
          <a:prstGeom prst="rect">
            <a:avLst/>
          </a:prstGeom>
          <a:noFill/>
          <a:ln>
            <a:noFill/>
          </a:ln>
        </p:spPr>
      </p:pic>
      <p:pic>
        <p:nvPicPr>
          <p:cNvPr id="4248" name="Google Shape;4248;p88"/>
          <p:cNvPicPr preferRelativeResize="0"/>
          <p:nvPr/>
        </p:nvPicPr>
        <p:blipFill rotWithShape="1">
          <a:blip r:embed="rId7">
            <a:alphaModFix amt="85000"/>
          </a:blip>
          <a:srcRect b="5095" l="2713" r="8326" t="3085"/>
          <a:stretch/>
        </p:blipFill>
        <p:spPr>
          <a:xfrm>
            <a:off x="6288900" y="1676400"/>
            <a:ext cx="2083576" cy="2832374"/>
          </a:xfrm>
          <a:prstGeom prst="rect">
            <a:avLst/>
          </a:prstGeom>
          <a:noFill/>
          <a:ln>
            <a:noFill/>
          </a:ln>
        </p:spPr>
      </p:pic>
      <p:pic>
        <p:nvPicPr>
          <p:cNvPr id="4249" name="Google Shape;4249;p88"/>
          <p:cNvPicPr preferRelativeResize="0"/>
          <p:nvPr/>
        </p:nvPicPr>
        <p:blipFill rotWithShape="1">
          <a:blip r:embed="rId8">
            <a:alphaModFix/>
          </a:blip>
          <a:srcRect b="2856" l="1742" r="1992" t="0"/>
          <a:stretch/>
        </p:blipFill>
        <p:spPr>
          <a:xfrm>
            <a:off x="4088275" y="1656986"/>
            <a:ext cx="2083576" cy="2769413"/>
          </a:xfrm>
          <a:prstGeom prst="rect">
            <a:avLst/>
          </a:prstGeom>
          <a:noFill/>
          <a:ln>
            <a:noFill/>
          </a:ln>
        </p:spPr>
      </p:pic>
      <p:sp>
        <p:nvSpPr>
          <p:cNvPr id="4250" name="Google Shape;4250;p88">
            <a:hlinkClick action="ppaction://hlinksldjump" r:id="rId9"/>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4251" name="Google Shape;4251;p88">
            <a:hlinkClick action="ppaction://hlinksldjump" r:id="rId10"/>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4252" name="Google Shape;4252;p88">
            <a:hlinkClick action="ppaction://hlinksldjump" r:id="rId11"/>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4253" name="Google Shape;4253;p88">
            <a:hlinkClick action="ppaction://hlinksldjump" r:id="rId12"/>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4254" name="Google Shape;4254;p88">
            <a:hlinkClick action="ppaction://hlinksldjump" r:id="rId13"/>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4255" name="Google Shape;4255;p88">
            <a:hlinkClick action="ppaction://hlinksldjump" r:id="rId14"/>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4256" name="Google Shape;4256;p88">
            <a:hlinkClick action="ppaction://hlinksldjump" r:id="rId15"/>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4257" name="Google Shape;4257;p88">
            <a:hlinkClick action="ppaction://hlinksldjump" r:id="rId16"/>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4258" name="Google Shape;4258;p88">
            <a:hlinkClick action="ppaction://hlinksldjump" r:id="rId17"/>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4259" name="Google Shape;4259;p88">
            <a:hlinkClick action="ppaction://hlinksldjump" r:id="rId18"/>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4260" name="Google Shape;4260;p88">
            <a:hlinkClick action="ppaction://hlinksldjump" r:id="rId19"/>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4261" name="Google Shape;4261;p88">
            <a:hlinkClick action="ppaction://hlinksldjump" r:id="rId20"/>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4262" name="Google Shape;4262;p88">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4263" name="Google Shape;4263;p88">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67" name="Shape 4267"/>
        <p:cNvGrpSpPr/>
        <p:nvPr/>
      </p:nvGrpSpPr>
      <p:grpSpPr>
        <a:xfrm>
          <a:off x="0" y="0"/>
          <a:ext cx="0" cy="0"/>
          <a:chOff x="0" y="0"/>
          <a:chExt cx="0" cy="0"/>
        </a:xfrm>
      </p:grpSpPr>
      <p:pic>
        <p:nvPicPr>
          <p:cNvPr id="4268" name="Google Shape;4268;p89"/>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4269" name="Google Shape;4269;p89"/>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4270" name="Google Shape;4270;p89"/>
          <p:cNvSpPr txBox="1"/>
          <p:nvPr>
            <p:ph idx="1" type="body"/>
          </p:nvPr>
        </p:nvSpPr>
        <p:spPr>
          <a:xfrm>
            <a:off x="1043750" y="1371875"/>
            <a:ext cx="7387800" cy="3386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Did you like the resources on this template? Get them for free at our other websites.</a:t>
            </a:r>
            <a:endParaRPr sz="1400"/>
          </a:p>
          <a:p>
            <a:pPr indent="0" lvl="0" marL="0" rtl="0" algn="l">
              <a:lnSpc>
                <a:spcPct val="100000"/>
              </a:lnSpc>
              <a:spcBef>
                <a:spcPts val="1200"/>
              </a:spcBef>
              <a:spcAft>
                <a:spcPts val="0"/>
              </a:spcAft>
              <a:buNone/>
            </a:pPr>
            <a:r>
              <a:rPr b="1" lang="en" sz="2200">
                <a:latin typeface="Patrick Hand"/>
                <a:ea typeface="Patrick Hand"/>
                <a:cs typeface="Patrick Hand"/>
                <a:sym typeface="Patrick Hand"/>
              </a:rPr>
              <a:t>Vectors</a:t>
            </a:r>
            <a:endParaRPr b="1" sz="2200">
              <a:latin typeface="Patrick Hand"/>
              <a:ea typeface="Patrick Hand"/>
              <a:cs typeface="Patrick Hand"/>
              <a:sym typeface="Patrick Hand"/>
            </a:endParaRPr>
          </a:p>
          <a:p>
            <a:pPr indent="-317500" lvl="0" marL="457200" rtl="0" algn="l">
              <a:spcBef>
                <a:spcPts val="1200"/>
              </a:spcBef>
              <a:spcAft>
                <a:spcPts val="0"/>
              </a:spcAft>
              <a:buClr>
                <a:schemeClr val="accent1"/>
              </a:buClr>
              <a:buSzPts val="1400"/>
              <a:buChar char="●"/>
            </a:pPr>
            <a:r>
              <a:rPr lang="en" sz="1400">
                <a:solidFill>
                  <a:schemeClr val="hlink"/>
                </a:solidFill>
                <a:uFill>
                  <a:noFill/>
                </a:uFill>
                <a:hlinkClick r:id="rId4"/>
              </a:rPr>
              <a:t>Watercolor set of notes and weekly planner</a:t>
            </a:r>
            <a:endParaRPr sz="1400"/>
          </a:p>
          <a:p>
            <a:pPr indent="-317500" lvl="0" marL="457200" rtl="0" algn="l">
              <a:spcBef>
                <a:spcPts val="0"/>
              </a:spcBef>
              <a:spcAft>
                <a:spcPts val="0"/>
              </a:spcAft>
              <a:buClr>
                <a:schemeClr val="accent1"/>
              </a:buClr>
              <a:buSzPts val="1400"/>
              <a:buChar char="●"/>
            </a:pPr>
            <a:r>
              <a:rPr lang="en" sz="1400">
                <a:solidFill>
                  <a:schemeClr val="hlink"/>
                </a:solidFill>
                <a:uFill>
                  <a:noFill/>
                </a:uFill>
                <a:hlinkClick r:id="rId5"/>
              </a:rPr>
              <a:t>Hand painted watercolor set of notes and weekly planner</a:t>
            </a:r>
            <a:endParaRPr sz="1400"/>
          </a:p>
          <a:p>
            <a:pPr indent="-317500" lvl="0" marL="457200" rtl="0" algn="l">
              <a:spcBef>
                <a:spcPts val="0"/>
              </a:spcBef>
              <a:spcAft>
                <a:spcPts val="0"/>
              </a:spcAft>
              <a:buClr>
                <a:schemeClr val="accent1"/>
              </a:buClr>
              <a:buSzPts val="1400"/>
              <a:buChar char="●"/>
            </a:pPr>
            <a:r>
              <a:rPr lang="en" sz="1400">
                <a:solidFill>
                  <a:schemeClr val="hlink"/>
                </a:solidFill>
                <a:uFill>
                  <a:noFill/>
                </a:uFill>
                <a:hlinkClick r:id="rId6"/>
              </a:rPr>
              <a:t>Hand painted watercolor donuts collection</a:t>
            </a:r>
            <a:endParaRPr sz="1400"/>
          </a:p>
          <a:p>
            <a:pPr indent="-317500" lvl="0" marL="457200" rtl="0" algn="l">
              <a:spcBef>
                <a:spcPts val="0"/>
              </a:spcBef>
              <a:spcAft>
                <a:spcPts val="0"/>
              </a:spcAft>
              <a:buClr>
                <a:schemeClr val="accent1"/>
              </a:buClr>
              <a:buSzPts val="1400"/>
              <a:buChar char="●"/>
            </a:pPr>
            <a:r>
              <a:rPr lang="en" sz="1400">
                <a:solidFill>
                  <a:schemeClr val="hlink"/>
                </a:solidFill>
                <a:uFill>
                  <a:noFill/>
                </a:uFill>
                <a:hlinkClick r:id="rId7"/>
              </a:rPr>
              <a:t>Hand painted watercolor ice cream set</a:t>
            </a:r>
            <a:endParaRPr sz="1400"/>
          </a:p>
          <a:p>
            <a:pPr indent="0" lvl="0" marL="0" rtl="0" algn="l">
              <a:lnSpc>
                <a:spcPct val="100000"/>
              </a:lnSpc>
              <a:spcBef>
                <a:spcPts val="1200"/>
              </a:spcBef>
              <a:spcAft>
                <a:spcPts val="0"/>
              </a:spcAft>
              <a:buNone/>
            </a:pPr>
            <a:r>
              <a:rPr b="1" lang="en" sz="2100">
                <a:latin typeface="Patrick Hand"/>
                <a:ea typeface="Patrick Hand"/>
                <a:cs typeface="Patrick Hand"/>
                <a:sym typeface="Patrick Hand"/>
              </a:rPr>
              <a:t>Photos</a:t>
            </a:r>
            <a:endParaRPr b="1" sz="2100">
              <a:latin typeface="Patrick Hand"/>
              <a:ea typeface="Patrick Hand"/>
              <a:cs typeface="Patrick Hand"/>
              <a:sym typeface="Patrick Hand"/>
            </a:endParaRPr>
          </a:p>
          <a:p>
            <a:pPr indent="-317500" lvl="0" marL="457200" rtl="0" algn="l">
              <a:spcBef>
                <a:spcPts val="1200"/>
              </a:spcBef>
              <a:spcAft>
                <a:spcPts val="0"/>
              </a:spcAft>
              <a:buClr>
                <a:schemeClr val="accent1"/>
              </a:buClr>
              <a:buSzPts val="1400"/>
              <a:buChar char="●"/>
            </a:pPr>
            <a:r>
              <a:rPr lang="en" sz="1400">
                <a:solidFill>
                  <a:schemeClr val="hlink"/>
                </a:solidFill>
                <a:uFill>
                  <a:noFill/>
                </a:uFill>
                <a:hlinkClick r:id="rId8"/>
              </a:rPr>
              <a:t>Blonde smiling young woman in sunlight taking selfie </a:t>
            </a:r>
            <a:endParaRPr sz="1400"/>
          </a:p>
          <a:p>
            <a:pPr indent="-317500" lvl="0" marL="457200" rtl="0" algn="l">
              <a:spcBef>
                <a:spcPts val="0"/>
              </a:spcBef>
              <a:spcAft>
                <a:spcPts val="0"/>
              </a:spcAft>
              <a:buClr>
                <a:schemeClr val="accent1"/>
              </a:buClr>
              <a:buSzPts val="1400"/>
              <a:buChar char="●"/>
            </a:pPr>
            <a:r>
              <a:rPr lang="en" sz="1400">
                <a:solidFill>
                  <a:schemeClr val="hlink"/>
                </a:solidFill>
                <a:uFill>
                  <a:noFill/>
                </a:uFill>
                <a:hlinkClick r:id="rId9"/>
              </a:rPr>
              <a:t>Medium shot woman working with dog at home</a:t>
            </a:r>
            <a:endParaRPr/>
          </a:p>
        </p:txBody>
      </p:sp>
      <p:sp>
        <p:nvSpPr>
          <p:cNvPr id="4271" name="Google Shape;4271;p89">
            <a:hlinkClick action="ppaction://hlinksldjump" r:id="rId10"/>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4272" name="Google Shape;4272;p89">
            <a:hlinkClick action="ppaction://hlinksldjump" r:id="rId11"/>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4273" name="Google Shape;4273;p89">
            <a:hlinkClick action="ppaction://hlinksldjump" r:id="rId12"/>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4274" name="Google Shape;4274;p89">
            <a:hlinkClick action="ppaction://hlinksldjump" r:id="rId13"/>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4275" name="Google Shape;4275;p89">
            <a:hlinkClick action="ppaction://hlinksldjump" r:id="rId14"/>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4276" name="Google Shape;4276;p89">
            <a:hlinkClick action="ppaction://hlinksldjump" r:id="rId15"/>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4277" name="Google Shape;4277;p89">
            <a:hlinkClick action="ppaction://hlinksldjump" r:id="rId16"/>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4278" name="Google Shape;4278;p89">
            <a:hlinkClick action="ppaction://hlinksldjump" r:id="rId17"/>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4279" name="Google Shape;4279;p89">
            <a:hlinkClick action="ppaction://hlinksldjump" r:id="rId18"/>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4280" name="Google Shape;4280;p89">
            <a:hlinkClick action="ppaction://hlinksldjump" r:id="rId19"/>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4281" name="Google Shape;4281;p89">
            <a:hlinkClick action="ppaction://hlinksldjump" r:id="rId20"/>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4282" name="Google Shape;4282;p89">
            <a:hlinkClick action="ppaction://hlinksldjump" r:id="rId21"/>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4283" name="Google Shape;4283;p89">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4284" name="Google Shape;4284;p89">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pic>
        <p:nvPicPr>
          <p:cNvPr id="4285" name="Google Shape;4285;p89"/>
          <p:cNvPicPr preferRelativeResize="0"/>
          <p:nvPr/>
        </p:nvPicPr>
        <p:blipFill>
          <a:blip r:embed="rId22">
            <a:alphaModFix amt="89000"/>
          </a:blip>
          <a:stretch>
            <a:fillRect/>
          </a:stretch>
        </p:blipFill>
        <p:spPr>
          <a:xfrm>
            <a:off x="8023957" y="670750"/>
            <a:ext cx="672342" cy="675973"/>
          </a:xfrm>
          <a:prstGeom prst="rect">
            <a:avLst/>
          </a:prstGeom>
          <a:noFill/>
          <a:ln>
            <a:noFill/>
          </a:ln>
        </p:spPr>
      </p:pic>
      <p:pic>
        <p:nvPicPr>
          <p:cNvPr id="4286" name="Google Shape;4286;p89"/>
          <p:cNvPicPr preferRelativeResize="0"/>
          <p:nvPr/>
        </p:nvPicPr>
        <p:blipFill>
          <a:blip r:embed="rId23">
            <a:alphaModFix amt="85000"/>
          </a:blip>
          <a:stretch>
            <a:fillRect/>
          </a:stretch>
        </p:blipFill>
        <p:spPr>
          <a:xfrm>
            <a:off x="7494675" y="699326"/>
            <a:ext cx="724644" cy="630498"/>
          </a:xfrm>
          <a:prstGeom prst="rect">
            <a:avLst/>
          </a:prstGeom>
          <a:noFill/>
          <a:ln>
            <a:noFill/>
          </a:ln>
        </p:spPr>
      </p:pic>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290" name="Shape 4290"/>
        <p:cNvGrpSpPr/>
        <p:nvPr/>
      </p:nvGrpSpPr>
      <p:grpSpPr>
        <a:xfrm>
          <a:off x="0" y="0"/>
          <a:ext cx="0" cy="0"/>
          <a:chOff x="0" y="0"/>
          <a:chExt cx="0" cy="0"/>
        </a:xfrm>
      </p:grpSpPr>
      <p:sp>
        <p:nvSpPr>
          <p:cNvPr id="4291" name="Google Shape;4291;p90"/>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4292" name="Google Shape;4292;p9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a:t>
            </a:r>
            <a:endParaRPr sz="2400">
              <a:solidFill>
                <a:srgbClr val="FFFFFF"/>
              </a:solidFill>
            </a:endParaRPr>
          </a:p>
        </p:txBody>
      </p:sp>
      <p:sp>
        <p:nvSpPr>
          <p:cNvPr id="4293" name="Google Shape;4293;p9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6" name="Shape 1006"/>
        <p:cNvGrpSpPr/>
        <p:nvPr/>
      </p:nvGrpSpPr>
      <p:grpSpPr>
        <a:xfrm>
          <a:off x="0" y="0"/>
          <a:ext cx="0" cy="0"/>
          <a:chOff x="0" y="0"/>
          <a:chExt cx="0" cy="0"/>
        </a:xfrm>
      </p:grpSpPr>
      <p:pic>
        <p:nvPicPr>
          <p:cNvPr id="1007" name="Google Shape;1007;p37"/>
          <p:cNvPicPr preferRelativeResize="0"/>
          <p:nvPr/>
        </p:nvPicPr>
        <p:blipFill rotWithShape="1">
          <a:blip r:embed="rId3">
            <a:alphaModFix/>
          </a:blip>
          <a:srcRect b="0" l="1000" r="960" t="0"/>
          <a:stretch/>
        </p:blipFill>
        <p:spPr>
          <a:xfrm>
            <a:off x="962025" y="1637225"/>
            <a:ext cx="7581901" cy="739775"/>
          </a:xfrm>
          <a:prstGeom prst="rect">
            <a:avLst/>
          </a:prstGeom>
          <a:noFill/>
          <a:ln>
            <a:noFill/>
          </a:ln>
        </p:spPr>
      </p:pic>
      <p:pic>
        <p:nvPicPr>
          <p:cNvPr id="1008" name="Google Shape;1008;p37"/>
          <p:cNvPicPr preferRelativeResize="0"/>
          <p:nvPr/>
        </p:nvPicPr>
        <p:blipFill rotWithShape="1">
          <a:blip r:embed="rId4">
            <a:alphaModFix amt="90000"/>
          </a:blip>
          <a:srcRect b="0" l="0" r="2657" t="0"/>
          <a:stretch/>
        </p:blipFill>
        <p:spPr>
          <a:xfrm>
            <a:off x="2407119" y="606950"/>
            <a:ext cx="4661248" cy="739774"/>
          </a:xfrm>
          <a:prstGeom prst="rect">
            <a:avLst/>
          </a:prstGeom>
          <a:noFill/>
          <a:ln>
            <a:noFill/>
          </a:ln>
        </p:spPr>
      </p:pic>
      <p:sp>
        <p:nvSpPr>
          <p:cNvPr id="1009" name="Google Shape;1009;p37"/>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Tuesday</a:t>
            </a:r>
            <a:endParaRPr>
              <a:solidFill>
                <a:schemeClr val="dk2"/>
              </a:solidFill>
            </a:endParaRPr>
          </a:p>
        </p:txBody>
      </p:sp>
      <p:graphicFrame>
        <p:nvGraphicFramePr>
          <p:cNvPr id="1010" name="Google Shape;1010;p37"/>
          <p:cNvGraphicFramePr/>
          <p:nvPr/>
        </p:nvGraphicFramePr>
        <p:xfrm>
          <a:off x="1034488" y="1608638"/>
          <a:ext cx="3000000" cy="3000000"/>
        </p:xfrm>
        <a:graphic>
          <a:graphicData uri="http://schemas.openxmlformats.org/drawingml/2006/table">
            <a:tbl>
              <a:tblPr>
                <a:noFill/>
                <a:tableStyleId>{162D6135-1F99-4BB3-955B-01C4F8EF04CE}</a:tableStyleId>
              </a:tblPr>
              <a:tblGrid>
                <a:gridCol w="893925"/>
                <a:gridCol w="521325"/>
                <a:gridCol w="2286075"/>
                <a:gridCol w="896500"/>
                <a:gridCol w="521375"/>
                <a:gridCol w="2283400"/>
              </a:tblGrid>
              <a:tr h="722100">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solid"/>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Time</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Activity</a:t>
                      </a:r>
                      <a:endParaRPr b="1" sz="2000">
                        <a:solidFill>
                          <a:schemeClr val="dk2"/>
                        </a:solidFill>
                        <a:latin typeface="Patrick Hand"/>
                        <a:ea typeface="Patrick Hand"/>
                        <a:cs typeface="Patrick Hand"/>
                        <a:sym typeface="Patrick Hand"/>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solid"/>
                      <a:round/>
                      <a:headEnd len="sm" w="sm" type="none"/>
                      <a:tailEnd len="sm" w="sm" type="none"/>
                    </a:lnR>
                    <a:lnT cap="flat" cmpd="sng" w="9525">
                      <a:solidFill>
                        <a:srgbClr val="7B87FF">
                          <a:alpha val="0"/>
                        </a:srgbClr>
                      </a:solidFill>
                      <a:prstDash val="solid"/>
                      <a:round/>
                      <a:headEnd len="sm" w="sm" type="none"/>
                      <a:tailEnd len="sm" w="sm" type="none"/>
                    </a:lnT>
                    <a:lnB cap="flat" cmpd="sng" w="9525">
                      <a:solidFill>
                        <a:srgbClr val="7B87FF">
                          <a:alpha val="0"/>
                        </a:srgbClr>
                      </a:solidFill>
                      <a:prstDash val="dot"/>
                      <a:round/>
                      <a:headEnd len="sm" w="sm" type="none"/>
                      <a:tailEnd len="sm" w="sm" type="none"/>
                    </a:lnB>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Spanish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18:00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 homework</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Math Class</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19:00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Dinner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12:00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Lunch</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20:00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TV Show</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14:00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Team meeting</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21:00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Go to sleep</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r h="398275">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15:00</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Mulish"/>
                          <a:ea typeface="Mulish"/>
                          <a:cs typeface="Mulish"/>
                          <a:sym typeface="Mulish"/>
                        </a:rPr>
                        <a:t>Doctor Appointment</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Mulish"/>
                        <a:ea typeface="Mulish"/>
                        <a:cs typeface="Mulish"/>
                        <a:sym typeface="Mulish"/>
                      </a:endParaRPr>
                    </a:p>
                  </a:txBody>
                  <a:tcPr marT="0" marB="0" marR="91425" marL="91425" anchor="ctr">
                    <a:lnL cap="flat" cmpd="sng" w="9525">
                      <a:solidFill>
                        <a:srgbClr val="7B87FF">
                          <a:alpha val="0"/>
                        </a:srgbClr>
                      </a:solidFill>
                      <a:prstDash val="dot"/>
                      <a:round/>
                      <a:headEnd len="sm" w="sm" type="none"/>
                      <a:tailEnd len="sm" w="sm" type="none"/>
                    </a:lnL>
                    <a:lnR cap="flat" cmpd="sng" w="9525">
                      <a:solidFill>
                        <a:srgbClr val="7B87FF">
                          <a:alpha val="0"/>
                        </a:srgbClr>
                      </a:solidFill>
                      <a:prstDash val="dot"/>
                      <a:round/>
                      <a:headEnd len="sm" w="sm" type="none"/>
                      <a:tailEnd len="sm" w="sm" type="none"/>
                    </a:lnR>
                    <a:lnT cap="flat" cmpd="sng" w="9525">
                      <a:solidFill>
                        <a:srgbClr val="7B87FF">
                          <a:alpha val="0"/>
                        </a:srgbClr>
                      </a:solidFill>
                      <a:prstDash val="dot"/>
                      <a:round/>
                      <a:headEnd len="sm" w="sm" type="none"/>
                      <a:tailEnd len="sm" w="sm" type="none"/>
                    </a:lnT>
                    <a:lnB cap="flat" cmpd="sng" w="9525">
                      <a:solidFill>
                        <a:srgbClr val="7B87FF">
                          <a:alpha val="0"/>
                        </a:srgbClr>
                      </a:solidFill>
                      <a:prstDash val="dot"/>
                      <a:round/>
                      <a:headEnd len="sm" w="sm" type="none"/>
                      <a:tailEnd len="sm" w="sm" type="none"/>
                    </a:lnB>
                    <a:solidFill>
                      <a:schemeClr val="lt1"/>
                    </a:solidFill>
                  </a:tcPr>
                </a:tc>
              </a:tr>
            </a:tbl>
          </a:graphicData>
        </a:graphic>
      </p:graphicFrame>
      <p:pic>
        <p:nvPicPr>
          <p:cNvPr id="1011" name="Google Shape;1011;p37"/>
          <p:cNvPicPr preferRelativeResize="0"/>
          <p:nvPr/>
        </p:nvPicPr>
        <p:blipFill rotWithShape="1">
          <a:blip r:embed="rId5">
            <a:alphaModFix amt="86000"/>
          </a:blip>
          <a:srcRect b="0" l="0" r="9788" t="0"/>
          <a:stretch/>
        </p:blipFill>
        <p:spPr>
          <a:xfrm rot="-5400000">
            <a:off x="581613" y="2999143"/>
            <a:ext cx="2731899" cy="166175"/>
          </a:xfrm>
          <a:prstGeom prst="rect">
            <a:avLst/>
          </a:prstGeom>
          <a:noFill/>
          <a:ln>
            <a:noFill/>
          </a:ln>
        </p:spPr>
      </p:pic>
      <p:pic>
        <p:nvPicPr>
          <p:cNvPr id="1012" name="Google Shape;1012;p37"/>
          <p:cNvPicPr preferRelativeResize="0"/>
          <p:nvPr/>
        </p:nvPicPr>
        <p:blipFill rotWithShape="1">
          <a:blip r:embed="rId5">
            <a:alphaModFix amt="86000"/>
          </a:blip>
          <a:srcRect b="0" l="0" r="9788" t="0"/>
          <a:stretch/>
        </p:blipFill>
        <p:spPr>
          <a:xfrm rot="-5400000">
            <a:off x="3391488" y="3018193"/>
            <a:ext cx="2731899" cy="166175"/>
          </a:xfrm>
          <a:prstGeom prst="rect">
            <a:avLst/>
          </a:prstGeom>
          <a:noFill/>
          <a:ln>
            <a:noFill/>
          </a:ln>
        </p:spPr>
      </p:pic>
      <p:pic>
        <p:nvPicPr>
          <p:cNvPr id="1013" name="Google Shape;1013;p37"/>
          <p:cNvPicPr preferRelativeResize="0"/>
          <p:nvPr/>
        </p:nvPicPr>
        <p:blipFill rotWithShape="1">
          <a:blip r:embed="rId5">
            <a:alphaModFix amt="86000"/>
          </a:blip>
          <a:srcRect b="0" l="0" r="9788" t="0"/>
          <a:stretch/>
        </p:blipFill>
        <p:spPr>
          <a:xfrm rot="-5400000">
            <a:off x="4810713" y="3018193"/>
            <a:ext cx="2731899" cy="166175"/>
          </a:xfrm>
          <a:prstGeom prst="rect">
            <a:avLst/>
          </a:prstGeom>
          <a:noFill/>
          <a:ln>
            <a:noFill/>
          </a:ln>
        </p:spPr>
      </p:pic>
      <p:pic>
        <p:nvPicPr>
          <p:cNvPr id="1014" name="Google Shape;1014;p37"/>
          <p:cNvPicPr preferRelativeResize="0"/>
          <p:nvPr/>
        </p:nvPicPr>
        <p:blipFill rotWithShape="1">
          <a:blip r:embed="rId5">
            <a:alphaModFix amt="86000"/>
          </a:blip>
          <a:srcRect b="0" l="0" r="9788" t="0"/>
          <a:stretch/>
        </p:blipFill>
        <p:spPr>
          <a:xfrm rot="-5400000">
            <a:off x="1105488" y="2999143"/>
            <a:ext cx="2731899" cy="166175"/>
          </a:xfrm>
          <a:prstGeom prst="rect">
            <a:avLst/>
          </a:prstGeom>
          <a:noFill/>
          <a:ln>
            <a:noFill/>
          </a:ln>
        </p:spPr>
      </p:pic>
      <p:pic>
        <p:nvPicPr>
          <p:cNvPr id="1015" name="Google Shape;1015;p37"/>
          <p:cNvPicPr preferRelativeResize="0"/>
          <p:nvPr/>
        </p:nvPicPr>
        <p:blipFill rotWithShape="1">
          <a:blip r:embed="rId5">
            <a:alphaModFix amt="86000"/>
          </a:blip>
          <a:srcRect b="0" l="0" r="9788" t="0"/>
          <a:stretch/>
        </p:blipFill>
        <p:spPr>
          <a:xfrm rot="-5400000">
            <a:off x="4286838" y="2999143"/>
            <a:ext cx="2731899" cy="166175"/>
          </a:xfrm>
          <a:prstGeom prst="rect">
            <a:avLst/>
          </a:prstGeom>
          <a:noFill/>
          <a:ln>
            <a:noFill/>
          </a:ln>
        </p:spPr>
      </p:pic>
      <p:grpSp>
        <p:nvGrpSpPr>
          <p:cNvPr id="1016" name="Google Shape;1016;p37"/>
          <p:cNvGrpSpPr/>
          <p:nvPr/>
        </p:nvGrpSpPr>
        <p:grpSpPr>
          <a:xfrm>
            <a:off x="2042758" y="1840525"/>
            <a:ext cx="333416" cy="333416"/>
            <a:chOff x="2042758" y="1840525"/>
            <a:chExt cx="333416" cy="333416"/>
          </a:xfrm>
        </p:grpSpPr>
        <p:grpSp>
          <p:nvGrpSpPr>
            <p:cNvPr id="1017" name="Google Shape;1017;p37"/>
            <p:cNvGrpSpPr/>
            <p:nvPr/>
          </p:nvGrpSpPr>
          <p:grpSpPr>
            <a:xfrm>
              <a:off x="2042758" y="1840525"/>
              <a:ext cx="333416" cy="333416"/>
              <a:chOff x="-1184600" y="2189099"/>
              <a:chExt cx="716100" cy="716100"/>
            </a:xfrm>
          </p:grpSpPr>
          <p:sp>
            <p:nvSpPr>
              <p:cNvPr id="1018" name="Google Shape;1018;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19" name="Google Shape;1019;p3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020" name="Google Shape;1020;p37"/>
            <p:cNvSpPr/>
            <p:nvPr/>
          </p:nvSpPr>
          <p:spPr>
            <a:xfrm>
              <a:off x="2126424" y="1952281"/>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21" name="Google Shape;1021;p37"/>
          <p:cNvGrpSpPr/>
          <p:nvPr/>
        </p:nvGrpSpPr>
        <p:grpSpPr>
          <a:xfrm>
            <a:off x="2042758" y="3162119"/>
            <a:ext cx="333416" cy="333416"/>
            <a:chOff x="2042758" y="3200219"/>
            <a:chExt cx="333416" cy="333416"/>
          </a:xfrm>
        </p:grpSpPr>
        <p:grpSp>
          <p:nvGrpSpPr>
            <p:cNvPr id="1022" name="Google Shape;1022;p37"/>
            <p:cNvGrpSpPr/>
            <p:nvPr/>
          </p:nvGrpSpPr>
          <p:grpSpPr>
            <a:xfrm>
              <a:off x="2042758" y="3200219"/>
              <a:ext cx="333416" cy="333416"/>
              <a:chOff x="-1184600" y="2189099"/>
              <a:chExt cx="716100" cy="716100"/>
            </a:xfrm>
          </p:grpSpPr>
          <p:sp>
            <p:nvSpPr>
              <p:cNvPr id="1023" name="Google Shape;1023;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24" name="Google Shape;1024;p3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025" name="Google Shape;1025;p37"/>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26" name="Google Shape;1026;p37"/>
          <p:cNvGrpSpPr/>
          <p:nvPr/>
        </p:nvGrpSpPr>
        <p:grpSpPr>
          <a:xfrm>
            <a:off x="5727646" y="1840531"/>
            <a:ext cx="333416" cy="333416"/>
            <a:chOff x="-1184600" y="2189099"/>
            <a:chExt cx="716100" cy="716100"/>
          </a:xfrm>
        </p:grpSpPr>
        <p:sp>
          <p:nvSpPr>
            <p:cNvPr id="1027" name="Google Shape;1027;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28" name="Google Shape;1028;p3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029" name="Google Shape;1029;p37"/>
          <p:cNvSpPr/>
          <p:nvPr/>
        </p:nvSpPr>
        <p:spPr>
          <a:xfrm>
            <a:off x="5819549" y="1952287"/>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30" name="Google Shape;1030;p37"/>
          <p:cNvGrpSpPr/>
          <p:nvPr/>
        </p:nvGrpSpPr>
        <p:grpSpPr>
          <a:xfrm>
            <a:off x="2042758" y="2362019"/>
            <a:ext cx="333416" cy="333416"/>
            <a:chOff x="2042758" y="2376994"/>
            <a:chExt cx="333416" cy="333416"/>
          </a:xfrm>
        </p:grpSpPr>
        <p:grpSp>
          <p:nvGrpSpPr>
            <p:cNvPr id="1031" name="Google Shape;1031;p37"/>
            <p:cNvGrpSpPr/>
            <p:nvPr/>
          </p:nvGrpSpPr>
          <p:grpSpPr>
            <a:xfrm>
              <a:off x="2042758" y="2376994"/>
              <a:ext cx="333416" cy="333416"/>
              <a:chOff x="-1184600" y="2189099"/>
              <a:chExt cx="716100" cy="716100"/>
            </a:xfrm>
          </p:grpSpPr>
          <p:sp>
            <p:nvSpPr>
              <p:cNvPr id="1032" name="Google Shape;1032;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33" name="Google Shape;1033;p3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034" name="Google Shape;1034;p37"/>
            <p:cNvSpPr/>
            <p:nvPr/>
          </p:nvSpPr>
          <p:spPr>
            <a:xfrm>
              <a:off x="2126424" y="2488749"/>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5" name="Google Shape;1035;p37"/>
          <p:cNvGrpSpPr/>
          <p:nvPr/>
        </p:nvGrpSpPr>
        <p:grpSpPr>
          <a:xfrm>
            <a:off x="2042796" y="2762069"/>
            <a:ext cx="333416" cy="333416"/>
            <a:chOff x="2042796" y="2788606"/>
            <a:chExt cx="333416" cy="333416"/>
          </a:xfrm>
        </p:grpSpPr>
        <p:grpSp>
          <p:nvGrpSpPr>
            <p:cNvPr id="1036" name="Google Shape;1036;p37"/>
            <p:cNvGrpSpPr/>
            <p:nvPr/>
          </p:nvGrpSpPr>
          <p:grpSpPr>
            <a:xfrm>
              <a:off x="2042796" y="2788606"/>
              <a:ext cx="333416" cy="333416"/>
              <a:chOff x="-1184600" y="2189099"/>
              <a:chExt cx="716100" cy="716100"/>
            </a:xfrm>
          </p:grpSpPr>
          <p:sp>
            <p:nvSpPr>
              <p:cNvPr id="1037" name="Google Shape;1037;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38" name="Google Shape;1038;p3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039" name="Google Shape;1039;p37"/>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0" name="Google Shape;1040;p37"/>
          <p:cNvGrpSpPr/>
          <p:nvPr/>
        </p:nvGrpSpPr>
        <p:grpSpPr>
          <a:xfrm>
            <a:off x="2042758" y="3562169"/>
            <a:ext cx="333416" cy="333416"/>
            <a:chOff x="2042758" y="3562169"/>
            <a:chExt cx="333416" cy="333416"/>
          </a:xfrm>
        </p:grpSpPr>
        <p:grpSp>
          <p:nvGrpSpPr>
            <p:cNvPr id="1041" name="Google Shape;1041;p37"/>
            <p:cNvGrpSpPr/>
            <p:nvPr/>
          </p:nvGrpSpPr>
          <p:grpSpPr>
            <a:xfrm>
              <a:off x="2042758" y="3562169"/>
              <a:ext cx="333416" cy="333416"/>
              <a:chOff x="-1184600" y="2189099"/>
              <a:chExt cx="716100" cy="716100"/>
            </a:xfrm>
          </p:grpSpPr>
          <p:sp>
            <p:nvSpPr>
              <p:cNvPr id="1042" name="Google Shape;1042;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43" name="Google Shape;1043;p37"/>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044" name="Google Shape;1044;p37"/>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5" name="Google Shape;1045;p37"/>
          <p:cNvGrpSpPr/>
          <p:nvPr/>
        </p:nvGrpSpPr>
        <p:grpSpPr>
          <a:xfrm>
            <a:off x="5727646" y="2362019"/>
            <a:ext cx="333416" cy="333416"/>
            <a:chOff x="2042758" y="3562169"/>
            <a:chExt cx="333416" cy="333416"/>
          </a:xfrm>
        </p:grpSpPr>
        <p:grpSp>
          <p:nvGrpSpPr>
            <p:cNvPr id="1046" name="Google Shape;1046;p37"/>
            <p:cNvGrpSpPr/>
            <p:nvPr/>
          </p:nvGrpSpPr>
          <p:grpSpPr>
            <a:xfrm>
              <a:off x="2042758" y="3562169"/>
              <a:ext cx="333416" cy="333416"/>
              <a:chOff x="-1184600" y="2189099"/>
              <a:chExt cx="716100" cy="716100"/>
            </a:xfrm>
          </p:grpSpPr>
          <p:sp>
            <p:nvSpPr>
              <p:cNvPr id="1047" name="Google Shape;1047;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48" name="Google Shape;1048;p37"/>
              <p:cNvPicPr preferRelativeResize="0"/>
              <p:nvPr/>
            </p:nvPicPr>
            <p:blipFill>
              <a:blip r:embed="rId7">
                <a:alphaModFix/>
              </a:blip>
              <a:stretch>
                <a:fillRect/>
              </a:stretch>
            </p:blipFill>
            <p:spPr>
              <a:xfrm>
                <a:off x="-1166706" y="2197616"/>
                <a:ext cx="675860" cy="675860"/>
              </a:xfrm>
              <a:prstGeom prst="rect">
                <a:avLst/>
              </a:prstGeom>
              <a:noFill/>
              <a:ln>
                <a:noFill/>
              </a:ln>
            </p:spPr>
          </p:pic>
        </p:grpSp>
        <p:sp>
          <p:nvSpPr>
            <p:cNvPr id="1049" name="Google Shape;1049;p37"/>
            <p:cNvSpPr/>
            <p:nvPr/>
          </p:nvSpPr>
          <p:spPr>
            <a:xfrm>
              <a:off x="2130095" y="3650788"/>
              <a:ext cx="158742" cy="156177"/>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0" name="Google Shape;1050;p37"/>
          <p:cNvGrpSpPr/>
          <p:nvPr/>
        </p:nvGrpSpPr>
        <p:grpSpPr>
          <a:xfrm>
            <a:off x="5727646" y="3167111"/>
            <a:ext cx="333416" cy="333416"/>
            <a:chOff x="2042758" y="3200219"/>
            <a:chExt cx="333416" cy="333416"/>
          </a:xfrm>
        </p:grpSpPr>
        <p:grpSp>
          <p:nvGrpSpPr>
            <p:cNvPr id="1051" name="Google Shape;1051;p37"/>
            <p:cNvGrpSpPr/>
            <p:nvPr/>
          </p:nvGrpSpPr>
          <p:grpSpPr>
            <a:xfrm>
              <a:off x="2042758" y="3200219"/>
              <a:ext cx="333416" cy="333416"/>
              <a:chOff x="-1184600" y="2189099"/>
              <a:chExt cx="716100" cy="716100"/>
            </a:xfrm>
          </p:grpSpPr>
          <p:sp>
            <p:nvSpPr>
              <p:cNvPr id="1052" name="Google Shape;1052;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53" name="Google Shape;1053;p3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054" name="Google Shape;1054;p37"/>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5" name="Google Shape;1055;p37"/>
          <p:cNvGrpSpPr/>
          <p:nvPr/>
        </p:nvGrpSpPr>
        <p:grpSpPr>
          <a:xfrm>
            <a:off x="5727646" y="2764565"/>
            <a:ext cx="333416" cy="333416"/>
            <a:chOff x="2042796" y="2788606"/>
            <a:chExt cx="333416" cy="333416"/>
          </a:xfrm>
        </p:grpSpPr>
        <p:grpSp>
          <p:nvGrpSpPr>
            <p:cNvPr id="1056" name="Google Shape;1056;p37"/>
            <p:cNvGrpSpPr/>
            <p:nvPr/>
          </p:nvGrpSpPr>
          <p:grpSpPr>
            <a:xfrm>
              <a:off x="2042796" y="2788606"/>
              <a:ext cx="333416" cy="333416"/>
              <a:chOff x="-1184600" y="2189099"/>
              <a:chExt cx="716100" cy="716100"/>
            </a:xfrm>
          </p:grpSpPr>
          <p:sp>
            <p:nvSpPr>
              <p:cNvPr id="1057" name="Google Shape;1057;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58" name="Google Shape;1058;p3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059" name="Google Shape;1059;p37"/>
            <p:cNvSpPr/>
            <p:nvPr/>
          </p:nvSpPr>
          <p:spPr>
            <a:xfrm>
              <a:off x="2126462" y="2900362"/>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0" name="Google Shape;1060;p37">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061" name="Google Shape;1061;p37">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062" name="Google Shape;1062;p37">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063" name="Google Shape;1063;p37">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064" name="Google Shape;1064;p37">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065" name="Google Shape;1065;p37">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066" name="Google Shape;1066;p37">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067" name="Google Shape;1067;p37">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068" name="Google Shape;1068;p37">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069" name="Google Shape;1069;p37">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070" name="Google Shape;1070;p37">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071" name="Google Shape;1071;p37">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072" name="Google Shape;1072;p37">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073" name="Google Shape;1073;p37">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1074" name="Google Shape;1074;p37"/>
          <p:cNvGrpSpPr/>
          <p:nvPr/>
        </p:nvGrpSpPr>
        <p:grpSpPr>
          <a:xfrm>
            <a:off x="2042796" y="3962219"/>
            <a:ext cx="333416" cy="333416"/>
            <a:chOff x="2042758" y="3200219"/>
            <a:chExt cx="333416" cy="333416"/>
          </a:xfrm>
        </p:grpSpPr>
        <p:grpSp>
          <p:nvGrpSpPr>
            <p:cNvPr id="1075" name="Google Shape;1075;p37"/>
            <p:cNvGrpSpPr/>
            <p:nvPr/>
          </p:nvGrpSpPr>
          <p:grpSpPr>
            <a:xfrm>
              <a:off x="2042758" y="3200219"/>
              <a:ext cx="333416" cy="333416"/>
              <a:chOff x="-1184600" y="2189099"/>
              <a:chExt cx="716100" cy="716100"/>
            </a:xfrm>
          </p:grpSpPr>
          <p:sp>
            <p:nvSpPr>
              <p:cNvPr id="1076" name="Google Shape;1076;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7" name="Google Shape;1077;p3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078" name="Google Shape;1078;p37"/>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 name="Google Shape;1079;p37"/>
          <p:cNvGrpSpPr/>
          <p:nvPr/>
        </p:nvGrpSpPr>
        <p:grpSpPr>
          <a:xfrm>
            <a:off x="5727646" y="3569661"/>
            <a:ext cx="333416" cy="333416"/>
            <a:chOff x="2042758" y="3200219"/>
            <a:chExt cx="333416" cy="333416"/>
          </a:xfrm>
        </p:grpSpPr>
        <p:grpSp>
          <p:nvGrpSpPr>
            <p:cNvPr id="1080" name="Google Shape;1080;p37"/>
            <p:cNvGrpSpPr/>
            <p:nvPr/>
          </p:nvGrpSpPr>
          <p:grpSpPr>
            <a:xfrm>
              <a:off x="2042758" y="3200219"/>
              <a:ext cx="333416" cy="333416"/>
              <a:chOff x="-1184600" y="2189099"/>
              <a:chExt cx="716100" cy="716100"/>
            </a:xfrm>
          </p:grpSpPr>
          <p:sp>
            <p:nvSpPr>
              <p:cNvPr id="1081" name="Google Shape;1081;p37"/>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82" name="Google Shape;1082;p37"/>
              <p:cNvPicPr preferRelativeResize="0"/>
              <p:nvPr/>
            </p:nvPicPr>
            <p:blipFill>
              <a:blip r:embed="rId6">
                <a:alphaModFix/>
              </a:blip>
              <a:stretch>
                <a:fillRect/>
              </a:stretch>
            </p:blipFill>
            <p:spPr>
              <a:xfrm>
                <a:off x="-1166706" y="2197616"/>
                <a:ext cx="675860" cy="675860"/>
              </a:xfrm>
              <a:prstGeom prst="rect">
                <a:avLst/>
              </a:prstGeom>
              <a:noFill/>
              <a:ln>
                <a:noFill/>
              </a:ln>
            </p:spPr>
          </p:pic>
        </p:grpSp>
        <p:sp>
          <p:nvSpPr>
            <p:cNvPr id="1083" name="Google Shape;1083;p37"/>
            <p:cNvSpPr/>
            <p:nvPr/>
          </p:nvSpPr>
          <p:spPr>
            <a:xfrm>
              <a:off x="2126424" y="3311974"/>
              <a:ext cx="166166" cy="10990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297" name="Shape 4297"/>
        <p:cNvGrpSpPr/>
        <p:nvPr/>
      </p:nvGrpSpPr>
      <p:grpSpPr>
        <a:xfrm>
          <a:off x="0" y="0"/>
          <a:ext cx="0" cy="0"/>
          <a:chOff x="0" y="0"/>
          <a:chExt cx="0" cy="0"/>
        </a:xfrm>
      </p:grpSpPr>
      <p:sp>
        <p:nvSpPr>
          <p:cNvPr id="4298" name="Google Shape;4298;p91"/>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4299" name="Google Shape;4299;p91"/>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be a Premium user on </a:t>
            </a:r>
            <a:r>
              <a:rPr b="1" lang="en" sz="1100" u="sng">
                <a:solidFill>
                  <a:schemeClr val="hlink"/>
                </a:solidFill>
                <a:hlinkClick r:id="rId3"/>
              </a:rPr>
              <a:t>Slidesgo</a:t>
            </a:r>
            <a:r>
              <a:rPr lang="en" sz="1100">
                <a:solidFill>
                  <a:srgbClr val="FFFFFF"/>
                </a:solidFill>
              </a:rPr>
              <a:t>.</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4300" name="Google Shape;4300;p91"/>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04" name="Shape 4304"/>
        <p:cNvGrpSpPr/>
        <p:nvPr/>
      </p:nvGrpSpPr>
      <p:grpSpPr>
        <a:xfrm>
          <a:off x="0" y="0"/>
          <a:ext cx="0" cy="0"/>
          <a:chOff x="0" y="0"/>
          <a:chExt cx="0" cy="0"/>
        </a:xfrm>
      </p:grpSpPr>
      <p:sp>
        <p:nvSpPr>
          <p:cNvPr id="4305" name="Google Shape;4305;p92"/>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4306" name="Google Shape;4306;p92"/>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Patrick Hand</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https://fonts.google.com/specimen/Patrick+Hand</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Mulish</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https://fonts.google.com/specimen/Mulish</a:t>
            </a:r>
            <a:r>
              <a:rPr lang="en" sz="1100">
                <a:solidFill>
                  <a:schemeClr val="lt1"/>
                </a:solidFill>
              </a:rPr>
              <a:t>)</a:t>
            </a:r>
            <a:endParaRPr sz="1100">
              <a:solidFill>
                <a:schemeClr val="lt1"/>
              </a:solidFill>
            </a:endParaRPr>
          </a:p>
        </p:txBody>
      </p:sp>
      <p:grpSp>
        <p:nvGrpSpPr>
          <p:cNvPr id="4307" name="Google Shape;4307;p92"/>
          <p:cNvGrpSpPr/>
          <p:nvPr/>
        </p:nvGrpSpPr>
        <p:grpSpPr>
          <a:xfrm>
            <a:off x="1519250" y="3293025"/>
            <a:ext cx="791400" cy="754200"/>
            <a:chOff x="2052650" y="3293025"/>
            <a:chExt cx="791400" cy="754200"/>
          </a:xfrm>
        </p:grpSpPr>
        <p:sp>
          <p:nvSpPr>
            <p:cNvPr id="4308" name="Google Shape;4308;p92"/>
            <p:cNvSpPr/>
            <p:nvPr/>
          </p:nvSpPr>
          <p:spPr>
            <a:xfrm>
              <a:off x="2052650" y="3293025"/>
              <a:ext cx="791400" cy="754200"/>
            </a:xfrm>
            <a:prstGeom prst="roundRect">
              <a:avLst>
                <a:gd fmla="val 16667" name="adj"/>
              </a:avLst>
            </a:prstGeom>
            <a:solidFill>
              <a:srgbClr val="FEFEF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92"/>
            <p:cNvSpPr txBox="1"/>
            <p:nvPr/>
          </p:nvSpPr>
          <p:spPr>
            <a:xfrm>
              <a:off x="205265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#fefefe</a:t>
              </a:r>
              <a:endParaRPr sz="1000">
                <a:solidFill>
                  <a:schemeClr val="accent2"/>
                </a:solidFill>
              </a:endParaRPr>
            </a:p>
          </p:txBody>
        </p:sp>
      </p:grpSp>
      <p:grpSp>
        <p:nvGrpSpPr>
          <p:cNvPr id="4310" name="Google Shape;4310;p92"/>
          <p:cNvGrpSpPr/>
          <p:nvPr/>
        </p:nvGrpSpPr>
        <p:grpSpPr>
          <a:xfrm>
            <a:off x="2582067" y="3293025"/>
            <a:ext cx="791405" cy="754200"/>
            <a:chOff x="3114470" y="3293025"/>
            <a:chExt cx="791405" cy="754200"/>
          </a:xfrm>
        </p:grpSpPr>
        <p:sp>
          <p:nvSpPr>
            <p:cNvPr id="4311" name="Google Shape;4311;p92"/>
            <p:cNvSpPr/>
            <p:nvPr/>
          </p:nvSpPr>
          <p:spPr>
            <a:xfrm>
              <a:off x="3114470" y="3293025"/>
              <a:ext cx="791400" cy="754200"/>
            </a:xfrm>
            <a:prstGeom prst="roundRect">
              <a:avLst>
                <a:gd fmla="val 16667" name="adj"/>
              </a:avLst>
            </a:prstGeom>
            <a:solidFill>
              <a:srgbClr val="CCEAE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92"/>
            <p:cNvSpPr txBox="1"/>
            <p:nvPr/>
          </p:nvSpPr>
          <p:spPr>
            <a:xfrm>
              <a:off x="3114475"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#cceae9</a:t>
              </a:r>
              <a:endParaRPr sz="1000">
                <a:solidFill>
                  <a:schemeClr val="accent2"/>
                </a:solidFill>
              </a:endParaRPr>
            </a:p>
          </p:txBody>
        </p:sp>
      </p:grpSp>
      <p:grpSp>
        <p:nvGrpSpPr>
          <p:cNvPr id="4313" name="Google Shape;4313;p92"/>
          <p:cNvGrpSpPr/>
          <p:nvPr/>
        </p:nvGrpSpPr>
        <p:grpSpPr>
          <a:xfrm>
            <a:off x="3644889" y="3293025"/>
            <a:ext cx="791411" cy="754200"/>
            <a:chOff x="4176289" y="3293025"/>
            <a:chExt cx="791411" cy="754200"/>
          </a:xfrm>
        </p:grpSpPr>
        <p:sp>
          <p:nvSpPr>
            <p:cNvPr id="4314" name="Google Shape;4314;p92"/>
            <p:cNvSpPr/>
            <p:nvPr/>
          </p:nvSpPr>
          <p:spPr>
            <a:xfrm>
              <a:off x="4176289" y="3293025"/>
              <a:ext cx="791400" cy="754200"/>
            </a:xfrm>
            <a:prstGeom prst="roundRect">
              <a:avLst>
                <a:gd fmla="val 16667" name="adj"/>
              </a:avLst>
            </a:prstGeom>
            <a:solidFill>
              <a:srgbClr val="FEF1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92"/>
            <p:cNvSpPr txBox="1"/>
            <p:nvPr/>
          </p:nvSpPr>
          <p:spPr>
            <a:xfrm>
              <a:off x="417630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#fef1bc</a:t>
              </a:r>
              <a:endParaRPr sz="1000">
                <a:solidFill>
                  <a:schemeClr val="accent2"/>
                </a:solidFill>
              </a:endParaRPr>
            </a:p>
          </p:txBody>
        </p:sp>
      </p:grpSp>
      <p:sp>
        <p:nvSpPr>
          <p:cNvPr id="4316" name="Google Shape;4316;p92"/>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grpSp>
        <p:nvGrpSpPr>
          <p:cNvPr id="4317" name="Google Shape;4317;p92"/>
          <p:cNvGrpSpPr/>
          <p:nvPr/>
        </p:nvGrpSpPr>
        <p:grpSpPr>
          <a:xfrm>
            <a:off x="4707716" y="3293025"/>
            <a:ext cx="791400" cy="754200"/>
            <a:chOff x="5238125" y="3293025"/>
            <a:chExt cx="791400" cy="754200"/>
          </a:xfrm>
        </p:grpSpPr>
        <p:sp>
          <p:nvSpPr>
            <p:cNvPr id="4318" name="Google Shape;4318;p92"/>
            <p:cNvSpPr/>
            <p:nvPr/>
          </p:nvSpPr>
          <p:spPr>
            <a:xfrm>
              <a:off x="5238125" y="3293025"/>
              <a:ext cx="791400" cy="754200"/>
            </a:xfrm>
            <a:prstGeom prst="roundRect">
              <a:avLst>
                <a:gd fmla="val 16667" name="adj"/>
              </a:avLst>
            </a:prstGeom>
            <a:solidFill>
              <a:srgbClr val="F7D3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92"/>
            <p:cNvSpPr txBox="1"/>
            <p:nvPr/>
          </p:nvSpPr>
          <p:spPr>
            <a:xfrm>
              <a:off x="5238125"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#f7d3da</a:t>
              </a:r>
              <a:endParaRPr sz="1000">
                <a:solidFill>
                  <a:schemeClr val="accent2"/>
                </a:solidFill>
              </a:endParaRPr>
            </a:p>
          </p:txBody>
        </p:sp>
      </p:grpSp>
      <p:grpSp>
        <p:nvGrpSpPr>
          <p:cNvPr id="4320" name="Google Shape;4320;p92"/>
          <p:cNvGrpSpPr/>
          <p:nvPr/>
        </p:nvGrpSpPr>
        <p:grpSpPr>
          <a:xfrm>
            <a:off x="5770533" y="3293025"/>
            <a:ext cx="791400" cy="754200"/>
            <a:chOff x="6299950" y="3293025"/>
            <a:chExt cx="791400" cy="754200"/>
          </a:xfrm>
        </p:grpSpPr>
        <p:sp>
          <p:nvSpPr>
            <p:cNvPr id="4321" name="Google Shape;4321;p92"/>
            <p:cNvSpPr/>
            <p:nvPr/>
          </p:nvSpPr>
          <p:spPr>
            <a:xfrm>
              <a:off x="6299950" y="3293025"/>
              <a:ext cx="791400" cy="754200"/>
            </a:xfrm>
            <a:prstGeom prst="roundRect">
              <a:avLst>
                <a:gd fmla="val 16667" name="adj"/>
              </a:avLst>
            </a:prstGeom>
            <a:solidFill>
              <a:srgbClr val="BCCCF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92"/>
            <p:cNvSpPr txBox="1"/>
            <p:nvPr/>
          </p:nvSpPr>
          <p:spPr>
            <a:xfrm>
              <a:off x="629995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#bcccfe</a:t>
              </a:r>
              <a:endParaRPr sz="1000">
                <a:solidFill>
                  <a:schemeClr val="accent2"/>
                </a:solidFill>
              </a:endParaRPr>
            </a:p>
          </p:txBody>
        </p:sp>
      </p:grpSp>
      <p:grpSp>
        <p:nvGrpSpPr>
          <p:cNvPr id="4323" name="Google Shape;4323;p92"/>
          <p:cNvGrpSpPr/>
          <p:nvPr/>
        </p:nvGrpSpPr>
        <p:grpSpPr>
          <a:xfrm>
            <a:off x="6833350" y="3293025"/>
            <a:ext cx="791400" cy="754200"/>
            <a:chOff x="7366750" y="3293025"/>
            <a:chExt cx="791400" cy="754200"/>
          </a:xfrm>
        </p:grpSpPr>
        <p:sp>
          <p:nvSpPr>
            <p:cNvPr id="4324" name="Google Shape;4324;p92"/>
            <p:cNvSpPr/>
            <p:nvPr/>
          </p:nvSpPr>
          <p:spPr>
            <a:xfrm>
              <a:off x="7366750" y="3293025"/>
              <a:ext cx="791400" cy="754200"/>
            </a:xfrm>
            <a:prstGeom prst="roundRect">
              <a:avLst>
                <a:gd fmla="val 16667" name="adj"/>
              </a:avLst>
            </a:prstGeom>
            <a:solidFill>
              <a:srgbClr val="A17A7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92"/>
            <p:cNvSpPr txBox="1"/>
            <p:nvPr/>
          </p:nvSpPr>
          <p:spPr>
            <a:xfrm>
              <a:off x="736675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#a17a74</a:t>
              </a:r>
              <a:endParaRPr sz="1000">
                <a:solidFill>
                  <a:srgbClr val="FFFFFF"/>
                </a:solidFill>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29" name="Shape 4329"/>
        <p:cNvGrpSpPr/>
        <p:nvPr/>
      </p:nvGrpSpPr>
      <p:grpSpPr>
        <a:xfrm>
          <a:off x="0" y="0"/>
          <a:ext cx="0" cy="0"/>
          <a:chOff x="0" y="0"/>
          <a:chExt cx="0" cy="0"/>
        </a:xfrm>
      </p:grpSpPr>
      <p:sp>
        <p:nvSpPr>
          <p:cNvPr id="4330" name="Google Shape;4330;p93"/>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4331" name="Google Shape;4331;p9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332" name="Google Shape;4332;p93">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4333" name="Google Shape;4333;p93">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4334" name="Google Shape;4334;p93">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4335" name="Google Shape;4335;p93">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4336" name="Google Shape;4336;p93"/>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4337" name="Google Shape;4337;p93"/>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4338" name="Google Shape;4338;p93"/>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4339" name="Google Shape;4339;p93"/>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4340" name="Google Shape;4340;p93">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4341" name="Google Shape;4341;p93"/>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45" name="Shape 4345"/>
        <p:cNvGrpSpPr/>
        <p:nvPr/>
      </p:nvGrpSpPr>
      <p:grpSpPr>
        <a:xfrm>
          <a:off x="0" y="0"/>
          <a:ext cx="0" cy="0"/>
          <a:chOff x="0" y="0"/>
          <a:chExt cx="0" cy="0"/>
        </a:xfrm>
      </p:grpSpPr>
      <p:grpSp>
        <p:nvGrpSpPr>
          <p:cNvPr id="4346" name="Google Shape;4346;p94"/>
          <p:cNvGrpSpPr/>
          <p:nvPr/>
        </p:nvGrpSpPr>
        <p:grpSpPr>
          <a:xfrm>
            <a:off x="5082708" y="3095784"/>
            <a:ext cx="442841" cy="514271"/>
            <a:chOff x="4727025" y="1332775"/>
            <a:chExt cx="59900" cy="69625"/>
          </a:xfrm>
        </p:grpSpPr>
        <p:sp>
          <p:nvSpPr>
            <p:cNvPr id="4347" name="Google Shape;4347;p9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9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9" name="Google Shape;4349;p94"/>
          <p:cNvGrpSpPr/>
          <p:nvPr/>
        </p:nvGrpSpPr>
        <p:grpSpPr>
          <a:xfrm>
            <a:off x="5758025" y="2343272"/>
            <a:ext cx="500909" cy="500899"/>
            <a:chOff x="4820425" y="1329900"/>
            <a:chExt cx="70175" cy="70350"/>
          </a:xfrm>
        </p:grpSpPr>
        <p:sp>
          <p:nvSpPr>
            <p:cNvPr id="4350" name="Google Shape;4350;p9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9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9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9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4" name="Google Shape;4354;p94"/>
          <p:cNvGrpSpPr/>
          <p:nvPr/>
        </p:nvGrpSpPr>
        <p:grpSpPr>
          <a:xfrm>
            <a:off x="6410648" y="2355062"/>
            <a:ext cx="538135" cy="493119"/>
            <a:chOff x="4903200" y="1331525"/>
            <a:chExt cx="73575" cy="67425"/>
          </a:xfrm>
        </p:grpSpPr>
        <p:sp>
          <p:nvSpPr>
            <p:cNvPr id="4355" name="Google Shape;4355;p9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356" name="Google Shape;4356;p9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7" name="Google Shape;4357;p94"/>
          <p:cNvGrpSpPr/>
          <p:nvPr/>
        </p:nvGrpSpPr>
        <p:grpSpPr>
          <a:xfrm>
            <a:off x="5670599" y="3097040"/>
            <a:ext cx="544563" cy="511895"/>
            <a:chOff x="4815575" y="1416800"/>
            <a:chExt cx="73750" cy="71400"/>
          </a:xfrm>
        </p:grpSpPr>
        <p:sp>
          <p:nvSpPr>
            <p:cNvPr id="4358" name="Google Shape;4358;p9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9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9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1" name="Google Shape;4361;p94"/>
          <p:cNvGrpSpPr/>
          <p:nvPr/>
        </p:nvGrpSpPr>
        <p:grpSpPr>
          <a:xfrm>
            <a:off x="6367224" y="3096746"/>
            <a:ext cx="602914" cy="512477"/>
            <a:chOff x="4902475" y="1418875"/>
            <a:chExt cx="74500" cy="63775"/>
          </a:xfrm>
        </p:grpSpPr>
        <p:sp>
          <p:nvSpPr>
            <p:cNvPr id="4362" name="Google Shape;4362;p9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94"/>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4" name="Google Shape;4364;p94"/>
          <p:cNvGrpSpPr/>
          <p:nvPr/>
        </p:nvGrpSpPr>
        <p:grpSpPr>
          <a:xfrm>
            <a:off x="5783096" y="3835985"/>
            <a:ext cx="515391" cy="525699"/>
            <a:chOff x="4818100" y="1507675"/>
            <a:chExt cx="71225" cy="71625"/>
          </a:xfrm>
        </p:grpSpPr>
        <p:sp>
          <p:nvSpPr>
            <p:cNvPr id="4365" name="Google Shape;4365;p9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9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9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9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9" name="Google Shape;4369;p94"/>
          <p:cNvGrpSpPr/>
          <p:nvPr/>
        </p:nvGrpSpPr>
        <p:grpSpPr>
          <a:xfrm>
            <a:off x="5121199" y="3857517"/>
            <a:ext cx="522956" cy="489869"/>
            <a:chOff x="4721450" y="1509475"/>
            <a:chExt cx="79350" cy="74325"/>
          </a:xfrm>
        </p:grpSpPr>
        <p:sp>
          <p:nvSpPr>
            <p:cNvPr id="4370" name="Google Shape;4370;p9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9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9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9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4" name="Google Shape;4374;p94"/>
          <p:cNvGrpSpPr/>
          <p:nvPr/>
        </p:nvGrpSpPr>
        <p:grpSpPr>
          <a:xfrm>
            <a:off x="6444441" y="3837269"/>
            <a:ext cx="525704" cy="535436"/>
            <a:chOff x="4906800" y="1507500"/>
            <a:chExt cx="70350" cy="71075"/>
          </a:xfrm>
        </p:grpSpPr>
        <p:sp>
          <p:nvSpPr>
            <p:cNvPr id="4375" name="Google Shape;4375;p9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9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9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9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9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0" name="Google Shape;4380;p94"/>
          <p:cNvGrpSpPr/>
          <p:nvPr/>
        </p:nvGrpSpPr>
        <p:grpSpPr>
          <a:xfrm>
            <a:off x="4477263" y="2343250"/>
            <a:ext cx="508054" cy="508095"/>
            <a:chOff x="3736598" y="2170606"/>
            <a:chExt cx="404889" cy="404889"/>
          </a:xfrm>
        </p:grpSpPr>
        <p:sp>
          <p:nvSpPr>
            <p:cNvPr id="4381" name="Google Shape;4381;p9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9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9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9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5" name="Google Shape;4385;p94"/>
          <p:cNvGrpSpPr/>
          <p:nvPr/>
        </p:nvGrpSpPr>
        <p:grpSpPr>
          <a:xfrm>
            <a:off x="3765303" y="2343345"/>
            <a:ext cx="575790" cy="507904"/>
            <a:chOff x="3161917" y="2170682"/>
            <a:chExt cx="458870" cy="404737"/>
          </a:xfrm>
        </p:grpSpPr>
        <p:sp>
          <p:nvSpPr>
            <p:cNvPr id="4386" name="Google Shape;4386;p9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387" name="Google Shape;4387;p9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9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9" name="Google Shape;4389;p94"/>
          <p:cNvGrpSpPr/>
          <p:nvPr/>
        </p:nvGrpSpPr>
        <p:grpSpPr>
          <a:xfrm>
            <a:off x="3792833" y="3103717"/>
            <a:ext cx="520730" cy="498567"/>
            <a:chOff x="3179914" y="2889488"/>
            <a:chExt cx="422876" cy="404911"/>
          </a:xfrm>
        </p:grpSpPr>
        <p:sp>
          <p:nvSpPr>
            <p:cNvPr id="4390" name="Google Shape;4390;p9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9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9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9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9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9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6" name="Google Shape;4396;p94"/>
          <p:cNvGrpSpPr/>
          <p:nvPr/>
        </p:nvGrpSpPr>
        <p:grpSpPr>
          <a:xfrm>
            <a:off x="4421513" y="3103677"/>
            <a:ext cx="516145" cy="498648"/>
            <a:chOff x="3729467" y="2889422"/>
            <a:chExt cx="419153" cy="404977"/>
          </a:xfrm>
        </p:grpSpPr>
        <p:sp>
          <p:nvSpPr>
            <p:cNvPr id="4397" name="Google Shape;4397;p9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9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9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9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9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9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9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04" name="Google Shape;4404;p9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9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9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9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8" name="Google Shape;4408;p94"/>
          <p:cNvGrpSpPr/>
          <p:nvPr/>
        </p:nvGrpSpPr>
        <p:grpSpPr>
          <a:xfrm>
            <a:off x="7141841" y="2550562"/>
            <a:ext cx="166473" cy="141497"/>
            <a:chOff x="4660325" y="1866850"/>
            <a:chExt cx="68350" cy="58100"/>
          </a:xfrm>
        </p:grpSpPr>
        <p:sp>
          <p:nvSpPr>
            <p:cNvPr id="4409" name="Google Shape;4409;p9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1" name="Google Shape;4411;p94"/>
          <p:cNvGrpSpPr/>
          <p:nvPr/>
        </p:nvGrpSpPr>
        <p:grpSpPr>
          <a:xfrm>
            <a:off x="7451186" y="2576286"/>
            <a:ext cx="162515" cy="90049"/>
            <a:chOff x="4791775" y="1877500"/>
            <a:chExt cx="66725" cy="36975"/>
          </a:xfrm>
        </p:grpSpPr>
        <p:sp>
          <p:nvSpPr>
            <p:cNvPr id="4412" name="Google Shape;4412;p9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9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4" name="Google Shape;4414;p94"/>
          <p:cNvGrpSpPr/>
          <p:nvPr/>
        </p:nvGrpSpPr>
        <p:grpSpPr>
          <a:xfrm>
            <a:off x="7772899" y="2576286"/>
            <a:ext cx="144979" cy="90049"/>
            <a:chOff x="4923925" y="1877500"/>
            <a:chExt cx="59525" cy="36975"/>
          </a:xfrm>
        </p:grpSpPr>
        <p:sp>
          <p:nvSpPr>
            <p:cNvPr id="4415" name="Google Shape;4415;p9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9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7" name="Google Shape;4417;p94"/>
          <p:cNvGrpSpPr/>
          <p:nvPr/>
        </p:nvGrpSpPr>
        <p:grpSpPr>
          <a:xfrm>
            <a:off x="8067390" y="2558477"/>
            <a:ext cx="141447" cy="125667"/>
            <a:chOff x="5058450" y="1870100"/>
            <a:chExt cx="58075" cy="51600"/>
          </a:xfrm>
        </p:grpSpPr>
        <p:sp>
          <p:nvSpPr>
            <p:cNvPr id="4418" name="Google Shape;4418;p9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9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0" name="Google Shape;4420;p94"/>
          <p:cNvGrpSpPr/>
          <p:nvPr/>
        </p:nvGrpSpPr>
        <p:grpSpPr>
          <a:xfrm>
            <a:off x="7481905" y="2980885"/>
            <a:ext cx="101077" cy="107645"/>
            <a:chOff x="4811425" y="2065025"/>
            <a:chExt cx="41500" cy="44200"/>
          </a:xfrm>
        </p:grpSpPr>
        <p:sp>
          <p:nvSpPr>
            <p:cNvPr id="4421" name="Google Shape;4421;p9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9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3" name="Google Shape;4423;p94"/>
          <p:cNvGrpSpPr/>
          <p:nvPr/>
        </p:nvGrpSpPr>
        <p:grpSpPr>
          <a:xfrm>
            <a:off x="7774342" y="2981098"/>
            <a:ext cx="120867" cy="107218"/>
            <a:chOff x="4929875" y="2065025"/>
            <a:chExt cx="49625" cy="44025"/>
          </a:xfrm>
        </p:grpSpPr>
        <p:sp>
          <p:nvSpPr>
            <p:cNvPr id="4424" name="Google Shape;4424;p9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9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6" name="Google Shape;4426;p94"/>
          <p:cNvGrpSpPr/>
          <p:nvPr/>
        </p:nvGrpSpPr>
        <p:grpSpPr>
          <a:xfrm>
            <a:off x="8103011" y="2984112"/>
            <a:ext cx="70206" cy="101191"/>
            <a:chOff x="5083925" y="2066350"/>
            <a:chExt cx="28825" cy="41550"/>
          </a:xfrm>
        </p:grpSpPr>
        <p:sp>
          <p:nvSpPr>
            <p:cNvPr id="4427" name="Google Shape;4427;p9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9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9" name="Google Shape;4429;p94"/>
          <p:cNvGrpSpPr/>
          <p:nvPr/>
        </p:nvGrpSpPr>
        <p:grpSpPr>
          <a:xfrm>
            <a:off x="7134565" y="2999759"/>
            <a:ext cx="181026" cy="69896"/>
            <a:chOff x="4659775" y="2072775"/>
            <a:chExt cx="74325" cy="28700"/>
          </a:xfrm>
        </p:grpSpPr>
        <p:sp>
          <p:nvSpPr>
            <p:cNvPr id="4430" name="Google Shape;4430;p9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9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3" name="Google Shape;4433;p94"/>
          <p:cNvGrpSpPr/>
          <p:nvPr/>
        </p:nvGrpSpPr>
        <p:grpSpPr>
          <a:xfrm>
            <a:off x="8054421" y="2790324"/>
            <a:ext cx="167387" cy="89197"/>
            <a:chOff x="4662475" y="1976500"/>
            <a:chExt cx="68725" cy="36625"/>
          </a:xfrm>
        </p:grpSpPr>
        <p:sp>
          <p:nvSpPr>
            <p:cNvPr id="4434" name="Google Shape;4434;p9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9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7" name="Google Shape;4437;p94"/>
          <p:cNvGrpSpPr/>
          <p:nvPr/>
        </p:nvGrpSpPr>
        <p:grpSpPr>
          <a:xfrm>
            <a:off x="7751326" y="2793764"/>
            <a:ext cx="166899" cy="82317"/>
            <a:chOff x="4920150" y="1977875"/>
            <a:chExt cx="68525" cy="33800"/>
          </a:xfrm>
        </p:grpSpPr>
        <p:sp>
          <p:nvSpPr>
            <p:cNvPr id="4438" name="Google Shape;4438;p9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9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9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1" name="Google Shape;4441;p94"/>
          <p:cNvGrpSpPr/>
          <p:nvPr/>
        </p:nvGrpSpPr>
        <p:grpSpPr>
          <a:xfrm>
            <a:off x="7162483" y="3197682"/>
            <a:ext cx="125190" cy="127859"/>
            <a:chOff x="4676550" y="2160575"/>
            <a:chExt cx="51400" cy="52500"/>
          </a:xfrm>
        </p:grpSpPr>
        <p:sp>
          <p:nvSpPr>
            <p:cNvPr id="4442" name="Google Shape;4442;p9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9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9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5" name="Google Shape;4445;p94"/>
          <p:cNvGrpSpPr/>
          <p:nvPr/>
        </p:nvGrpSpPr>
        <p:grpSpPr>
          <a:xfrm>
            <a:off x="7459741" y="3204714"/>
            <a:ext cx="145405" cy="113794"/>
            <a:chOff x="4768325" y="2163475"/>
            <a:chExt cx="59700" cy="46725"/>
          </a:xfrm>
        </p:grpSpPr>
        <p:sp>
          <p:nvSpPr>
            <p:cNvPr id="4446" name="Google Shape;4446;p9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9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8" name="Google Shape;4448;p9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9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9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9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9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4" name="Google Shape;4454;p94"/>
          <p:cNvGrpSpPr/>
          <p:nvPr/>
        </p:nvGrpSpPr>
        <p:grpSpPr>
          <a:xfrm>
            <a:off x="7476059" y="3459808"/>
            <a:ext cx="112768" cy="106853"/>
            <a:chOff x="4768575" y="2253950"/>
            <a:chExt cx="46300" cy="43875"/>
          </a:xfrm>
        </p:grpSpPr>
        <p:sp>
          <p:nvSpPr>
            <p:cNvPr id="4455" name="Google Shape;4455;p9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9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7" name="Google Shape;4457;p94"/>
          <p:cNvGrpSpPr/>
          <p:nvPr/>
        </p:nvGrpSpPr>
        <p:grpSpPr>
          <a:xfrm>
            <a:off x="7775682" y="3948834"/>
            <a:ext cx="118187" cy="146246"/>
            <a:chOff x="4960900" y="2433225"/>
            <a:chExt cx="48525" cy="60050"/>
          </a:xfrm>
        </p:grpSpPr>
        <p:sp>
          <p:nvSpPr>
            <p:cNvPr id="4458" name="Google Shape;4458;p9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9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0" name="Google Shape;4460;p94"/>
          <p:cNvGrpSpPr/>
          <p:nvPr/>
        </p:nvGrpSpPr>
        <p:grpSpPr>
          <a:xfrm>
            <a:off x="7464247" y="4212895"/>
            <a:ext cx="136394" cy="143810"/>
            <a:chOff x="4854075" y="2527625"/>
            <a:chExt cx="56000" cy="59050"/>
          </a:xfrm>
        </p:grpSpPr>
        <p:sp>
          <p:nvSpPr>
            <p:cNvPr id="4461" name="Google Shape;4461;p9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3" name="Google Shape;4463;p9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9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6" name="Google Shape;4466;p94"/>
          <p:cNvGrpSpPr/>
          <p:nvPr/>
        </p:nvGrpSpPr>
        <p:grpSpPr>
          <a:xfrm>
            <a:off x="8088458" y="3676639"/>
            <a:ext cx="99312" cy="160797"/>
            <a:chOff x="5059700" y="2334775"/>
            <a:chExt cx="40775" cy="66025"/>
          </a:xfrm>
        </p:grpSpPr>
        <p:sp>
          <p:nvSpPr>
            <p:cNvPr id="4467" name="Google Shape;4467;p9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9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9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9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9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9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9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9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6" name="Google Shape;4476;p94"/>
          <p:cNvGrpSpPr/>
          <p:nvPr/>
        </p:nvGrpSpPr>
        <p:grpSpPr>
          <a:xfrm>
            <a:off x="8045622" y="3941771"/>
            <a:ext cx="184984" cy="160371"/>
            <a:chOff x="5037700" y="2430325"/>
            <a:chExt cx="75950" cy="65850"/>
          </a:xfrm>
        </p:grpSpPr>
        <p:sp>
          <p:nvSpPr>
            <p:cNvPr id="4477" name="Google Shape;4477;p9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9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9" name="Google Shape;4479;p94"/>
          <p:cNvGrpSpPr/>
          <p:nvPr/>
        </p:nvGrpSpPr>
        <p:grpSpPr>
          <a:xfrm>
            <a:off x="7465128" y="3708223"/>
            <a:ext cx="173014" cy="97629"/>
            <a:chOff x="4756975" y="2341800"/>
            <a:chExt cx="91975" cy="51925"/>
          </a:xfrm>
        </p:grpSpPr>
        <p:sp>
          <p:nvSpPr>
            <p:cNvPr id="4480" name="Google Shape;4480;p9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9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9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9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9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9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9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9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9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9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9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9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9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9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9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0" name="Google Shape;4500;p94"/>
          <p:cNvGrpSpPr/>
          <p:nvPr/>
        </p:nvGrpSpPr>
        <p:grpSpPr>
          <a:xfrm>
            <a:off x="7732065" y="4196920"/>
            <a:ext cx="212497" cy="175761"/>
            <a:chOff x="4943575" y="2516350"/>
            <a:chExt cx="98675" cy="81700"/>
          </a:xfrm>
        </p:grpSpPr>
        <p:sp>
          <p:nvSpPr>
            <p:cNvPr id="4501" name="Google Shape;4501;p9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9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9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9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9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9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9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9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9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9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9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9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9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9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9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9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9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9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9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9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9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9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9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9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9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9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9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9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9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9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9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9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9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9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9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9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9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9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9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9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9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9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9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9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9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9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9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9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9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9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9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9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9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9" name="Google Shape;4579;p94"/>
          <p:cNvGrpSpPr/>
          <p:nvPr/>
        </p:nvGrpSpPr>
        <p:grpSpPr>
          <a:xfrm>
            <a:off x="1990126" y="3423163"/>
            <a:ext cx="965351" cy="134611"/>
            <a:chOff x="4411970" y="2962952"/>
            <a:chExt cx="706544" cy="104212"/>
          </a:xfrm>
        </p:grpSpPr>
        <p:sp>
          <p:nvSpPr>
            <p:cNvPr id="4580" name="Google Shape;4580;p9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4" name="Google Shape;4584;p94"/>
          <p:cNvGrpSpPr/>
          <p:nvPr/>
        </p:nvGrpSpPr>
        <p:grpSpPr>
          <a:xfrm>
            <a:off x="1990126" y="3012077"/>
            <a:ext cx="960158" cy="289172"/>
            <a:chOff x="4411970" y="2726085"/>
            <a:chExt cx="643107" cy="193659"/>
          </a:xfrm>
        </p:grpSpPr>
        <p:sp>
          <p:nvSpPr>
            <p:cNvPr id="4585" name="Google Shape;4585;p9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8" name="Google Shape;4588;p94"/>
          <p:cNvGrpSpPr/>
          <p:nvPr/>
        </p:nvGrpSpPr>
        <p:grpSpPr>
          <a:xfrm>
            <a:off x="993018" y="3278187"/>
            <a:ext cx="833173" cy="259209"/>
            <a:chOff x="4411970" y="4340222"/>
            <a:chExt cx="779467" cy="242683"/>
          </a:xfrm>
        </p:grpSpPr>
        <p:sp>
          <p:nvSpPr>
            <p:cNvPr id="4589" name="Google Shape;4589;p9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2" name="Google Shape;4592;p94"/>
          <p:cNvGrpSpPr/>
          <p:nvPr/>
        </p:nvGrpSpPr>
        <p:grpSpPr>
          <a:xfrm>
            <a:off x="1990126" y="2673933"/>
            <a:ext cx="965160" cy="216230"/>
            <a:chOff x="4411970" y="2468674"/>
            <a:chExt cx="747317" cy="167425"/>
          </a:xfrm>
        </p:grpSpPr>
        <p:sp>
          <p:nvSpPr>
            <p:cNvPr id="4593" name="Google Shape;4593;p9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5" name="Google Shape;4595;p94"/>
          <p:cNvGrpSpPr/>
          <p:nvPr/>
        </p:nvGrpSpPr>
        <p:grpSpPr>
          <a:xfrm>
            <a:off x="988873" y="2578650"/>
            <a:ext cx="810451" cy="319148"/>
            <a:chOff x="4411970" y="3686602"/>
            <a:chExt cx="797845" cy="314215"/>
          </a:xfrm>
        </p:grpSpPr>
        <p:sp>
          <p:nvSpPr>
            <p:cNvPr id="4596" name="Google Shape;4596;p94"/>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94"/>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94"/>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94"/>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4"/>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1" name="Google Shape;4601;p94"/>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2" name="Google Shape;4602;p94"/>
          <p:cNvGrpSpPr/>
          <p:nvPr/>
        </p:nvGrpSpPr>
        <p:grpSpPr>
          <a:xfrm>
            <a:off x="988970" y="2333174"/>
            <a:ext cx="1970333" cy="208784"/>
            <a:chOff x="6336019" y="3733725"/>
            <a:chExt cx="2566206" cy="351310"/>
          </a:xfrm>
        </p:grpSpPr>
        <p:sp>
          <p:nvSpPr>
            <p:cNvPr id="4603" name="Google Shape;4603;p94"/>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4"/>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4"/>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4"/>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7" name="Google Shape;4607;p94"/>
          <p:cNvGrpSpPr/>
          <p:nvPr/>
        </p:nvGrpSpPr>
        <p:grpSpPr>
          <a:xfrm>
            <a:off x="1990126" y="3940729"/>
            <a:ext cx="946551" cy="153200"/>
            <a:chOff x="4404545" y="3301592"/>
            <a:chExt cx="782403" cy="129272"/>
          </a:xfrm>
        </p:grpSpPr>
        <p:sp>
          <p:nvSpPr>
            <p:cNvPr id="4608" name="Google Shape;4608;p9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4"/>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0" name="Google Shape;4610;p94"/>
          <p:cNvGrpSpPr/>
          <p:nvPr/>
        </p:nvGrpSpPr>
        <p:grpSpPr>
          <a:xfrm>
            <a:off x="1990126" y="3679688"/>
            <a:ext cx="962257" cy="139127"/>
            <a:chOff x="4411970" y="3131459"/>
            <a:chExt cx="710520" cy="117397"/>
          </a:xfrm>
        </p:grpSpPr>
        <p:sp>
          <p:nvSpPr>
            <p:cNvPr id="4611" name="Google Shape;4611;p9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613" name="Google Shape;4613;p94"/>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4" name="Google Shape;4614;p94"/>
          <p:cNvGrpSpPr/>
          <p:nvPr/>
        </p:nvGrpSpPr>
        <p:grpSpPr>
          <a:xfrm>
            <a:off x="990271" y="3614482"/>
            <a:ext cx="823838" cy="458988"/>
            <a:chOff x="4411970" y="1801825"/>
            <a:chExt cx="734586" cy="409262"/>
          </a:xfrm>
        </p:grpSpPr>
        <p:sp>
          <p:nvSpPr>
            <p:cNvPr id="4615" name="Google Shape;4615;p9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94"/>
          <p:cNvGrpSpPr/>
          <p:nvPr/>
        </p:nvGrpSpPr>
        <p:grpSpPr>
          <a:xfrm>
            <a:off x="990271" y="4162908"/>
            <a:ext cx="856348" cy="212039"/>
            <a:chOff x="4411970" y="2233974"/>
            <a:chExt cx="763574" cy="189068"/>
          </a:xfrm>
        </p:grpSpPr>
        <p:sp>
          <p:nvSpPr>
            <p:cNvPr id="4618" name="Google Shape;4618;p94"/>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4"/>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0" name="Google Shape;4620;p94"/>
          <p:cNvGrpSpPr/>
          <p:nvPr/>
        </p:nvGrpSpPr>
        <p:grpSpPr>
          <a:xfrm>
            <a:off x="3100467" y="2338244"/>
            <a:ext cx="511602" cy="511602"/>
            <a:chOff x="5681300" y="2527788"/>
            <a:chExt cx="805800" cy="805800"/>
          </a:xfrm>
        </p:grpSpPr>
        <p:sp>
          <p:nvSpPr>
            <p:cNvPr id="4621" name="Google Shape;4621;p94"/>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94"/>
          <p:cNvGrpSpPr/>
          <p:nvPr/>
        </p:nvGrpSpPr>
        <p:grpSpPr>
          <a:xfrm>
            <a:off x="3097662" y="3104827"/>
            <a:ext cx="513021" cy="512935"/>
            <a:chOff x="4049800" y="640400"/>
            <a:chExt cx="858900" cy="858900"/>
          </a:xfrm>
        </p:grpSpPr>
        <p:sp>
          <p:nvSpPr>
            <p:cNvPr id="4624" name="Google Shape;4624;p94"/>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4"/>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6" name="Google Shape;4626;p94"/>
          <p:cNvGrpSpPr/>
          <p:nvPr/>
        </p:nvGrpSpPr>
        <p:grpSpPr>
          <a:xfrm>
            <a:off x="3014861" y="3756719"/>
            <a:ext cx="686489" cy="686585"/>
            <a:chOff x="5080188" y="927900"/>
            <a:chExt cx="961200" cy="961200"/>
          </a:xfrm>
        </p:grpSpPr>
        <p:sp>
          <p:nvSpPr>
            <p:cNvPr id="4627" name="Google Shape;4627;p94"/>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4"/>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4"/>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4"/>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94"/>
          <p:cNvGrpSpPr/>
          <p:nvPr/>
        </p:nvGrpSpPr>
        <p:grpSpPr>
          <a:xfrm>
            <a:off x="3798012" y="3849448"/>
            <a:ext cx="510373" cy="510937"/>
            <a:chOff x="7508249" y="1522825"/>
            <a:chExt cx="1326332" cy="1322987"/>
          </a:xfrm>
        </p:grpSpPr>
        <p:sp>
          <p:nvSpPr>
            <p:cNvPr id="4636" name="Google Shape;4636;p94"/>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4"/>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94"/>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94"/>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4"/>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4"/>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4"/>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4"/>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94"/>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4"/>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6" name="Google Shape;4646;p94"/>
          <p:cNvGrpSpPr/>
          <p:nvPr/>
        </p:nvGrpSpPr>
        <p:grpSpPr>
          <a:xfrm>
            <a:off x="4489605" y="3850853"/>
            <a:ext cx="492652" cy="503348"/>
            <a:chOff x="6039282" y="1042577"/>
            <a:chExt cx="734315" cy="731929"/>
          </a:xfrm>
        </p:grpSpPr>
        <p:sp>
          <p:nvSpPr>
            <p:cNvPr id="4647" name="Google Shape;4647;p9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9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9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9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9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9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9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9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9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9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9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8" name="Google Shape;4668;p94"/>
          <p:cNvGrpSpPr/>
          <p:nvPr/>
        </p:nvGrpSpPr>
        <p:grpSpPr>
          <a:xfrm>
            <a:off x="5130019" y="2346894"/>
            <a:ext cx="483304" cy="504902"/>
            <a:chOff x="1825800" y="1651625"/>
            <a:chExt cx="568125" cy="591775"/>
          </a:xfrm>
        </p:grpSpPr>
        <p:sp>
          <p:nvSpPr>
            <p:cNvPr id="4669" name="Google Shape;4669;p94"/>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4"/>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4"/>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94"/>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9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4"/>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5" name="Google Shape;4675;p9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4"/>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4"/>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94"/>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4680" name="Google Shape;4680;p94"/>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84" name="Shape 4684"/>
        <p:cNvGrpSpPr/>
        <p:nvPr/>
      </p:nvGrpSpPr>
      <p:grpSpPr>
        <a:xfrm>
          <a:off x="0" y="0"/>
          <a:ext cx="0" cy="0"/>
          <a:chOff x="0" y="0"/>
          <a:chExt cx="0" cy="0"/>
        </a:xfrm>
      </p:grpSpPr>
      <p:grpSp>
        <p:nvGrpSpPr>
          <p:cNvPr id="4685" name="Google Shape;4685;p95"/>
          <p:cNvGrpSpPr/>
          <p:nvPr/>
        </p:nvGrpSpPr>
        <p:grpSpPr>
          <a:xfrm>
            <a:off x="722058" y="957091"/>
            <a:ext cx="2492868" cy="1379876"/>
            <a:chOff x="2654821" y="2311071"/>
            <a:chExt cx="2279715" cy="1262120"/>
          </a:xfrm>
        </p:grpSpPr>
        <p:grpSp>
          <p:nvGrpSpPr>
            <p:cNvPr id="4686" name="Google Shape;4686;p95"/>
            <p:cNvGrpSpPr/>
            <p:nvPr/>
          </p:nvGrpSpPr>
          <p:grpSpPr>
            <a:xfrm>
              <a:off x="4034269" y="2840745"/>
              <a:ext cx="40212" cy="36437"/>
              <a:chOff x="4293400" y="2574725"/>
              <a:chExt cx="84425" cy="80100"/>
            </a:xfrm>
          </p:grpSpPr>
          <p:sp>
            <p:nvSpPr>
              <p:cNvPr id="4687" name="Google Shape;4687;p9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688" name="Google Shape;4688;p9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9" name="Google Shape;4689;p95"/>
            <p:cNvGrpSpPr/>
            <p:nvPr/>
          </p:nvGrpSpPr>
          <p:grpSpPr>
            <a:xfrm>
              <a:off x="3894606" y="2334874"/>
              <a:ext cx="913198" cy="518984"/>
              <a:chOff x="4000175" y="1462675"/>
              <a:chExt cx="1917275" cy="1140875"/>
            </a:xfrm>
          </p:grpSpPr>
          <p:sp>
            <p:nvSpPr>
              <p:cNvPr id="4690" name="Google Shape;4690;p9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691" name="Google Shape;4691;p95"/>
              <p:cNvGrpSpPr/>
              <p:nvPr/>
            </p:nvGrpSpPr>
            <p:grpSpPr>
              <a:xfrm>
                <a:off x="4000175" y="1462675"/>
                <a:ext cx="1917275" cy="1140875"/>
                <a:chOff x="4000175" y="1462675"/>
                <a:chExt cx="1917275" cy="1140875"/>
              </a:xfrm>
            </p:grpSpPr>
            <p:sp>
              <p:nvSpPr>
                <p:cNvPr id="4692" name="Google Shape;4692;p9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693" name="Google Shape;4693;p9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697" name="Google Shape;4697;p9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98" name="Google Shape;4698;p95"/>
            <p:cNvGrpSpPr/>
            <p:nvPr/>
          </p:nvGrpSpPr>
          <p:grpSpPr>
            <a:xfrm>
              <a:off x="3875768" y="2846704"/>
              <a:ext cx="44796" cy="47366"/>
              <a:chOff x="3960625" y="2587825"/>
              <a:chExt cx="94050" cy="104125"/>
            </a:xfrm>
          </p:grpSpPr>
          <p:sp>
            <p:nvSpPr>
              <p:cNvPr id="4699" name="Google Shape;4699;p9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700" name="Google Shape;4700;p9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1" name="Google Shape;4701;p95"/>
            <p:cNvGrpSpPr/>
            <p:nvPr/>
          </p:nvGrpSpPr>
          <p:grpSpPr>
            <a:xfrm>
              <a:off x="3782759" y="2807162"/>
              <a:ext cx="82686" cy="85487"/>
              <a:chOff x="3765350" y="2500900"/>
              <a:chExt cx="173600" cy="187925"/>
            </a:xfrm>
          </p:grpSpPr>
          <p:sp>
            <p:nvSpPr>
              <p:cNvPr id="4702" name="Google Shape;4702;p9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703" name="Google Shape;4703;p9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9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9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8" name="Google Shape;4708;p95"/>
            <p:cNvGrpSpPr/>
            <p:nvPr/>
          </p:nvGrpSpPr>
          <p:grpSpPr>
            <a:xfrm>
              <a:off x="3775674" y="2798496"/>
              <a:ext cx="40545" cy="23564"/>
              <a:chOff x="3750475" y="2481850"/>
              <a:chExt cx="85125" cy="51800"/>
            </a:xfrm>
          </p:grpSpPr>
          <p:sp>
            <p:nvSpPr>
              <p:cNvPr id="4709" name="Google Shape;4709;p9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711" name="Google Shape;4711;p95"/>
            <p:cNvGrpSpPr/>
            <p:nvPr/>
          </p:nvGrpSpPr>
          <p:grpSpPr>
            <a:xfrm>
              <a:off x="3716946" y="2776024"/>
              <a:ext cx="81971" cy="76912"/>
              <a:chOff x="3627175" y="2432450"/>
              <a:chExt cx="172100" cy="169075"/>
            </a:xfrm>
          </p:grpSpPr>
          <p:sp>
            <p:nvSpPr>
              <p:cNvPr id="4712" name="Google Shape;4712;p9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714" name="Google Shape;4714;p9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715" name="Google Shape;4715;p95"/>
            <p:cNvGrpSpPr/>
            <p:nvPr/>
          </p:nvGrpSpPr>
          <p:grpSpPr>
            <a:xfrm>
              <a:off x="3685682" y="2845624"/>
              <a:ext cx="29311" cy="45055"/>
              <a:chOff x="3561536" y="2585450"/>
              <a:chExt cx="61539" cy="99045"/>
            </a:xfrm>
          </p:grpSpPr>
          <p:sp>
            <p:nvSpPr>
              <p:cNvPr id="4716" name="Google Shape;4716;p9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718" name="Google Shape;4718;p95"/>
            <p:cNvGrpSpPr/>
            <p:nvPr/>
          </p:nvGrpSpPr>
          <p:grpSpPr>
            <a:xfrm>
              <a:off x="3849905" y="2572252"/>
              <a:ext cx="74339" cy="119559"/>
              <a:chOff x="3906325" y="1984500"/>
              <a:chExt cx="156075" cy="262825"/>
            </a:xfrm>
          </p:grpSpPr>
          <p:sp>
            <p:nvSpPr>
              <p:cNvPr id="4719" name="Google Shape;4719;p9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720" name="Google Shape;4720;p9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1" name="Google Shape;4721;p95"/>
            <p:cNvGrpSpPr/>
            <p:nvPr/>
          </p:nvGrpSpPr>
          <p:grpSpPr>
            <a:xfrm>
              <a:off x="2654821" y="2414345"/>
              <a:ext cx="667570" cy="558731"/>
              <a:chOff x="1397225" y="1637375"/>
              <a:chExt cx="1401575" cy="1228250"/>
            </a:xfrm>
          </p:grpSpPr>
          <p:sp>
            <p:nvSpPr>
              <p:cNvPr id="4722" name="Google Shape;4722;p9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723" name="Google Shape;4723;p95"/>
              <p:cNvGrpSpPr/>
              <p:nvPr/>
            </p:nvGrpSpPr>
            <p:grpSpPr>
              <a:xfrm>
                <a:off x="1397225" y="1637375"/>
                <a:ext cx="1398775" cy="1228250"/>
                <a:chOff x="1397225" y="1637375"/>
                <a:chExt cx="1398775" cy="1228250"/>
              </a:xfrm>
            </p:grpSpPr>
            <p:sp>
              <p:nvSpPr>
                <p:cNvPr id="4724" name="Google Shape;4724;p9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26" name="Google Shape;4726;p95"/>
            <p:cNvGrpSpPr/>
            <p:nvPr/>
          </p:nvGrpSpPr>
          <p:grpSpPr>
            <a:xfrm>
              <a:off x="3230417" y="3103734"/>
              <a:ext cx="282982" cy="280332"/>
              <a:chOff x="2605700" y="3152850"/>
              <a:chExt cx="594125" cy="616250"/>
            </a:xfrm>
          </p:grpSpPr>
          <p:sp>
            <p:nvSpPr>
              <p:cNvPr id="4727" name="Google Shape;4727;p9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728" name="Google Shape;4728;p9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729" name="Google Shape;4729;p95"/>
            <p:cNvGrpSpPr/>
            <p:nvPr/>
          </p:nvGrpSpPr>
          <p:grpSpPr>
            <a:xfrm>
              <a:off x="3265985" y="3226989"/>
              <a:ext cx="87151" cy="346202"/>
              <a:chOff x="2680375" y="3423800"/>
              <a:chExt cx="182975" cy="761050"/>
            </a:xfrm>
          </p:grpSpPr>
          <p:sp>
            <p:nvSpPr>
              <p:cNvPr id="4730" name="Google Shape;4730;p9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731" name="Google Shape;4731;p9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2" name="Google Shape;4732;p95"/>
            <p:cNvGrpSpPr/>
            <p:nvPr/>
          </p:nvGrpSpPr>
          <p:grpSpPr>
            <a:xfrm>
              <a:off x="3855466" y="3289811"/>
              <a:ext cx="112514" cy="94210"/>
              <a:chOff x="3918000" y="3561900"/>
              <a:chExt cx="236225" cy="207100"/>
            </a:xfrm>
          </p:grpSpPr>
          <p:sp>
            <p:nvSpPr>
              <p:cNvPr id="4733" name="Google Shape;4733;p9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734" name="Google Shape;4734;p9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35" name="Google Shape;4735;p9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738" name="Google Shape;4738;p95"/>
            <p:cNvGrpSpPr/>
            <p:nvPr/>
          </p:nvGrpSpPr>
          <p:grpSpPr>
            <a:xfrm>
              <a:off x="2905224" y="2311071"/>
              <a:ext cx="596721" cy="528992"/>
              <a:chOff x="1922950" y="1410350"/>
              <a:chExt cx="1252825" cy="1162875"/>
            </a:xfrm>
          </p:grpSpPr>
          <p:sp>
            <p:nvSpPr>
              <p:cNvPr id="4739" name="Google Shape;4739;p9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9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9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9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9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9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9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9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9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755" name="Google Shape;4755;p9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9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9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9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9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9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9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9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9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9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9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9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9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775" name="Google Shape;4775;p9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76" name="Google Shape;4776;p9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7" name="Google Shape;4777;p95"/>
            <p:cNvGrpSpPr/>
            <p:nvPr/>
          </p:nvGrpSpPr>
          <p:grpSpPr>
            <a:xfrm>
              <a:off x="3280929" y="3294542"/>
              <a:ext cx="109894" cy="272224"/>
              <a:chOff x="2711750" y="3572300"/>
              <a:chExt cx="230725" cy="598425"/>
            </a:xfrm>
          </p:grpSpPr>
          <p:sp>
            <p:nvSpPr>
              <p:cNvPr id="4778" name="Google Shape;4778;p9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0" name="Google Shape;4780;p9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81" name="Google Shape;4781;p95"/>
            <p:cNvGrpSpPr/>
            <p:nvPr/>
          </p:nvGrpSpPr>
          <p:grpSpPr>
            <a:xfrm>
              <a:off x="3790439" y="2408636"/>
              <a:ext cx="73017" cy="75684"/>
              <a:chOff x="3781475" y="1624825"/>
              <a:chExt cx="153300" cy="166375"/>
            </a:xfrm>
          </p:grpSpPr>
          <p:sp>
            <p:nvSpPr>
              <p:cNvPr id="4782" name="Google Shape;4782;p9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9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6" name="Google Shape;4786;p9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9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3" name="Google Shape;4793;p95"/>
            <p:cNvGrpSpPr/>
            <p:nvPr/>
          </p:nvGrpSpPr>
          <p:grpSpPr>
            <a:xfrm>
              <a:off x="4403342" y="3107749"/>
              <a:ext cx="316680" cy="101374"/>
              <a:chOff x="5068275" y="3161675"/>
              <a:chExt cx="664875" cy="222850"/>
            </a:xfrm>
          </p:grpSpPr>
          <p:sp>
            <p:nvSpPr>
              <p:cNvPr id="4794" name="Google Shape;4794;p9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8" name="Google Shape;4798;p9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9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9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9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7" name="Google Shape;4827;p95"/>
            <p:cNvGrpSpPr/>
            <p:nvPr/>
          </p:nvGrpSpPr>
          <p:grpSpPr>
            <a:xfrm>
              <a:off x="3697513" y="2707266"/>
              <a:ext cx="59549" cy="79733"/>
              <a:chOff x="3586375" y="2281300"/>
              <a:chExt cx="125025" cy="175275"/>
            </a:xfrm>
          </p:grpSpPr>
          <p:sp>
            <p:nvSpPr>
              <p:cNvPr id="4828" name="Google Shape;4828;p9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0" name="Google Shape;4830;p9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1" name="Google Shape;4831;p95"/>
            <p:cNvGrpSpPr/>
            <p:nvPr/>
          </p:nvGrpSpPr>
          <p:grpSpPr>
            <a:xfrm>
              <a:off x="4513224" y="3221724"/>
              <a:ext cx="274563" cy="280321"/>
              <a:chOff x="5298975" y="3412225"/>
              <a:chExt cx="576450" cy="616225"/>
            </a:xfrm>
          </p:grpSpPr>
          <p:sp>
            <p:nvSpPr>
              <p:cNvPr id="4832" name="Google Shape;4832;p9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833" name="Google Shape;4833;p9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4" name="Google Shape;4834;p95"/>
            <p:cNvGrpSpPr/>
            <p:nvPr/>
          </p:nvGrpSpPr>
          <p:grpSpPr>
            <a:xfrm>
              <a:off x="4824403" y="3421846"/>
              <a:ext cx="110132" cy="130647"/>
              <a:chOff x="5952300" y="3852150"/>
              <a:chExt cx="231225" cy="287200"/>
            </a:xfrm>
          </p:grpSpPr>
          <p:sp>
            <p:nvSpPr>
              <p:cNvPr id="4835" name="Google Shape;4835;p9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7" name="Google Shape;4837;p9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5" name="Google Shape;4845;p95"/>
            <p:cNvGrpSpPr/>
            <p:nvPr/>
          </p:nvGrpSpPr>
          <p:grpSpPr>
            <a:xfrm>
              <a:off x="4295710" y="3079670"/>
              <a:ext cx="14968" cy="27135"/>
              <a:chOff x="4842300" y="3099950"/>
              <a:chExt cx="31425" cy="59650"/>
            </a:xfrm>
          </p:grpSpPr>
          <p:sp>
            <p:nvSpPr>
              <p:cNvPr id="4846" name="Google Shape;4846;p9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0" name="Google Shape;4850;p9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9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8" name="Google Shape;4858;p95"/>
            <p:cNvGrpSpPr/>
            <p:nvPr/>
          </p:nvGrpSpPr>
          <p:grpSpPr>
            <a:xfrm>
              <a:off x="3831056" y="2816010"/>
              <a:ext cx="37378" cy="27612"/>
              <a:chOff x="3866750" y="2520350"/>
              <a:chExt cx="78475" cy="60700"/>
            </a:xfrm>
          </p:grpSpPr>
          <p:sp>
            <p:nvSpPr>
              <p:cNvPr id="4859" name="Google Shape;4859;p9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3" name="Google Shape;4863;p9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880" name="Google Shape;4880;p9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9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9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892" name="Google Shape;4892;p9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9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5" name="Google Shape;4905;p95"/>
            <p:cNvGrpSpPr/>
            <p:nvPr/>
          </p:nvGrpSpPr>
          <p:grpSpPr>
            <a:xfrm>
              <a:off x="3632736" y="3051591"/>
              <a:ext cx="63288" cy="45217"/>
              <a:chOff x="3450375" y="3038225"/>
              <a:chExt cx="132875" cy="99400"/>
            </a:xfrm>
          </p:grpSpPr>
          <p:sp>
            <p:nvSpPr>
              <p:cNvPr id="4906" name="Google Shape;4906;p9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08" name="Google Shape;4908;p9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9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17" name="Google Shape;4917;p9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27" name="Google Shape;4927;p9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33" name="Google Shape;4933;p9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3" name="Google Shape;4943;p95"/>
          <p:cNvGrpSpPr/>
          <p:nvPr/>
        </p:nvGrpSpPr>
        <p:grpSpPr>
          <a:xfrm>
            <a:off x="3530618" y="1021765"/>
            <a:ext cx="2078182" cy="1366558"/>
            <a:chOff x="235800" y="830650"/>
            <a:chExt cx="6978450" cy="4588844"/>
          </a:xfrm>
        </p:grpSpPr>
        <p:sp>
          <p:nvSpPr>
            <p:cNvPr id="4944" name="Google Shape;4944;p9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95"/>
          <p:cNvGrpSpPr/>
          <p:nvPr/>
        </p:nvGrpSpPr>
        <p:grpSpPr>
          <a:xfrm>
            <a:off x="719115" y="2852867"/>
            <a:ext cx="2622876" cy="1333540"/>
            <a:chOff x="238125" y="1038125"/>
            <a:chExt cx="7146800" cy="3633625"/>
          </a:xfrm>
        </p:grpSpPr>
        <p:sp>
          <p:nvSpPr>
            <p:cNvPr id="4951" name="Google Shape;4951;p9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9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9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9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9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9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9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9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9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9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9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9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9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9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9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9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9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9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9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9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9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9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9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9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9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9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9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9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9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9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9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9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9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9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9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9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9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9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9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9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9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9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9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9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9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9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9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9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9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9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9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9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9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9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9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9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9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9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9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9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9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9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9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9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9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9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9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9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9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9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9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9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9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9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9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9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9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9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9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9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9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9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9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9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9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9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9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9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9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9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9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9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9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9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9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9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9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9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9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9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9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9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9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9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9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9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9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9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9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9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9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9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9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9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9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9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9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9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9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9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9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9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9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9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9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9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9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9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9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9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9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9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9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9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9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9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9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9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9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9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9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9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9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9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9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9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9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9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9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9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9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9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9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9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9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9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9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9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9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9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9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9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9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9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9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9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9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9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9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9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9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9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9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9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9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9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9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9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9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9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9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9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9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9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9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9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9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9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9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9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9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9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9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9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9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9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9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9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9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9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9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9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9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9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9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9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9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9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9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9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9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9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9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9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9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9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9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9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9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9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9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9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9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9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9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9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9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9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9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9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9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9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9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9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9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9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9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9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9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9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9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9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9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9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9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9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9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9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9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9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9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9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9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9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9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9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9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9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9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9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9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9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9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9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9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9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9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9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9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9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9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9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9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9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9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9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9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9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9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9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9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9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9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9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9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9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9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9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9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9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9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9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9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9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9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9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9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9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9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9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9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9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9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9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9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9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9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9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9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9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9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9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9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9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9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9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9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9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9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9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9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9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9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9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9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9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9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9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9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9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9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9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9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9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9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9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9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9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9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9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9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9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9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9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9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9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9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9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9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9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9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9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9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9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9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9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9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9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9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9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9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9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9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9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9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9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9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9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9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9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9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9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9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9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9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9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9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9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9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9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9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9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9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9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9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9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9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9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9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9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9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9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9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9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9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9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9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9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9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9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9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9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9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9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9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9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9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9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9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9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9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9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9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9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9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9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9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9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9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9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9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9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9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9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9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9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9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9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9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9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9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9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9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9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9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9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9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9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9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9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9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9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9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9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9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9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9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9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9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9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9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9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9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9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9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9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9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9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9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9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9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9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9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9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9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9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9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9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9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9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9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9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9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9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9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9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9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9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9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9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9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9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9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9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9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9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9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9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9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9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9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9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9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9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9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9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9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9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9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9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9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9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9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9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9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9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9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9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9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9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9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9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9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9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9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9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9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9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9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9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9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9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9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9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9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9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9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9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9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9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9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9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9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9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9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9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9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9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9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9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9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9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9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9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9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9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9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9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9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9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9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9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9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9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9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9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9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9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9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9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9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9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9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9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9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9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9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9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9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9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9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9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9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9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9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9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9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9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9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9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9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9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9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9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9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9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9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9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9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9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9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9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9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9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9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9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9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9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9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9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9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9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9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9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9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9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9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9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9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9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9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9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9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9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9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9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9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9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9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9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9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9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9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9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9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9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9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9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9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9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9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9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9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9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9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9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9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9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9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9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9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9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9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9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9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9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9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9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9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9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9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9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9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9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9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9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9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9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9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9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9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9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9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9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9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9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9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9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9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9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9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9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9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9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9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9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9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9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9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9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9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9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9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9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9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9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9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9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9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9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9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9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9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9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9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9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9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9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9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9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9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9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9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9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9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9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9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9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9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9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9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9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9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9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9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9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9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9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9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9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9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9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9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9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9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9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9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9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9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9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9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9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9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9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9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9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9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9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9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9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9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9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9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9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9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9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9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9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9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9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9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9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9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9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9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9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9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9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9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9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9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9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9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9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9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9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9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9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9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9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9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9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9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9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9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9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9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9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9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9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9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9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9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9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9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9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9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9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9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9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9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9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9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9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9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9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9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9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9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9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9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9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9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9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9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9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9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9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9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9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9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9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9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9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9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9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9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9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9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9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9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9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9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9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9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9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9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9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9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9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9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9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9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9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9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9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9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9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9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9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9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9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9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9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9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9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9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9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9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9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9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9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9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9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9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9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9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9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9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9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9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9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9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9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9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9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9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9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9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9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9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9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9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9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9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9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9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9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9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9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9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9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9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9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9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9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9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9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9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9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9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9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9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9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9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9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9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9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9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9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9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9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9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9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9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9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9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9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9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9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9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9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9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9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9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9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9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9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9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9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9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9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9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9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9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9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9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9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9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9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9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9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9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9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9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9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9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9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9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9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9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9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9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9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9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9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9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9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9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9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9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9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9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9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9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9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9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9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9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9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9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9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9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9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9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9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9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9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9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9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9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9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9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9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9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9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9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9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9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9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9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9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9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9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9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9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9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9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9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9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9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9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9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9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9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9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9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9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9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9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9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9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9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9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9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9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9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9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9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9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9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9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9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9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9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9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9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9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9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9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9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9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9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9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9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9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9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9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9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9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9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9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9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9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9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9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9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9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9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9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9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9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9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9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9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9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9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9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9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9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9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9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9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9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9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9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9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9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9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9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9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9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9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9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9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9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9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9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9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9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9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9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9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9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9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9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9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9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9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9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9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9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9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9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9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9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9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9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9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9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9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9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9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9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9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9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9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9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9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9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9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9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9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9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9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9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9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9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9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9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9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9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9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9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9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9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9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9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9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9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9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9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9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9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9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9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9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9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9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9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9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9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9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9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9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9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9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9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9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9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9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9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9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9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9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9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9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9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9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9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9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9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9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9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9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3" name="Google Shape;6523;p95"/>
          <p:cNvGrpSpPr/>
          <p:nvPr/>
        </p:nvGrpSpPr>
        <p:grpSpPr>
          <a:xfrm>
            <a:off x="5834043" y="994977"/>
            <a:ext cx="2590840" cy="1380235"/>
            <a:chOff x="233350" y="949250"/>
            <a:chExt cx="7137300" cy="3802300"/>
          </a:xfrm>
        </p:grpSpPr>
        <p:sp>
          <p:nvSpPr>
            <p:cNvPr id="6524" name="Google Shape;6524;p9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9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9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9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9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9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9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9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9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9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9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9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9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9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9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9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9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9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9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9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9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9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9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9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9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9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9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9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9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9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9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9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9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9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9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9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9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9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9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9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9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9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9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9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9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9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9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9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9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9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9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5" name="Google Shape;6575;p95"/>
          <p:cNvGrpSpPr/>
          <p:nvPr/>
        </p:nvGrpSpPr>
        <p:grpSpPr>
          <a:xfrm>
            <a:off x="7648472" y="3039750"/>
            <a:ext cx="104231" cy="320340"/>
            <a:chOff x="7564426" y="3224343"/>
            <a:chExt cx="119985" cy="368801"/>
          </a:xfrm>
        </p:grpSpPr>
        <p:sp>
          <p:nvSpPr>
            <p:cNvPr id="6576" name="Google Shape;6576;p9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9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8" name="Google Shape;6578;p95"/>
          <p:cNvGrpSpPr/>
          <p:nvPr/>
        </p:nvGrpSpPr>
        <p:grpSpPr>
          <a:xfrm>
            <a:off x="7347961" y="3033852"/>
            <a:ext cx="189489" cy="332132"/>
            <a:chOff x="8370831" y="3202002"/>
            <a:chExt cx="218129" cy="382376"/>
          </a:xfrm>
        </p:grpSpPr>
        <p:sp>
          <p:nvSpPr>
            <p:cNvPr id="6579" name="Google Shape;6579;p9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9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1" name="Google Shape;6581;p95"/>
          <p:cNvGrpSpPr/>
          <p:nvPr/>
        </p:nvGrpSpPr>
        <p:grpSpPr>
          <a:xfrm>
            <a:off x="8071350" y="3444984"/>
            <a:ext cx="309429" cy="267000"/>
            <a:chOff x="6742064" y="3750480"/>
            <a:chExt cx="399315" cy="344560"/>
          </a:xfrm>
        </p:grpSpPr>
        <p:sp>
          <p:nvSpPr>
            <p:cNvPr id="6582" name="Google Shape;6582;p9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9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4" name="Google Shape;6584;p95"/>
          <p:cNvGrpSpPr/>
          <p:nvPr/>
        </p:nvGrpSpPr>
        <p:grpSpPr>
          <a:xfrm>
            <a:off x="7610369" y="3796031"/>
            <a:ext cx="180437" cy="281608"/>
            <a:chOff x="7248525" y="3739696"/>
            <a:chExt cx="230531" cy="359790"/>
          </a:xfrm>
        </p:grpSpPr>
        <p:sp>
          <p:nvSpPr>
            <p:cNvPr id="6585" name="Google Shape;6585;p9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9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7" name="Google Shape;6587;p95"/>
          <p:cNvGrpSpPr/>
          <p:nvPr/>
        </p:nvGrpSpPr>
        <p:grpSpPr>
          <a:xfrm>
            <a:off x="7856288" y="3439255"/>
            <a:ext cx="162896" cy="278710"/>
            <a:chOff x="7601242" y="3729267"/>
            <a:chExt cx="222566" cy="380803"/>
          </a:xfrm>
        </p:grpSpPr>
        <p:sp>
          <p:nvSpPr>
            <p:cNvPr id="6588" name="Google Shape;6588;p9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9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0" name="Google Shape;6590;p95"/>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1" name="Google Shape;6591;p95"/>
          <p:cNvGrpSpPr/>
          <p:nvPr/>
        </p:nvGrpSpPr>
        <p:grpSpPr>
          <a:xfrm>
            <a:off x="7345934" y="3440396"/>
            <a:ext cx="193543" cy="275990"/>
            <a:chOff x="8304647" y="3738687"/>
            <a:chExt cx="225076" cy="320956"/>
          </a:xfrm>
        </p:grpSpPr>
        <p:sp>
          <p:nvSpPr>
            <p:cNvPr id="6592" name="Google Shape;6592;p9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9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9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5" name="Google Shape;6595;p95"/>
          <p:cNvGrpSpPr/>
          <p:nvPr/>
        </p:nvGrpSpPr>
        <p:grpSpPr>
          <a:xfrm>
            <a:off x="7618426" y="3440396"/>
            <a:ext cx="178492" cy="275990"/>
            <a:chOff x="8615101" y="3738687"/>
            <a:chExt cx="207573" cy="320956"/>
          </a:xfrm>
        </p:grpSpPr>
        <p:sp>
          <p:nvSpPr>
            <p:cNvPr id="6596" name="Google Shape;6596;p9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9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9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9" name="Google Shape;6599;p95"/>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0" name="Google Shape;6600;p95"/>
          <p:cNvGrpSpPr/>
          <p:nvPr/>
        </p:nvGrpSpPr>
        <p:grpSpPr>
          <a:xfrm>
            <a:off x="6013131" y="3561884"/>
            <a:ext cx="557670" cy="511283"/>
            <a:chOff x="6015419" y="3716859"/>
            <a:chExt cx="557671" cy="511283"/>
          </a:xfrm>
        </p:grpSpPr>
        <p:sp>
          <p:nvSpPr>
            <p:cNvPr id="6601" name="Google Shape;6601;p9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2" name="Google Shape;6602;p95"/>
            <p:cNvGrpSpPr/>
            <p:nvPr/>
          </p:nvGrpSpPr>
          <p:grpSpPr>
            <a:xfrm>
              <a:off x="6036094" y="3716980"/>
              <a:ext cx="529860" cy="510468"/>
              <a:chOff x="6036094" y="3716980"/>
              <a:chExt cx="529860" cy="510468"/>
            </a:xfrm>
          </p:grpSpPr>
          <p:sp>
            <p:nvSpPr>
              <p:cNvPr id="6603" name="Google Shape;6603;p9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9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9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9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9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9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9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9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9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9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13" name="Google Shape;6613;p95"/>
          <p:cNvGrpSpPr/>
          <p:nvPr/>
        </p:nvGrpSpPr>
        <p:grpSpPr>
          <a:xfrm>
            <a:off x="6642016" y="2918653"/>
            <a:ext cx="576302" cy="511871"/>
            <a:chOff x="6644304" y="3073628"/>
            <a:chExt cx="576302" cy="511871"/>
          </a:xfrm>
        </p:grpSpPr>
        <p:sp>
          <p:nvSpPr>
            <p:cNvPr id="6614" name="Google Shape;6614;p9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5" name="Google Shape;6615;p95"/>
            <p:cNvGrpSpPr/>
            <p:nvPr/>
          </p:nvGrpSpPr>
          <p:grpSpPr>
            <a:xfrm>
              <a:off x="6712169" y="3085440"/>
              <a:ext cx="481622" cy="494913"/>
              <a:chOff x="6712169" y="3085440"/>
              <a:chExt cx="481622" cy="494913"/>
            </a:xfrm>
          </p:grpSpPr>
          <p:sp>
            <p:nvSpPr>
              <p:cNvPr id="6616" name="Google Shape;6616;p9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9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9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9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9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1" name="Google Shape;6621;p9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9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9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4" name="Google Shape;6624;p95"/>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5" name="Google Shape;6625;p95"/>
          <p:cNvGrpSpPr/>
          <p:nvPr/>
        </p:nvGrpSpPr>
        <p:grpSpPr>
          <a:xfrm>
            <a:off x="6649867" y="3561648"/>
            <a:ext cx="560631" cy="511352"/>
            <a:chOff x="6652154" y="3716623"/>
            <a:chExt cx="560631" cy="511352"/>
          </a:xfrm>
        </p:grpSpPr>
        <p:sp>
          <p:nvSpPr>
            <p:cNvPr id="6626" name="Google Shape;6626;p9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7" name="Google Shape;6627;p95"/>
            <p:cNvGrpSpPr/>
            <p:nvPr/>
          </p:nvGrpSpPr>
          <p:grpSpPr>
            <a:xfrm>
              <a:off x="6669657" y="3716715"/>
              <a:ext cx="466779" cy="464290"/>
              <a:chOff x="6669657" y="3716715"/>
              <a:chExt cx="466779" cy="464290"/>
            </a:xfrm>
          </p:grpSpPr>
          <p:sp>
            <p:nvSpPr>
              <p:cNvPr id="6628" name="Google Shape;6628;p9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9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9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9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9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9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9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9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9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9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9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9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9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41" name="Google Shape;6641;p95"/>
          <p:cNvGrpSpPr/>
          <p:nvPr/>
        </p:nvGrpSpPr>
        <p:grpSpPr>
          <a:xfrm>
            <a:off x="7843958" y="3843056"/>
            <a:ext cx="187557" cy="187557"/>
            <a:chOff x="8565775" y="671075"/>
            <a:chExt cx="441000" cy="441000"/>
          </a:xfrm>
        </p:grpSpPr>
        <p:sp>
          <p:nvSpPr>
            <p:cNvPr id="6642" name="Google Shape;6642;p9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9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4" name="Google Shape;6644;p95"/>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95"/>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6" name="Google Shape;6646;p95"/>
          <p:cNvGrpSpPr/>
          <p:nvPr/>
        </p:nvGrpSpPr>
        <p:grpSpPr>
          <a:xfrm>
            <a:off x="5997813" y="2921275"/>
            <a:ext cx="587871" cy="512373"/>
            <a:chOff x="6000100" y="3076250"/>
            <a:chExt cx="587871" cy="512373"/>
          </a:xfrm>
        </p:grpSpPr>
        <p:sp>
          <p:nvSpPr>
            <p:cNvPr id="6647" name="Google Shape;6647;p9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8" name="Google Shape;6648;p95"/>
            <p:cNvGrpSpPr/>
            <p:nvPr/>
          </p:nvGrpSpPr>
          <p:grpSpPr>
            <a:xfrm>
              <a:off x="6031360" y="3076713"/>
              <a:ext cx="539107" cy="480965"/>
              <a:chOff x="6031360" y="3076713"/>
              <a:chExt cx="539107" cy="480965"/>
            </a:xfrm>
          </p:grpSpPr>
          <p:sp>
            <p:nvSpPr>
              <p:cNvPr id="6649" name="Google Shape;6649;p9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9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9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9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9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9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9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56" name="Google Shape;6656;p95"/>
          <p:cNvGrpSpPr/>
          <p:nvPr/>
        </p:nvGrpSpPr>
        <p:grpSpPr>
          <a:xfrm>
            <a:off x="3574273" y="2854307"/>
            <a:ext cx="2241344" cy="1330656"/>
            <a:chOff x="3597785" y="3065882"/>
            <a:chExt cx="2241344" cy="1330656"/>
          </a:xfrm>
        </p:grpSpPr>
        <p:grpSp>
          <p:nvGrpSpPr>
            <p:cNvPr id="6657" name="Google Shape;6657;p95"/>
            <p:cNvGrpSpPr/>
            <p:nvPr/>
          </p:nvGrpSpPr>
          <p:grpSpPr>
            <a:xfrm>
              <a:off x="5296908" y="3937355"/>
              <a:ext cx="143198" cy="32380"/>
              <a:chOff x="5296908" y="3937355"/>
              <a:chExt cx="143198" cy="32380"/>
            </a:xfrm>
          </p:grpSpPr>
          <p:sp>
            <p:nvSpPr>
              <p:cNvPr id="6658" name="Google Shape;6658;p9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9" name="Google Shape;6659;p95"/>
              <p:cNvGrpSpPr/>
              <p:nvPr/>
            </p:nvGrpSpPr>
            <p:grpSpPr>
              <a:xfrm>
                <a:off x="5402331" y="3937355"/>
                <a:ext cx="37776" cy="32380"/>
                <a:chOff x="5402331" y="3937355"/>
                <a:chExt cx="37776" cy="32380"/>
              </a:xfrm>
            </p:grpSpPr>
            <p:sp>
              <p:nvSpPr>
                <p:cNvPr id="6660" name="Google Shape;6660;p9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9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95"/>
              <p:cNvGrpSpPr/>
              <p:nvPr/>
            </p:nvGrpSpPr>
            <p:grpSpPr>
              <a:xfrm>
                <a:off x="5296908" y="3937355"/>
                <a:ext cx="37783" cy="32380"/>
                <a:chOff x="5296908" y="3937355"/>
                <a:chExt cx="37783" cy="32380"/>
              </a:xfrm>
            </p:grpSpPr>
            <p:sp>
              <p:nvSpPr>
                <p:cNvPr id="6663" name="Google Shape;6663;p9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9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5" name="Google Shape;6665;p95"/>
            <p:cNvGrpSpPr/>
            <p:nvPr/>
          </p:nvGrpSpPr>
          <p:grpSpPr>
            <a:xfrm>
              <a:off x="4724163" y="3119631"/>
              <a:ext cx="120838" cy="84218"/>
              <a:chOff x="4724163" y="3119631"/>
              <a:chExt cx="120838" cy="84218"/>
            </a:xfrm>
          </p:grpSpPr>
          <p:grpSp>
            <p:nvGrpSpPr>
              <p:cNvPr id="6666" name="Google Shape;6666;p95"/>
              <p:cNvGrpSpPr/>
              <p:nvPr/>
            </p:nvGrpSpPr>
            <p:grpSpPr>
              <a:xfrm>
                <a:off x="4746712" y="3132773"/>
                <a:ext cx="86869" cy="56424"/>
                <a:chOff x="4746712" y="3132773"/>
                <a:chExt cx="86869" cy="56424"/>
              </a:xfrm>
            </p:grpSpPr>
            <p:sp>
              <p:nvSpPr>
                <p:cNvPr id="6667" name="Google Shape;6667;p9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9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9" name="Google Shape;6669;p95"/>
              <p:cNvGrpSpPr/>
              <p:nvPr/>
            </p:nvGrpSpPr>
            <p:grpSpPr>
              <a:xfrm>
                <a:off x="4773634" y="3143336"/>
                <a:ext cx="37776" cy="32451"/>
                <a:chOff x="4773634" y="3143336"/>
                <a:chExt cx="37776" cy="32451"/>
              </a:xfrm>
            </p:grpSpPr>
            <p:sp>
              <p:nvSpPr>
                <p:cNvPr id="6670" name="Google Shape;6670;p9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9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2" name="Google Shape;6672;p95"/>
              <p:cNvGrpSpPr/>
              <p:nvPr/>
            </p:nvGrpSpPr>
            <p:grpSpPr>
              <a:xfrm>
                <a:off x="4724163" y="3131248"/>
                <a:ext cx="37776" cy="32459"/>
                <a:chOff x="4724163" y="3131248"/>
                <a:chExt cx="37776" cy="32459"/>
              </a:xfrm>
            </p:grpSpPr>
            <p:sp>
              <p:nvSpPr>
                <p:cNvPr id="6673" name="Google Shape;6673;p9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9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5" name="Google Shape;6675;p95"/>
              <p:cNvGrpSpPr/>
              <p:nvPr/>
            </p:nvGrpSpPr>
            <p:grpSpPr>
              <a:xfrm>
                <a:off x="4755081" y="3176054"/>
                <a:ext cx="32357" cy="27795"/>
                <a:chOff x="4755081" y="3176054"/>
                <a:chExt cx="32357" cy="27795"/>
              </a:xfrm>
            </p:grpSpPr>
            <p:sp>
              <p:nvSpPr>
                <p:cNvPr id="6676" name="Google Shape;6676;p9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9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95"/>
              <p:cNvGrpSpPr/>
              <p:nvPr/>
            </p:nvGrpSpPr>
            <p:grpSpPr>
              <a:xfrm>
                <a:off x="4812550" y="3119631"/>
                <a:ext cx="32451" cy="27803"/>
                <a:chOff x="4812550" y="3119631"/>
                <a:chExt cx="32451" cy="27803"/>
              </a:xfrm>
            </p:grpSpPr>
            <p:sp>
              <p:nvSpPr>
                <p:cNvPr id="6679" name="Google Shape;6679;p9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9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1" name="Google Shape;6681;p95"/>
            <p:cNvGrpSpPr/>
            <p:nvPr/>
          </p:nvGrpSpPr>
          <p:grpSpPr>
            <a:xfrm>
              <a:off x="5382826" y="4027197"/>
              <a:ext cx="268967" cy="250422"/>
              <a:chOff x="5382826" y="4027197"/>
              <a:chExt cx="268967" cy="250422"/>
            </a:xfrm>
          </p:grpSpPr>
          <p:grpSp>
            <p:nvGrpSpPr>
              <p:cNvPr id="6682" name="Google Shape;6682;p95"/>
              <p:cNvGrpSpPr/>
              <p:nvPr/>
            </p:nvGrpSpPr>
            <p:grpSpPr>
              <a:xfrm>
                <a:off x="5405280" y="4042510"/>
                <a:ext cx="237570" cy="218647"/>
                <a:chOff x="5405280" y="4042510"/>
                <a:chExt cx="237570" cy="218647"/>
              </a:xfrm>
            </p:grpSpPr>
            <p:sp>
              <p:nvSpPr>
                <p:cNvPr id="6683" name="Google Shape;6683;p9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9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9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9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9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9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9" name="Google Shape;6689;p95"/>
              <p:cNvGrpSpPr/>
              <p:nvPr/>
            </p:nvGrpSpPr>
            <p:grpSpPr>
              <a:xfrm>
                <a:off x="5382826" y="4125549"/>
                <a:ext cx="37776" cy="32380"/>
                <a:chOff x="5382826" y="4125549"/>
                <a:chExt cx="37776" cy="32380"/>
              </a:xfrm>
            </p:grpSpPr>
            <p:sp>
              <p:nvSpPr>
                <p:cNvPr id="6690" name="Google Shape;6690;p9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9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2" name="Google Shape;6692;p95"/>
              <p:cNvGrpSpPr/>
              <p:nvPr/>
            </p:nvGrpSpPr>
            <p:grpSpPr>
              <a:xfrm>
                <a:off x="5475680" y="4195587"/>
                <a:ext cx="37783" cy="32364"/>
                <a:chOff x="5475680" y="4195587"/>
                <a:chExt cx="37783" cy="32364"/>
              </a:xfrm>
            </p:grpSpPr>
            <p:sp>
              <p:nvSpPr>
                <p:cNvPr id="6693" name="Google Shape;6693;p9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9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5" name="Google Shape;6695;p95"/>
              <p:cNvGrpSpPr/>
              <p:nvPr/>
            </p:nvGrpSpPr>
            <p:grpSpPr>
              <a:xfrm>
                <a:off x="5532575" y="4027197"/>
                <a:ext cx="33308" cy="32262"/>
                <a:chOff x="5532575" y="4027197"/>
                <a:chExt cx="33308" cy="32262"/>
              </a:xfrm>
            </p:grpSpPr>
            <p:sp>
              <p:nvSpPr>
                <p:cNvPr id="6696" name="Google Shape;6696;p9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9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8" name="Google Shape;6698;p95"/>
              <p:cNvGrpSpPr/>
              <p:nvPr/>
            </p:nvGrpSpPr>
            <p:grpSpPr>
              <a:xfrm>
                <a:off x="5590706" y="4245348"/>
                <a:ext cx="33497" cy="32270"/>
                <a:chOff x="5590706" y="4245348"/>
                <a:chExt cx="33497" cy="32270"/>
              </a:xfrm>
            </p:grpSpPr>
            <p:sp>
              <p:nvSpPr>
                <p:cNvPr id="6699" name="Google Shape;6699;p9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9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1" name="Google Shape;6701;p95"/>
              <p:cNvGrpSpPr/>
              <p:nvPr/>
            </p:nvGrpSpPr>
            <p:grpSpPr>
              <a:xfrm>
                <a:off x="5618681" y="4109677"/>
                <a:ext cx="33112" cy="32357"/>
                <a:chOff x="5618681" y="4109677"/>
                <a:chExt cx="33112" cy="32357"/>
              </a:xfrm>
            </p:grpSpPr>
            <p:sp>
              <p:nvSpPr>
                <p:cNvPr id="6702" name="Google Shape;6702;p9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9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4" name="Google Shape;6704;p95"/>
              <p:cNvGrpSpPr/>
              <p:nvPr/>
            </p:nvGrpSpPr>
            <p:grpSpPr>
              <a:xfrm>
                <a:off x="5479298" y="4128262"/>
                <a:ext cx="31405" cy="26906"/>
                <a:chOff x="5479298" y="4128262"/>
                <a:chExt cx="31405" cy="26906"/>
              </a:xfrm>
            </p:grpSpPr>
            <p:sp>
              <p:nvSpPr>
                <p:cNvPr id="6705" name="Google Shape;6705;p9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9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95"/>
              <p:cNvGrpSpPr/>
              <p:nvPr/>
            </p:nvGrpSpPr>
            <p:grpSpPr>
              <a:xfrm>
                <a:off x="5582903" y="4180116"/>
                <a:ext cx="31499" cy="26898"/>
                <a:chOff x="5582903" y="4180116"/>
                <a:chExt cx="31499" cy="26898"/>
              </a:xfrm>
            </p:grpSpPr>
            <p:sp>
              <p:nvSpPr>
                <p:cNvPr id="6708" name="Google Shape;6708;p9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9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10" name="Google Shape;6710;p95"/>
            <p:cNvGrpSpPr/>
            <p:nvPr/>
          </p:nvGrpSpPr>
          <p:grpSpPr>
            <a:xfrm>
              <a:off x="3977681" y="3230323"/>
              <a:ext cx="94584" cy="84085"/>
              <a:chOff x="3977681" y="3230323"/>
              <a:chExt cx="94584" cy="84085"/>
            </a:xfrm>
          </p:grpSpPr>
          <p:grpSp>
            <p:nvGrpSpPr>
              <p:cNvPr id="6711" name="Google Shape;6711;p95"/>
              <p:cNvGrpSpPr/>
              <p:nvPr/>
            </p:nvGrpSpPr>
            <p:grpSpPr>
              <a:xfrm>
                <a:off x="4000135" y="3243041"/>
                <a:ext cx="59570" cy="57186"/>
                <a:chOff x="4000135" y="3243041"/>
                <a:chExt cx="59570" cy="57186"/>
              </a:xfrm>
            </p:grpSpPr>
            <p:sp>
              <p:nvSpPr>
                <p:cNvPr id="6712" name="Google Shape;6712;p9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9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9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5" name="Google Shape;6715;p95"/>
              <p:cNvGrpSpPr/>
              <p:nvPr/>
            </p:nvGrpSpPr>
            <p:grpSpPr>
              <a:xfrm>
                <a:off x="3977681" y="3245872"/>
                <a:ext cx="37783" cy="32380"/>
                <a:chOff x="3977681" y="3245872"/>
                <a:chExt cx="37783" cy="32380"/>
              </a:xfrm>
            </p:grpSpPr>
            <p:sp>
              <p:nvSpPr>
                <p:cNvPr id="6716" name="Google Shape;6716;p9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9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95"/>
              <p:cNvGrpSpPr/>
              <p:nvPr/>
            </p:nvGrpSpPr>
            <p:grpSpPr>
              <a:xfrm>
                <a:off x="4040860" y="3262672"/>
                <a:ext cx="31405" cy="27001"/>
                <a:chOff x="4040860" y="3262672"/>
                <a:chExt cx="31405" cy="27001"/>
              </a:xfrm>
            </p:grpSpPr>
            <p:sp>
              <p:nvSpPr>
                <p:cNvPr id="6719" name="Google Shape;6719;p9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9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95"/>
              <p:cNvGrpSpPr/>
              <p:nvPr/>
            </p:nvGrpSpPr>
            <p:grpSpPr>
              <a:xfrm>
                <a:off x="4021072" y="3230323"/>
                <a:ext cx="31397" cy="26906"/>
                <a:chOff x="4021072" y="3230323"/>
                <a:chExt cx="31397" cy="26906"/>
              </a:xfrm>
            </p:grpSpPr>
            <p:sp>
              <p:nvSpPr>
                <p:cNvPr id="6722" name="Google Shape;6722;p9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9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4" name="Google Shape;6724;p95"/>
              <p:cNvGrpSpPr/>
              <p:nvPr/>
            </p:nvGrpSpPr>
            <p:grpSpPr>
              <a:xfrm>
                <a:off x="4001472" y="3287462"/>
                <a:ext cx="31499" cy="26945"/>
                <a:chOff x="4001472" y="3287462"/>
                <a:chExt cx="31499" cy="26945"/>
              </a:xfrm>
            </p:grpSpPr>
            <p:sp>
              <p:nvSpPr>
                <p:cNvPr id="6725" name="Google Shape;6725;p9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9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7" name="Google Shape;6727;p95"/>
            <p:cNvGrpSpPr/>
            <p:nvPr/>
          </p:nvGrpSpPr>
          <p:grpSpPr>
            <a:xfrm>
              <a:off x="4084715" y="3258865"/>
              <a:ext cx="184961" cy="137268"/>
              <a:chOff x="4084715" y="3258865"/>
              <a:chExt cx="184961" cy="137268"/>
            </a:xfrm>
          </p:grpSpPr>
          <p:grpSp>
            <p:nvGrpSpPr>
              <p:cNvPr id="6728" name="Google Shape;6728;p95"/>
              <p:cNvGrpSpPr/>
              <p:nvPr/>
            </p:nvGrpSpPr>
            <p:grpSpPr>
              <a:xfrm>
                <a:off x="4107453" y="3271583"/>
                <a:ext cx="153470" cy="110275"/>
                <a:chOff x="4107453" y="3271583"/>
                <a:chExt cx="153470" cy="110275"/>
              </a:xfrm>
            </p:grpSpPr>
            <p:sp>
              <p:nvSpPr>
                <p:cNvPr id="6729" name="Google Shape;6729;p9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9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9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9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3" name="Google Shape;6733;p95"/>
              <p:cNvGrpSpPr/>
              <p:nvPr/>
            </p:nvGrpSpPr>
            <p:grpSpPr>
              <a:xfrm>
                <a:off x="4136947" y="3258865"/>
                <a:ext cx="31499" cy="27001"/>
                <a:chOff x="4136947" y="3258865"/>
                <a:chExt cx="31499" cy="27001"/>
              </a:xfrm>
            </p:grpSpPr>
            <p:sp>
              <p:nvSpPr>
                <p:cNvPr id="6734" name="Google Shape;6734;p9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9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6" name="Google Shape;6736;p95"/>
              <p:cNvGrpSpPr/>
              <p:nvPr/>
            </p:nvGrpSpPr>
            <p:grpSpPr>
              <a:xfrm>
                <a:off x="4084715" y="3266478"/>
                <a:ext cx="31468" cy="26898"/>
                <a:chOff x="4084715" y="3266478"/>
                <a:chExt cx="31468" cy="26898"/>
              </a:xfrm>
            </p:grpSpPr>
            <p:sp>
              <p:nvSpPr>
                <p:cNvPr id="6737" name="Google Shape;6737;p9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9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9" name="Google Shape;6739;p95"/>
              <p:cNvGrpSpPr/>
              <p:nvPr/>
            </p:nvGrpSpPr>
            <p:grpSpPr>
              <a:xfrm>
                <a:off x="4159213" y="3279849"/>
                <a:ext cx="31405" cy="26945"/>
                <a:chOff x="4159213" y="3279849"/>
                <a:chExt cx="31405" cy="26945"/>
              </a:xfrm>
            </p:grpSpPr>
            <p:sp>
              <p:nvSpPr>
                <p:cNvPr id="6740" name="Google Shape;6740;p9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9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2" name="Google Shape;6742;p95"/>
              <p:cNvGrpSpPr/>
              <p:nvPr/>
            </p:nvGrpSpPr>
            <p:grpSpPr>
              <a:xfrm>
                <a:off x="4201550" y="3266502"/>
                <a:ext cx="31405" cy="26883"/>
                <a:chOff x="4201550" y="3266502"/>
                <a:chExt cx="31405" cy="26883"/>
              </a:xfrm>
            </p:grpSpPr>
            <p:sp>
              <p:nvSpPr>
                <p:cNvPr id="6743" name="Google Shape;6743;p9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9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95"/>
              <p:cNvGrpSpPr/>
              <p:nvPr/>
            </p:nvGrpSpPr>
            <p:grpSpPr>
              <a:xfrm>
                <a:off x="4201550" y="3338278"/>
                <a:ext cx="31405" cy="26930"/>
                <a:chOff x="4201550" y="3338278"/>
                <a:chExt cx="31405" cy="26930"/>
              </a:xfrm>
            </p:grpSpPr>
            <p:sp>
              <p:nvSpPr>
                <p:cNvPr id="6746" name="Google Shape;6746;p9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9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8" name="Google Shape;6748;p95"/>
              <p:cNvGrpSpPr/>
              <p:nvPr/>
            </p:nvGrpSpPr>
            <p:grpSpPr>
              <a:xfrm>
                <a:off x="4238272" y="3369132"/>
                <a:ext cx="31405" cy="27001"/>
                <a:chOff x="4238272" y="3369132"/>
                <a:chExt cx="31405" cy="27001"/>
              </a:xfrm>
            </p:grpSpPr>
            <p:sp>
              <p:nvSpPr>
                <p:cNvPr id="6749" name="Google Shape;6749;p9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9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1" name="Google Shape;6751;p95"/>
            <p:cNvGrpSpPr/>
            <p:nvPr/>
          </p:nvGrpSpPr>
          <p:grpSpPr>
            <a:xfrm>
              <a:off x="4068639" y="3200169"/>
              <a:ext cx="77643" cy="37272"/>
              <a:chOff x="4068639" y="3200169"/>
              <a:chExt cx="77643" cy="37272"/>
            </a:xfrm>
          </p:grpSpPr>
          <p:sp>
            <p:nvSpPr>
              <p:cNvPr id="6752" name="Google Shape;6752;p9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3" name="Google Shape;6753;p95"/>
              <p:cNvGrpSpPr/>
              <p:nvPr/>
            </p:nvGrpSpPr>
            <p:grpSpPr>
              <a:xfrm>
                <a:off x="4114878" y="3200169"/>
                <a:ext cx="31405" cy="26993"/>
                <a:chOff x="4114878" y="3200169"/>
                <a:chExt cx="31405" cy="26993"/>
              </a:xfrm>
            </p:grpSpPr>
            <p:sp>
              <p:nvSpPr>
                <p:cNvPr id="6754" name="Google Shape;6754;p9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9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6" name="Google Shape;6756;p95"/>
              <p:cNvGrpSpPr/>
              <p:nvPr/>
            </p:nvGrpSpPr>
            <p:grpSpPr>
              <a:xfrm>
                <a:off x="4068639" y="3210535"/>
                <a:ext cx="31499" cy="26906"/>
                <a:chOff x="4068639" y="3210535"/>
                <a:chExt cx="31499" cy="26906"/>
              </a:xfrm>
            </p:grpSpPr>
            <p:sp>
              <p:nvSpPr>
                <p:cNvPr id="6757" name="Google Shape;6757;p9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9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9" name="Google Shape;6759;p95"/>
            <p:cNvGrpSpPr/>
            <p:nvPr/>
          </p:nvGrpSpPr>
          <p:grpSpPr>
            <a:xfrm>
              <a:off x="3869702" y="3066935"/>
              <a:ext cx="382664" cy="190294"/>
              <a:chOff x="3869702" y="3066935"/>
              <a:chExt cx="382664" cy="190294"/>
            </a:xfrm>
          </p:grpSpPr>
          <p:grpSp>
            <p:nvGrpSpPr>
              <p:cNvPr id="6760" name="Google Shape;6760;p95"/>
              <p:cNvGrpSpPr/>
              <p:nvPr/>
            </p:nvGrpSpPr>
            <p:grpSpPr>
              <a:xfrm>
                <a:off x="3888633" y="3082351"/>
                <a:ext cx="351172" cy="160698"/>
                <a:chOff x="3888633" y="3082351"/>
                <a:chExt cx="351172" cy="160698"/>
              </a:xfrm>
            </p:grpSpPr>
            <p:sp>
              <p:nvSpPr>
                <p:cNvPr id="6761" name="Google Shape;6761;p9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9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9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9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9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9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7" name="Google Shape;6767;p95"/>
              <p:cNvGrpSpPr/>
              <p:nvPr/>
            </p:nvGrpSpPr>
            <p:grpSpPr>
              <a:xfrm>
                <a:off x="4143703" y="3066935"/>
                <a:ext cx="37783" cy="32357"/>
                <a:chOff x="4143703" y="3066935"/>
                <a:chExt cx="37783" cy="32357"/>
              </a:xfrm>
            </p:grpSpPr>
            <p:sp>
              <p:nvSpPr>
                <p:cNvPr id="6768" name="Google Shape;6768;p9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9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95"/>
              <p:cNvGrpSpPr/>
              <p:nvPr/>
            </p:nvGrpSpPr>
            <p:grpSpPr>
              <a:xfrm>
                <a:off x="4044565" y="3103563"/>
                <a:ext cx="37783" cy="32451"/>
                <a:chOff x="4044565" y="3103563"/>
                <a:chExt cx="37783" cy="32451"/>
              </a:xfrm>
            </p:grpSpPr>
            <p:sp>
              <p:nvSpPr>
                <p:cNvPr id="6771" name="Google Shape;6771;p9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9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3" name="Google Shape;6773;p95"/>
              <p:cNvGrpSpPr/>
              <p:nvPr/>
            </p:nvGrpSpPr>
            <p:grpSpPr>
              <a:xfrm>
                <a:off x="4017454" y="3188237"/>
                <a:ext cx="37776" cy="32357"/>
                <a:chOff x="4017454" y="3188237"/>
                <a:chExt cx="37776" cy="32357"/>
              </a:xfrm>
            </p:grpSpPr>
            <p:sp>
              <p:nvSpPr>
                <p:cNvPr id="6774" name="Google Shape;6774;p9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9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95"/>
              <p:cNvGrpSpPr/>
              <p:nvPr/>
            </p:nvGrpSpPr>
            <p:grpSpPr>
              <a:xfrm>
                <a:off x="3921548" y="3157509"/>
                <a:ext cx="37783" cy="32357"/>
                <a:chOff x="3921548" y="3157509"/>
                <a:chExt cx="37783" cy="32357"/>
              </a:xfrm>
            </p:grpSpPr>
            <p:sp>
              <p:nvSpPr>
                <p:cNvPr id="6777" name="Google Shape;6777;p9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9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95"/>
              <p:cNvGrpSpPr/>
              <p:nvPr/>
            </p:nvGrpSpPr>
            <p:grpSpPr>
              <a:xfrm>
                <a:off x="3939056" y="3211620"/>
                <a:ext cx="37783" cy="32380"/>
                <a:chOff x="3939056" y="3211620"/>
                <a:chExt cx="37783" cy="32380"/>
              </a:xfrm>
            </p:grpSpPr>
            <p:sp>
              <p:nvSpPr>
                <p:cNvPr id="6780" name="Google Shape;6780;p9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9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95"/>
              <p:cNvGrpSpPr/>
              <p:nvPr/>
            </p:nvGrpSpPr>
            <p:grpSpPr>
              <a:xfrm>
                <a:off x="4176240" y="3136965"/>
                <a:ext cx="31405" cy="26930"/>
                <a:chOff x="4176240" y="3136965"/>
                <a:chExt cx="31405" cy="26930"/>
              </a:xfrm>
            </p:grpSpPr>
            <p:sp>
              <p:nvSpPr>
                <p:cNvPr id="6783" name="Google Shape;6783;p9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9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95"/>
              <p:cNvGrpSpPr/>
              <p:nvPr/>
            </p:nvGrpSpPr>
            <p:grpSpPr>
              <a:xfrm>
                <a:off x="4133148" y="3152593"/>
                <a:ext cx="31499" cy="27001"/>
                <a:chOff x="4133148" y="3152593"/>
                <a:chExt cx="31499" cy="27001"/>
              </a:xfrm>
            </p:grpSpPr>
            <p:sp>
              <p:nvSpPr>
                <p:cNvPr id="6786" name="Google Shape;6786;p9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9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95"/>
              <p:cNvGrpSpPr/>
              <p:nvPr/>
            </p:nvGrpSpPr>
            <p:grpSpPr>
              <a:xfrm>
                <a:off x="4220866" y="3073534"/>
                <a:ext cx="31499" cy="26898"/>
                <a:chOff x="4220866" y="3073534"/>
                <a:chExt cx="31499" cy="26898"/>
              </a:xfrm>
            </p:grpSpPr>
            <p:sp>
              <p:nvSpPr>
                <p:cNvPr id="6789" name="Google Shape;6789;p9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9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1" name="Google Shape;6791;p95"/>
              <p:cNvGrpSpPr/>
              <p:nvPr/>
            </p:nvGrpSpPr>
            <p:grpSpPr>
              <a:xfrm>
                <a:off x="3869702" y="3230323"/>
                <a:ext cx="31499" cy="26906"/>
                <a:chOff x="3869702" y="3230323"/>
                <a:chExt cx="31499" cy="26906"/>
              </a:xfrm>
            </p:grpSpPr>
            <p:sp>
              <p:nvSpPr>
                <p:cNvPr id="6792" name="Google Shape;6792;p9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9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94" name="Google Shape;6794;p95"/>
            <p:cNvGrpSpPr/>
            <p:nvPr/>
          </p:nvGrpSpPr>
          <p:grpSpPr>
            <a:xfrm>
              <a:off x="4271383" y="3065882"/>
              <a:ext cx="304556" cy="341663"/>
              <a:chOff x="4271383" y="3065882"/>
              <a:chExt cx="304556" cy="341663"/>
            </a:xfrm>
          </p:grpSpPr>
          <p:grpSp>
            <p:nvGrpSpPr>
              <p:cNvPr id="6795" name="Google Shape;6795;p95"/>
              <p:cNvGrpSpPr/>
              <p:nvPr/>
            </p:nvGrpSpPr>
            <p:grpSpPr>
              <a:xfrm>
                <a:off x="4293838" y="3078639"/>
                <a:ext cx="269353" cy="311973"/>
                <a:chOff x="4293838" y="3078639"/>
                <a:chExt cx="269353" cy="311973"/>
              </a:xfrm>
            </p:grpSpPr>
            <p:sp>
              <p:nvSpPr>
                <p:cNvPr id="6796" name="Google Shape;6796;p9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9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9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9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9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9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9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9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9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9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9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9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9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9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9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9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9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95"/>
              <p:cNvGrpSpPr/>
              <p:nvPr/>
            </p:nvGrpSpPr>
            <p:grpSpPr>
              <a:xfrm>
                <a:off x="4538164" y="3342061"/>
                <a:ext cx="37776" cy="32380"/>
                <a:chOff x="4538164" y="3342061"/>
                <a:chExt cx="37776" cy="32380"/>
              </a:xfrm>
            </p:grpSpPr>
            <p:sp>
              <p:nvSpPr>
                <p:cNvPr id="6814" name="Google Shape;6814;p9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9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95"/>
              <p:cNvGrpSpPr/>
              <p:nvPr/>
            </p:nvGrpSpPr>
            <p:grpSpPr>
              <a:xfrm>
                <a:off x="4271383" y="3194742"/>
                <a:ext cx="37783" cy="32420"/>
                <a:chOff x="4271383" y="3194742"/>
                <a:chExt cx="37783" cy="32420"/>
              </a:xfrm>
            </p:grpSpPr>
            <p:sp>
              <p:nvSpPr>
                <p:cNvPr id="6817" name="Google Shape;6817;p9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9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95"/>
              <p:cNvGrpSpPr/>
              <p:nvPr/>
            </p:nvGrpSpPr>
            <p:grpSpPr>
              <a:xfrm>
                <a:off x="4284416" y="3084058"/>
                <a:ext cx="37783" cy="32357"/>
                <a:chOff x="4284416" y="3084058"/>
                <a:chExt cx="37783" cy="32357"/>
              </a:xfrm>
            </p:grpSpPr>
            <p:sp>
              <p:nvSpPr>
                <p:cNvPr id="6820" name="Google Shape;6820;p9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9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2" name="Google Shape;6822;p95"/>
              <p:cNvGrpSpPr/>
              <p:nvPr/>
            </p:nvGrpSpPr>
            <p:grpSpPr>
              <a:xfrm>
                <a:off x="4478697" y="3297561"/>
                <a:ext cx="37776" cy="32451"/>
                <a:chOff x="4478697" y="3297561"/>
                <a:chExt cx="37776" cy="32451"/>
              </a:xfrm>
            </p:grpSpPr>
            <p:sp>
              <p:nvSpPr>
                <p:cNvPr id="6823" name="Google Shape;6823;p9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9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95"/>
              <p:cNvGrpSpPr/>
              <p:nvPr/>
            </p:nvGrpSpPr>
            <p:grpSpPr>
              <a:xfrm>
                <a:off x="4411813" y="3331711"/>
                <a:ext cx="37776" cy="32451"/>
                <a:chOff x="4411813" y="3331711"/>
                <a:chExt cx="37776" cy="32451"/>
              </a:xfrm>
            </p:grpSpPr>
            <p:sp>
              <p:nvSpPr>
                <p:cNvPr id="6826" name="Google Shape;6826;p9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9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95"/>
              <p:cNvGrpSpPr/>
              <p:nvPr/>
            </p:nvGrpSpPr>
            <p:grpSpPr>
              <a:xfrm>
                <a:off x="4337984" y="3375188"/>
                <a:ext cx="37776" cy="32357"/>
                <a:chOff x="4337984" y="3375188"/>
                <a:chExt cx="37776" cy="32357"/>
              </a:xfrm>
            </p:grpSpPr>
            <p:sp>
              <p:nvSpPr>
                <p:cNvPr id="6829" name="Google Shape;6829;p9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9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95"/>
              <p:cNvGrpSpPr/>
              <p:nvPr/>
            </p:nvGrpSpPr>
            <p:grpSpPr>
              <a:xfrm>
                <a:off x="4494867" y="3090530"/>
                <a:ext cx="37878" cy="32451"/>
                <a:chOff x="4494867" y="3090530"/>
                <a:chExt cx="37878" cy="32451"/>
              </a:xfrm>
            </p:grpSpPr>
            <p:sp>
              <p:nvSpPr>
                <p:cNvPr id="6832" name="Google Shape;6832;p9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9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4" name="Google Shape;6834;p95"/>
              <p:cNvGrpSpPr/>
              <p:nvPr/>
            </p:nvGrpSpPr>
            <p:grpSpPr>
              <a:xfrm>
                <a:off x="4525124" y="3207774"/>
                <a:ext cx="37783" cy="32420"/>
                <a:chOff x="4525124" y="3207774"/>
                <a:chExt cx="37783" cy="32420"/>
              </a:xfrm>
            </p:grpSpPr>
            <p:sp>
              <p:nvSpPr>
                <p:cNvPr id="6835" name="Google Shape;6835;p9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9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95"/>
              <p:cNvGrpSpPr/>
              <p:nvPr/>
            </p:nvGrpSpPr>
            <p:grpSpPr>
              <a:xfrm>
                <a:off x="4440544" y="3176479"/>
                <a:ext cx="31499" cy="26898"/>
                <a:chOff x="4440544" y="3176479"/>
                <a:chExt cx="31499" cy="26898"/>
              </a:xfrm>
            </p:grpSpPr>
            <p:sp>
              <p:nvSpPr>
                <p:cNvPr id="6838" name="Google Shape;6838;p9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9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95"/>
              <p:cNvGrpSpPr/>
              <p:nvPr/>
            </p:nvGrpSpPr>
            <p:grpSpPr>
              <a:xfrm>
                <a:off x="4350545" y="3156400"/>
                <a:ext cx="31405" cy="27001"/>
                <a:chOff x="4350545" y="3156400"/>
                <a:chExt cx="31405" cy="27001"/>
              </a:xfrm>
            </p:grpSpPr>
            <p:sp>
              <p:nvSpPr>
                <p:cNvPr id="6841" name="Google Shape;6841;p9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9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95"/>
              <p:cNvGrpSpPr/>
              <p:nvPr/>
            </p:nvGrpSpPr>
            <p:grpSpPr>
              <a:xfrm>
                <a:off x="4376703" y="3255058"/>
                <a:ext cx="31405" cy="27001"/>
                <a:chOff x="4376703" y="3255058"/>
                <a:chExt cx="31405" cy="27001"/>
              </a:xfrm>
            </p:grpSpPr>
            <p:sp>
              <p:nvSpPr>
                <p:cNvPr id="6844" name="Google Shape;6844;p9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9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95"/>
              <p:cNvGrpSpPr/>
              <p:nvPr/>
            </p:nvGrpSpPr>
            <p:grpSpPr>
              <a:xfrm>
                <a:off x="4331322" y="3283656"/>
                <a:ext cx="31405" cy="26945"/>
                <a:chOff x="4331322" y="3283656"/>
                <a:chExt cx="31405" cy="26945"/>
              </a:xfrm>
            </p:grpSpPr>
            <p:sp>
              <p:nvSpPr>
                <p:cNvPr id="6847" name="Google Shape;6847;p9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9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95"/>
              <p:cNvGrpSpPr/>
              <p:nvPr/>
            </p:nvGrpSpPr>
            <p:grpSpPr>
              <a:xfrm>
                <a:off x="4380510" y="3065882"/>
                <a:ext cx="31405" cy="26938"/>
                <a:chOff x="4380510" y="3065882"/>
                <a:chExt cx="31405" cy="26938"/>
              </a:xfrm>
            </p:grpSpPr>
            <p:sp>
              <p:nvSpPr>
                <p:cNvPr id="6850" name="Google Shape;6850;p9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9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2" name="Google Shape;6852;p95"/>
            <p:cNvGrpSpPr/>
            <p:nvPr/>
          </p:nvGrpSpPr>
          <p:grpSpPr>
            <a:xfrm>
              <a:off x="4558998" y="3188237"/>
              <a:ext cx="1280131" cy="1052746"/>
              <a:chOff x="4558998" y="3188237"/>
              <a:chExt cx="1280131" cy="1052746"/>
            </a:xfrm>
          </p:grpSpPr>
          <p:sp>
            <p:nvSpPr>
              <p:cNvPr id="6853" name="Google Shape;6853;p9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4" name="Google Shape;6854;p95"/>
              <p:cNvGrpSpPr/>
              <p:nvPr/>
            </p:nvGrpSpPr>
            <p:grpSpPr>
              <a:xfrm>
                <a:off x="4579164" y="3203653"/>
                <a:ext cx="1244833" cy="1020397"/>
                <a:chOff x="4579164" y="3203653"/>
                <a:chExt cx="1244833" cy="1020397"/>
              </a:xfrm>
            </p:grpSpPr>
            <p:sp>
              <p:nvSpPr>
                <p:cNvPr id="6855" name="Google Shape;6855;p9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9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7" name="Google Shape;6857;p95"/>
                <p:cNvGrpSpPr/>
                <p:nvPr/>
              </p:nvGrpSpPr>
              <p:grpSpPr>
                <a:xfrm>
                  <a:off x="4579164" y="3203653"/>
                  <a:ext cx="1244833" cy="1020397"/>
                  <a:chOff x="4579164" y="3203653"/>
                  <a:chExt cx="1244833" cy="1020397"/>
                </a:xfrm>
              </p:grpSpPr>
              <p:sp>
                <p:nvSpPr>
                  <p:cNvPr id="6858" name="Google Shape;6858;p9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9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0" name="Google Shape;6860;p95"/>
                  <p:cNvGrpSpPr/>
                  <p:nvPr/>
                </p:nvGrpSpPr>
                <p:grpSpPr>
                  <a:xfrm>
                    <a:off x="4579164" y="3203653"/>
                    <a:ext cx="1244833" cy="1020397"/>
                    <a:chOff x="4579164" y="3203653"/>
                    <a:chExt cx="1244833" cy="1020397"/>
                  </a:xfrm>
                </p:grpSpPr>
                <p:sp>
                  <p:nvSpPr>
                    <p:cNvPr id="6861" name="Google Shape;6861;p9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9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9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9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9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9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9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9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9" name="Google Shape;6869;p95"/>
                    <p:cNvGrpSpPr/>
                    <p:nvPr/>
                  </p:nvGrpSpPr>
                  <p:grpSpPr>
                    <a:xfrm>
                      <a:off x="4579164" y="3203653"/>
                      <a:ext cx="1244833" cy="1020397"/>
                      <a:chOff x="4579164" y="3203653"/>
                      <a:chExt cx="1244833" cy="1020397"/>
                    </a:xfrm>
                  </p:grpSpPr>
                  <p:sp>
                    <p:nvSpPr>
                      <p:cNvPr id="6870" name="Google Shape;6870;p9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9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9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9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9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9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9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9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9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9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9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9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9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9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4" name="Google Shape;6884;p95"/>
                      <p:cNvGrpSpPr/>
                      <p:nvPr/>
                    </p:nvGrpSpPr>
                    <p:grpSpPr>
                      <a:xfrm>
                        <a:off x="4579164" y="3203653"/>
                        <a:ext cx="1244833" cy="1020397"/>
                        <a:chOff x="4579164" y="3203653"/>
                        <a:chExt cx="1244833" cy="1020397"/>
                      </a:xfrm>
                    </p:grpSpPr>
                    <p:sp>
                      <p:nvSpPr>
                        <p:cNvPr id="6885" name="Google Shape;6885;p9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9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9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9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9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9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9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9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9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9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9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9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9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9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9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9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9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9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9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9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9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9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9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9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9" name="Google Shape;6909;p95"/>
                        <p:cNvGrpSpPr/>
                        <p:nvPr/>
                      </p:nvGrpSpPr>
                      <p:grpSpPr>
                        <a:xfrm>
                          <a:off x="4579164" y="3203653"/>
                          <a:ext cx="1244833" cy="1020397"/>
                          <a:chOff x="4579164" y="3203653"/>
                          <a:chExt cx="1244833" cy="1020397"/>
                        </a:xfrm>
                      </p:grpSpPr>
                      <p:sp>
                        <p:nvSpPr>
                          <p:cNvPr id="6910" name="Google Shape;6910;p9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1" name="Google Shape;6911;p95"/>
                          <p:cNvGrpSpPr/>
                          <p:nvPr/>
                        </p:nvGrpSpPr>
                        <p:grpSpPr>
                          <a:xfrm>
                            <a:off x="4579164" y="3203653"/>
                            <a:ext cx="1244833" cy="1020397"/>
                            <a:chOff x="4579164" y="3203653"/>
                            <a:chExt cx="1244833" cy="1020397"/>
                          </a:xfrm>
                        </p:grpSpPr>
                        <p:sp>
                          <p:nvSpPr>
                            <p:cNvPr id="6912" name="Google Shape;6912;p9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9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9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9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9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9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9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9" name="Google Shape;6919;p95"/>
                            <p:cNvGrpSpPr/>
                            <p:nvPr/>
                          </p:nvGrpSpPr>
                          <p:grpSpPr>
                            <a:xfrm>
                              <a:off x="4579164" y="3203653"/>
                              <a:ext cx="1244833" cy="1020397"/>
                              <a:chOff x="4579164" y="3203653"/>
                              <a:chExt cx="1244833" cy="1020397"/>
                            </a:xfrm>
                          </p:grpSpPr>
                          <p:sp>
                            <p:nvSpPr>
                              <p:cNvPr id="6920" name="Google Shape;6920;p9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9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9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9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9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9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9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9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9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9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9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9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9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3" name="Google Shape;6933;p95"/>
                              <p:cNvGrpSpPr/>
                              <p:nvPr/>
                            </p:nvGrpSpPr>
                            <p:grpSpPr>
                              <a:xfrm>
                                <a:off x="4579164" y="3203653"/>
                                <a:ext cx="1244833" cy="1020397"/>
                                <a:chOff x="4579164" y="3203653"/>
                                <a:chExt cx="1244833" cy="1020397"/>
                              </a:xfrm>
                            </p:grpSpPr>
                            <p:sp>
                              <p:nvSpPr>
                                <p:cNvPr id="6934" name="Google Shape;6934;p9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9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9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9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9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9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9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1" name="Google Shape;6941;p95"/>
                                <p:cNvGrpSpPr/>
                                <p:nvPr/>
                              </p:nvGrpSpPr>
                              <p:grpSpPr>
                                <a:xfrm>
                                  <a:off x="4579164" y="3203653"/>
                                  <a:ext cx="1244833" cy="1020397"/>
                                  <a:chOff x="4579164" y="3203653"/>
                                  <a:chExt cx="1244833" cy="1020397"/>
                                </a:xfrm>
                              </p:grpSpPr>
                              <p:sp>
                                <p:nvSpPr>
                                  <p:cNvPr id="6942" name="Google Shape;6942;p9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9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9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9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9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7" name="Google Shape;6947;p95"/>
                                  <p:cNvGrpSpPr/>
                                  <p:nvPr/>
                                </p:nvGrpSpPr>
                                <p:grpSpPr>
                                  <a:xfrm>
                                    <a:off x="4579164" y="3203653"/>
                                    <a:ext cx="1244833" cy="1020397"/>
                                    <a:chOff x="4579164" y="3203653"/>
                                    <a:chExt cx="1244833" cy="1020397"/>
                                  </a:xfrm>
                                </p:grpSpPr>
                                <p:sp>
                                  <p:nvSpPr>
                                    <p:cNvPr id="6948" name="Google Shape;6948;p9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9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9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9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952" name="Google Shape;6952;p9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9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9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55" name="Google Shape;6955;p9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956" name="Google Shape;6956;p95"/>
              <p:cNvGrpSpPr/>
              <p:nvPr/>
            </p:nvGrpSpPr>
            <p:grpSpPr>
              <a:xfrm>
                <a:off x="4595437" y="3598775"/>
                <a:ext cx="37776" cy="32451"/>
                <a:chOff x="4595437" y="3598775"/>
                <a:chExt cx="37776" cy="32451"/>
              </a:xfrm>
            </p:grpSpPr>
            <p:sp>
              <p:nvSpPr>
                <p:cNvPr id="6957" name="Google Shape;6957;p9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9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9" name="Google Shape;6959;p95"/>
              <p:cNvGrpSpPr/>
              <p:nvPr/>
            </p:nvGrpSpPr>
            <p:grpSpPr>
              <a:xfrm>
                <a:off x="4641864" y="3524443"/>
                <a:ext cx="37776" cy="32380"/>
                <a:chOff x="4641864" y="3524443"/>
                <a:chExt cx="37776" cy="32380"/>
              </a:xfrm>
            </p:grpSpPr>
            <p:sp>
              <p:nvSpPr>
                <p:cNvPr id="6960" name="Google Shape;6960;p9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9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2" name="Google Shape;6962;p95"/>
              <p:cNvGrpSpPr/>
              <p:nvPr/>
            </p:nvGrpSpPr>
            <p:grpSpPr>
              <a:xfrm>
                <a:off x="4648431" y="3893901"/>
                <a:ext cx="37776" cy="32357"/>
                <a:chOff x="4648431" y="3893901"/>
                <a:chExt cx="37776" cy="32357"/>
              </a:xfrm>
            </p:grpSpPr>
            <p:sp>
              <p:nvSpPr>
                <p:cNvPr id="6963" name="Google Shape;6963;p9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9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5" name="Google Shape;6965;p95"/>
              <p:cNvGrpSpPr/>
              <p:nvPr/>
            </p:nvGrpSpPr>
            <p:grpSpPr>
              <a:xfrm>
                <a:off x="4567752" y="3722908"/>
                <a:ext cx="37870" cy="32380"/>
                <a:chOff x="4567752" y="3722908"/>
                <a:chExt cx="37870" cy="32380"/>
              </a:xfrm>
            </p:grpSpPr>
            <p:sp>
              <p:nvSpPr>
                <p:cNvPr id="6966" name="Google Shape;6966;p9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9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8" name="Google Shape;6968;p95"/>
              <p:cNvGrpSpPr/>
              <p:nvPr/>
            </p:nvGrpSpPr>
            <p:grpSpPr>
              <a:xfrm>
                <a:off x="4617506" y="3652052"/>
                <a:ext cx="37783" cy="32357"/>
                <a:chOff x="4617506" y="3652052"/>
                <a:chExt cx="37783" cy="32357"/>
              </a:xfrm>
            </p:grpSpPr>
            <p:sp>
              <p:nvSpPr>
                <p:cNvPr id="6969" name="Google Shape;6969;p9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9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95"/>
              <p:cNvGrpSpPr/>
              <p:nvPr/>
            </p:nvGrpSpPr>
            <p:grpSpPr>
              <a:xfrm>
                <a:off x="4739005" y="3554149"/>
                <a:ext cx="37870" cy="32357"/>
                <a:chOff x="4739005" y="3554149"/>
                <a:chExt cx="37870" cy="32357"/>
              </a:xfrm>
            </p:grpSpPr>
            <p:sp>
              <p:nvSpPr>
                <p:cNvPr id="6972" name="Google Shape;6972;p9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9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4" name="Google Shape;6974;p95"/>
              <p:cNvGrpSpPr/>
              <p:nvPr/>
            </p:nvGrpSpPr>
            <p:grpSpPr>
              <a:xfrm>
                <a:off x="4806557" y="3630258"/>
                <a:ext cx="37776" cy="32364"/>
                <a:chOff x="4806557" y="3630258"/>
                <a:chExt cx="37776" cy="32364"/>
              </a:xfrm>
            </p:grpSpPr>
            <p:sp>
              <p:nvSpPr>
                <p:cNvPr id="6975" name="Google Shape;6975;p9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9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95"/>
              <p:cNvGrpSpPr/>
              <p:nvPr/>
            </p:nvGrpSpPr>
            <p:grpSpPr>
              <a:xfrm>
                <a:off x="4737007" y="4004357"/>
                <a:ext cx="37870" cy="32357"/>
                <a:chOff x="4737007" y="4004357"/>
                <a:chExt cx="37870" cy="32357"/>
              </a:xfrm>
            </p:grpSpPr>
            <p:sp>
              <p:nvSpPr>
                <p:cNvPr id="6978" name="Google Shape;6978;p9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9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0" name="Google Shape;6980;p95"/>
              <p:cNvGrpSpPr/>
              <p:nvPr/>
            </p:nvGrpSpPr>
            <p:grpSpPr>
              <a:xfrm>
                <a:off x="4773634" y="4208627"/>
                <a:ext cx="37776" cy="32357"/>
                <a:chOff x="4773634" y="4208627"/>
                <a:chExt cx="37776" cy="32357"/>
              </a:xfrm>
            </p:grpSpPr>
            <p:sp>
              <p:nvSpPr>
                <p:cNvPr id="6981" name="Google Shape;6981;p9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9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95"/>
              <p:cNvGrpSpPr/>
              <p:nvPr/>
            </p:nvGrpSpPr>
            <p:grpSpPr>
              <a:xfrm>
                <a:off x="4888282" y="4074764"/>
                <a:ext cx="37776" cy="32451"/>
                <a:chOff x="4888282" y="4074764"/>
                <a:chExt cx="37776" cy="32451"/>
              </a:xfrm>
            </p:grpSpPr>
            <p:sp>
              <p:nvSpPr>
                <p:cNvPr id="6984" name="Google Shape;6984;p9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9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95"/>
              <p:cNvGrpSpPr/>
              <p:nvPr/>
            </p:nvGrpSpPr>
            <p:grpSpPr>
              <a:xfrm>
                <a:off x="4901315" y="3804271"/>
                <a:ext cx="37776" cy="32364"/>
                <a:chOff x="4901315" y="3804271"/>
                <a:chExt cx="37776" cy="32364"/>
              </a:xfrm>
            </p:grpSpPr>
            <p:sp>
              <p:nvSpPr>
                <p:cNvPr id="6987" name="Google Shape;6987;p9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9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95"/>
              <p:cNvGrpSpPr/>
              <p:nvPr/>
            </p:nvGrpSpPr>
            <p:grpSpPr>
              <a:xfrm>
                <a:off x="4866394" y="3715035"/>
                <a:ext cx="37846" cy="32357"/>
                <a:chOff x="4866394" y="3715035"/>
                <a:chExt cx="37846" cy="32357"/>
              </a:xfrm>
            </p:grpSpPr>
            <p:sp>
              <p:nvSpPr>
                <p:cNvPr id="6990" name="Google Shape;6990;p9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9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95"/>
              <p:cNvGrpSpPr/>
              <p:nvPr/>
            </p:nvGrpSpPr>
            <p:grpSpPr>
              <a:xfrm>
                <a:off x="4979233" y="3839798"/>
                <a:ext cx="37878" cy="32420"/>
                <a:chOff x="4979233" y="3839798"/>
                <a:chExt cx="37878" cy="32420"/>
              </a:xfrm>
            </p:grpSpPr>
            <p:sp>
              <p:nvSpPr>
                <p:cNvPr id="6993" name="Google Shape;6993;p9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9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95"/>
              <p:cNvGrpSpPr/>
              <p:nvPr/>
            </p:nvGrpSpPr>
            <p:grpSpPr>
              <a:xfrm>
                <a:off x="4790662" y="3679147"/>
                <a:ext cx="37783" cy="32380"/>
                <a:chOff x="4790662" y="3679147"/>
                <a:chExt cx="37783" cy="32380"/>
              </a:xfrm>
            </p:grpSpPr>
            <p:sp>
              <p:nvSpPr>
                <p:cNvPr id="6996" name="Google Shape;6996;p9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9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95"/>
              <p:cNvGrpSpPr/>
              <p:nvPr/>
            </p:nvGrpSpPr>
            <p:grpSpPr>
              <a:xfrm>
                <a:off x="4857263" y="3557861"/>
                <a:ext cx="37776" cy="32357"/>
                <a:chOff x="4857263" y="3557861"/>
                <a:chExt cx="37776" cy="32357"/>
              </a:xfrm>
            </p:grpSpPr>
            <p:sp>
              <p:nvSpPr>
                <p:cNvPr id="6999" name="Google Shape;6999;p9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9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95"/>
              <p:cNvGrpSpPr/>
              <p:nvPr/>
            </p:nvGrpSpPr>
            <p:grpSpPr>
              <a:xfrm>
                <a:off x="4883902" y="3648033"/>
                <a:ext cx="37783" cy="32380"/>
                <a:chOff x="4883902" y="3648033"/>
                <a:chExt cx="37783" cy="32380"/>
              </a:xfrm>
            </p:grpSpPr>
            <p:sp>
              <p:nvSpPr>
                <p:cNvPr id="7002" name="Google Shape;7002;p9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9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95"/>
              <p:cNvGrpSpPr/>
              <p:nvPr/>
            </p:nvGrpSpPr>
            <p:grpSpPr>
              <a:xfrm>
                <a:off x="4907780" y="3347220"/>
                <a:ext cx="37878" cy="32357"/>
                <a:chOff x="4907780" y="3347220"/>
                <a:chExt cx="37878" cy="32357"/>
              </a:xfrm>
            </p:grpSpPr>
            <p:sp>
              <p:nvSpPr>
                <p:cNvPr id="7005" name="Google Shape;7005;p9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9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95"/>
              <p:cNvGrpSpPr/>
              <p:nvPr/>
            </p:nvGrpSpPr>
            <p:grpSpPr>
              <a:xfrm>
                <a:off x="5065048" y="3738150"/>
                <a:ext cx="37783" cy="32364"/>
                <a:chOff x="5065048" y="3738150"/>
                <a:chExt cx="37783" cy="32364"/>
              </a:xfrm>
            </p:grpSpPr>
            <p:sp>
              <p:nvSpPr>
                <p:cNvPr id="7008" name="Google Shape;7008;p9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9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95"/>
              <p:cNvGrpSpPr/>
              <p:nvPr/>
            </p:nvGrpSpPr>
            <p:grpSpPr>
              <a:xfrm>
                <a:off x="5071616" y="3284615"/>
                <a:ext cx="37783" cy="32357"/>
                <a:chOff x="5071616" y="3284615"/>
                <a:chExt cx="37783" cy="32357"/>
              </a:xfrm>
            </p:grpSpPr>
            <p:sp>
              <p:nvSpPr>
                <p:cNvPr id="7011" name="Google Shape;7011;p9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9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95"/>
              <p:cNvGrpSpPr/>
              <p:nvPr/>
            </p:nvGrpSpPr>
            <p:grpSpPr>
              <a:xfrm>
                <a:off x="5389291" y="3759921"/>
                <a:ext cx="37783" cy="32380"/>
                <a:chOff x="5389291" y="3759921"/>
                <a:chExt cx="37783" cy="32380"/>
              </a:xfrm>
            </p:grpSpPr>
            <p:sp>
              <p:nvSpPr>
                <p:cNvPr id="7014" name="Google Shape;7014;p9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9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95"/>
              <p:cNvGrpSpPr/>
              <p:nvPr/>
            </p:nvGrpSpPr>
            <p:grpSpPr>
              <a:xfrm>
                <a:off x="5431534" y="3632932"/>
                <a:ext cx="37878" cy="32451"/>
                <a:chOff x="5431534" y="3632932"/>
                <a:chExt cx="37878" cy="32451"/>
              </a:xfrm>
            </p:grpSpPr>
            <p:sp>
              <p:nvSpPr>
                <p:cNvPr id="7017" name="Google Shape;7017;p9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9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95"/>
              <p:cNvGrpSpPr/>
              <p:nvPr/>
            </p:nvGrpSpPr>
            <p:grpSpPr>
              <a:xfrm>
                <a:off x="5540755" y="3544829"/>
                <a:ext cx="37783" cy="32357"/>
                <a:chOff x="5540755" y="3544829"/>
                <a:chExt cx="37783" cy="32357"/>
              </a:xfrm>
            </p:grpSpPr>
            <p:sp>
              <p:nvSpPr>
                <p:cNvPr id="7020" name="Google Shape;7020;p9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9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95"/>
              <p:cNvGrpSpPr/>
              <p:nvPr/>
            </p:nvGrpSpPr>
            <p:grpSpPr>
              <a:xfrm>
                <a:off x="5579293" y="3412107"/>
                <a:ext cx="37776" cy="32357"/>
                <a:chOff x="5579293" y="3412107"/>
                <a:chExt cx="37776" cy="32357"/>
              </a:xfrm>
            </p:grpSpPr>
            <p:sp>
              <p:nvSpPr>
                <p:cNvPr id="7023" name="Google Shape;7023;p9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9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95"/>
              <p:cNvGrpSpPr/>
              <p:nvPr/>
            </p:nvGrpSpPr>
            <p:grpSpPr>
              <a:xfrm>
                <a:off x="5801346" y="3284615"/>
                <a:ext cx="37783" cy="32357"/>
                <a:chOff x="5801346" y="3284615"/>
                <a:chExt cx="37783" cy="32357"/>
              </a:xfrm>
            </p:grpSpPr>
            <p:sp>
              <p:nvSpPr>
                <p:cNvPr id="7026" name="Google Shape;7026;p9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9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95"/>
              <p:cNvGrpSpPr/>
              <p:nvPr/>
            </p:nvGrpSpPr>
            <p:grpSpPr>
              <a:xfrm>
                <a:off x="5763578" y="3399067"/>
                <a:ext cx="37776" cy="32364"/>
                <a:chOff x="5763578" y="3399067"/>
                <a:chExt cx="37776" cy="32364"/>
              </a:xfrm>
            </p:grpSpPr>
            <p:sp>
              <p:nvSpPr>
                <p:cNvPr id="7029" name="Google Shape;7029;p9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9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1" name="Google Shape;7031;p95"/>
              <p:cNvGrpSpPr/>
              <p:nvPr/>
            </p:nvGrpSpPr>
            <p:grpSpPr>
              <a:xfrm>
                <a:off x="5395858" y="3230952"/>
                <a:ext cx="37776" cy="32364"/>
                <a:chOff x="5395858" y="3230952"/>
                <a:chExt cx="37776" cy="32364"/>
              </a:xfrm>
            </p:grpSpPr>
            <p:sp>
              <p:nvSpPr>
                <p:cNvPr id="7032" name="Google Shape;7032;p9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9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4" name="Google Shape;7034;p95"/>
              <p:cNvGrpSpPr/>
              <p:nvPr/>
            </p:nvGrpSpPr>
            <p:grpSpPr>
              <a:xfrm>
                <a:off x="5264088" y="3188237"/>
                <a:ext cx="37776" cy="32357"/>
                <a:chOff x="5264088" y="3188237"/>
                <a:chExt cx="37776" cy="32357"/>
              </a:xfrm>
            </p:grpSpPr>
            <p:sp>
              <p:nvSpPr>
                <p:cNvPr id="7035" name="Google Shape;7035;p9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9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95"/>
              <p:cNvGrpSpPr/>
              <p:nvPr/>
            </p:nvGrpSpPr>
            <p:grpSpPr>
              <a:xfrm>
                <a:off x="5585758" y="3237425"/>
                <a:ext cx="37878" cy="32357"/>
                <a:chOff x="5585758" y="3237425"/>
                <a:chExt cx="37878" cy="32357"/>
              </a:xfrm>
            </p:grpSpPr>
            <p:sp>
              <p:nvSpPr>
                <p:cNvPr id="7038" name="Google Shape;7038;p9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9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95"/>
              <p:cNvGrpSpPr/>
              <p:nvPr/>
            </p:nvGrpSpPr>
            <p:grpSpPr>
              <a:xfrm>
                <a:off x="4874196" y="3291088"/>
                <a:ext cx="37878" cy="32451"/>
                <a:chOff x="4874196" y="3291088"/>
                <a:chExt cx="37878" cy="32451"/>
              </a:xfrm>
            </p:grpSpPr>
            <p:sp>
              <p:nvSpPr>
                <p:cNvPr id="7041" name="Google Shape;7041;p9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9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95"/>
              <p:cNvGrpSpPr/>
              <p:nvPr/>
            </p:nvGrpSpPr>
            <p:grpSpPr>
              <a:xfrm>
                <a:off x="5197770" y="3785466"/>
                <a:ext cx="37783" cy="32427"/>
                <a:chOff x="5197770" y="3785466"/>
                <a:chExt cx="37783" cy="32427"/>
              </a:xfrm>
            </p:grpSpPr>
            <p:sp>
              <p:nvSpPr>
                <p:cNvPr id="7044" name="Google Shape;7044;p9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9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95"/>
              <p:cNvGrpSpPr/>
              <p:nvPr/>
            </p:nvGrpSpPr>
            <p:grpSpPr>
              <a:xfrm>
                <a:off x="5177699" y="3492117"/>
                <a:ext cx="37776" cy="32357"/>
                <a:chOff x="5177699" y="3492117"/>
                <a:chExt cx="37776" cy="32357"/>
              </a:xfrm>
            </p:grpSpPr>
            <p:sp>
              <p:nvSpPr>
                <p:cNvPr id="7047" name="Google Shape;7047;p9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9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95"/>
              <p:cNvGrpSpPr/>
              <p:nvPr/>
            </p:nvGrpSpPr>
            <p:grpSpPr>
              <a:xfrm>
                <a:off x="5349431" y="3622346"/>
                <a:ext cx="37870" cy="32380"/>
                <a:chOff x="5349431" y="3622346"/>
                <a:chExt cx="37870" cy="32380"/>
              </a:xfrm>
            </p:grpSpPr>
            <p:sp>
              <p:nvSpPr>
                <p:cNvPr id="7050" name="Google Shape;7050;p9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9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95"/>
              <p:cNvGrpSpPr/>
              <p:nvPr/>
            </p:nvGrpSpPr>
            <p:grpSpPr>
              <a:xfrm>
                <a:off x="5068855" y="3563980"/>
                <a:ext cx="53954" cy="46223"/>
                <a:chOff x="5068855" y="3563980"/>
                <a:chExt cx="53954" cy="46223"/>
              </a:xfrm>
            </p:grpSpPr>
            <p:sp>
              <p:nvSpPr>
                <p:cNvPr id="7053" name="Google Shape;7053;p9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9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95"/>
              <p:cNvGrpSpPr/>
              <p:nvPr/>
            </p:nvGrpSpPr>
            <p:grpSpPr>
              <a:xfrm>
                <a:off x="5037654" y="3392507"/>
                <a:ext cx="37870" cy="32451"/>
                <a:chOff x="5037654" y="3392507"/>
                <a:chExt cx="37870" cy="32451"/>
              </a:xfrm>
            </p:grpSpPr>
            <p:sp>
              <p:nvSpPr>
                <p:cNvPr id="7056" name="Google Shape;7056;p9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9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95"/>
              <p:cNvGrpSpPr/>
              <p:nvPr/>
            </p:nvGrpSpPr>
            <p:grpSpPr>
              <a:xfrm>
                <a:off x="5456560" y="3368629"/>
                <a:ext cx="37870" cy="32451"/>
                <a:chOff x="5456560" y="3368629"/>
                <a:chExt cx="37870" cy="32451"/>
              </a:xfrm>
            </p:grpSpPr>
            <p:sp>
              <p:nvSpPr>
                <p:cNvPr id="7059" name="Google Shape;7059;p9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9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95"/>
              <p:cNvGrpSpPr/>
              <p:nvPr/>
            </p:nvGrpSpPr>
            <p:grpSpPr>
              <a:xfrm>
                <a:off x="4755749" y="3501516"/>
                <a:ext cx="46246" cy="39608"/>
                <a:chOff x="4755749" y="3501516"/>
                <a:chExt cx="46246" cy="39608"/>
              </a:xfrm>
            </p:grpSpPr>
            <p:sp>
              <p:nvSpPr>
                <p:cNvPr id="7062" name="Google Shape;7062;p9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9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4" name="Google Shape;7064;p95"/>
              <p:cNvGrpSpPr/>
              <p:nvPr/>
            </p:nvGrpSpPr>
            <p:grpSpPr>
              <a:xfrm>
                <a:off x="4681346" y="3485582"/>
                <a:ext cx="37783" cy="32427"/>
                <a:chOff x="4681346" y="3485582"/>
                <a:chExt cx="37783" cy="32427"/>
              </a:xfrm>
            </p:grpSpPr>
            <p:sp>
              <p:nvSpPr>
                <p:cNvPr id="7065" name="Google Shape;7065;p9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9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95"/>
              <p:cNvGrpSpPr/>
              <p:nvPr/>
            </p:nvGrpSpPr>
            <p:grpSpPr>
              <a:xfrm>
                <a:off x="4767067" y="3291088"/>
                <a:ext cx="37878" cy="32451"/>
                <a:chOff x="4767067" y="3291088"/>
                <a:chExt cx="37878" cy="32451"/>
              </a:xfrm>
            </p:grpSpPr>
            <p:sp>
              <p:nvSpPr>
                <p:cNvPr id="7068" name="Google Shape;7068;p9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9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0" name="Google Shape;7070;p95"/>
              <p:cNvGrpSpPr/>
              <p:nvPr/>
            </p:nvGrpSpPr>
            <p:grpSpPr>
              <a:xfrm>
                <a:off x="4687819" y="3405539"/>
                <a:ext cx="37776" cy="32451"/>
                <a:chOff x="4687819" y="3405539"/>
                <a:chExt cx="37776" cy="32451"/>
              </a:xfrm>
            </p:grpSpPr>
            <p:sp>
              <p:nvSpPr>
                <p:cNvPr id="7071" name="Google Shape;7071;p9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9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95"/>
              <p:cNvGrpSpPr/>
              <p:nvPr/>
            </p:nvGrpSpPr>
            <p:grpSpPr>
              <a:xfrm>
                <a:off x="4923101" y="3444809"/>
                <a:ext cx="52813" cy="45318"/>
                <a:chOff x="4923101" y="3444809"/>
                <a:chExt cx="52813" cy="45318"/>
              </a:xfrm>
            </p:grpSpPr>
            <p:sp>
              <p:nvSpPr>
                <p:cNvPr id="7074" name="Google Shape;7074;p9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9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95"/>
              <p:cNvGrpSpPr/>
              <p:nvPr/>
            </p:nvGrpSpPr>
            <p:grpSpPr>
              <a:xfrm>
                <a:off x="4846040" y="3654750"/>
                <a:ext cx="31405" cy="26993"/>
                <a:chOff x="4846040" y="3654750"/>
                <a:chExt cx="31405" cy="26993"/>
              </a:xfrm>
            </p:grpSpPr>
            <p:sp>
              <p:nvSpPr>
                <p:cNvPr id="7077" name="Google Shape;7077;p9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9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95"/>
              <p:cNvGrpSpPr/>
              <p:nvPr/>
            </p:nvGrpSpPr>
            <p:grpSpPr>
              <a:xfrm>
                <a:off x="4925673" y="3691700"/>
                <a:ext cx="40253" cy="34472"/>
                <a:chOff x="4925673" y="3691700"/>
                <a:chExt cx="40253" cy="34472"/>
              </a:xfrm>
            </p:grpSpPr>
            <p:sp>
              <p:nvSpPr>
                <p:cNvPr id="7080" name="Google Shape;7080;p9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9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2" name="Google Shape;7082;p95"/>
              <p:cNvGrpSpPr/>
              <p:nvPr/>
            </p:nvGrpSpPr>
            <p:grpSpPr>
              <a:xfrm>
                <a:off x="4894653" y="3740848"/>
                <a:ext cx="31405" cy="26906"/>
                <a:chOff x="4894653" y="3740848"/>
                <a:chExt cx="31405" cy="26906"/>
              </a:xfrm>
            </p:grpSpPr>
            <p:sp>
              <p:nvSpPr>
                <p:cNvPr id="7083" name="Google Shape;7083;p9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9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95"/>
              <p:cNvGrpSpPr/>
              <p:nvPr/>
            </p:nvGrpSpPr>
            <p:grpSpPr>
              <a:xfrm>
                <a:off x="4962300" y="3696348"/>
                <a:ext cx="38255" cy="32773"/>
                <a:chOff x="4962300" y="3696348"/>
                <a:chExt cx="38255" cy="32773"/>
              </a:xfrm>
            </p:grpSpPr>
            <p:sp>
              <p:nvSpPr>
                <p:cNvPr id="7086" name="Google Shape;7086;p9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9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95"/>
              <p:cNvGrpSpPr/>
              <p:nvPr/>
            </p:nvGrpSpPr>
            <p:grpSpPr>
              <a:xfrm>
                <a:off x="4980185" y="3743349"/>
                <a:ext cx="31499" cy="26969"/>
                <a:chOff x="4980185" y="3743349"/>
                <a:chExt cx="31499" cy="26969"/>
              </a:xfrm>
            </p:grpSpPr>
            <p:sp>
              <p:nvSpPr>
                <p:cNvPr id="7089" name="Google Shape;7089;p9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9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95"/>
              <p:cNvGrpSpPr/>
              <p:nvPr/>
            </p:nvGrpSpPr>
            <p:grpSpPr>
              <a:xfrm>
                <a:off x="5013768" y="3734312"/>
                <a:ext cx="31499" cy="26969"/>
                <a:chOff x="5013768" y="3734312"/>
                <a:chExt cx="31499" cy="26969"/>
              </a:xfrm>
            </p:grpSpPr>
            <p:sp>
              <p:nvSpPr>
                <p:cNvPr id="7092" name="Google Shape;7092;p9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9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95"/>
              <p:cNvGrpSpPr/>
              <p:nvPr/>
            </p:nvGrpSpPr>
            <p:grpSpPr>
              <a:xfrm>
                <a:off x="5036703" y="3764545"/>
                <a:ext cx="31499" cy="26898"/>
                <a:chOff x="5036703" y="3764545"/>
                <a:chExt cx="31499" cy="26898"/>
              </a:xfrm>
            </p:grpSpPr>
            <p:sp>
              <p:nvSpPr>
                <p:cNvPr id="7095" name="Google Shape;7095;p9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9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95"/>
              <p:cNvGrpSpPr/>
              <p:nvPr/>
            </p:nvGrpSpPr>
            <p:grpSpPr>
              <a:xfrm>
                <a:off x="4953546" y="3768352"/>
                <a:ext cx="31405" cy="26898"/>
                <a:chOff x="4953546" y="3768352"/>
                <a:chExt cx="31405" cy="26898"/>
              </a:xfrm>
            </p:grpSpPr>
            <p:sp>
              <p:nvSpPr>
                <p:cNvPr id="7098" name="Google Shape;7098;p9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9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0" name="Google Shape;7100;p95"/>
              <p:cNvGrpSpPr/>
              <p:nvPr/>
            </p:nvGrpSpPr>
            <p:grpSpPr>
              <a:xfrm>
                <a:off x="4964770" y="3814016"/>
                <a:ext cx="31499" cy="26993"/>
                <a:chOff x="4964770" y="3814016"/>
                <a:chExt cx="31499" cy="26993"/>
              </a:xfrm>
            </p:grpSpPr>
            <p:sp>
              <p:nvSpPr>
                <p:cNvPr id="7101" name="Google Shape;7101;p9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9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95"/>
              <p:cNvGrpSpPr/>
              <p:nvPr/>
            </p:nvGrpSpPr>
            <p:grpSpPr>
              <a:xfrm>
                <a:off x="4923290" y="3800504"/>
                <a:ext cx="31468" cy="26898"/>
                <a:chOff x="4923290" y="3800504"/>
                <a:chExt cx="31468" cy="26898"/>
              </a:xfrm>
            </p:grpSpPr>
            <p:sp>
              <p:nvSpPr>
                <p:cNvPr id="7104" name="Google Shape;7104;p9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9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95"/>
              <p:cNvGrpSpPr/>
              <p:nvPr/>
            </p:nvGrpSpPr>
            <p:grpSpPr>
              <a:xfrm>
                <a:off x="5108534" y="3650943"/>
                <a:ext cx="31405" cy="26993"/>
                <a:chOff x="5108534" y="3650943"/>
                <a:chExt cx="31405" cy="26993"/>
              </a:xfrm>
            </p:grpSpPr>
            <p:sp>
              <p:nvSpPr>
                <p:cNvPr id="7107" name="Google Shape;7107;p9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9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95"/>
              <p:cNvGrpSpPr/>
              <p:nvPr/>
            </p:nvGrpSpPr>
            <p:grpSpPr>
              <a:xfrm>
                <a:off x="5119380" y="3760739"/>
                <a:ext cx="31499" cy="26993"/>
                <a:chOff x="5119380" y="3760739"/>
                <a:chExt cx="31499" cy="26993"/>
              </a:xfrm>
            </p:grpSpPr>
            <p:sp>
              <p:nvSpPr>
                <p:cNvPr id="7110" name="Google Shape;7110;p9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9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95"/>
              <p:cNvGrpSpPr/>
              <p:nvPr/>
            </p:nvGrpSpPr>
            <p:grpSpPr>
              <a:xfrm>
                <a:off x="5119380" y="3788235"/>
                <a:ext cx="31499" cy="26993"/>
                <a:chOff x="5119380" y="3788235"/>
                <a:chExt cx="31499" cy="26993"/>
              </a:xfrm>
            </p:grpSpPr>
            <p:sp>
              <p:nvSpPr>
                <p:cNvPr id="7113" name="Google Shape;7113;p9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9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95"/>
              <p:cNvGrpSpPr/>
              <p:nvPr/>
            </p:nvGrpSpPr>
            <p:grpSpPr>
              <a:xfrm>
                <a:off x="5158005" y="3875284"/>
                <a:ext cx="31405" cy="27001"/>
                <a:chOff x="5158005" y="3875284"/>
                <a:chExt cx="31405" cy="27001"/>
              </a:xfrm>
            </p:grpSpPr>
            <p:sp>
              <p:nvSpPr>
                <p:cNvPr id="7116" name="Google Shape;7116;p9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9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95"/>
              <p:cNvGrpSpPr/>
              <p:nvPr/>
            </p:nvGrpSpPr>
            <p:grpSpPr>
              <a:xfrm>
                <a:off x="5233163" y="3764545"/>
                <a:ext cx="31499" cy="26898"/>
                <a:chOff x="5233163" y="3764545"/>
                <a:chExt cx="31499" cy="26898"/>
              </a:xfrm>
            </p:grpSpPr>
            <p:sp>
              <p:nvSpPr>
                <p:cNvPr id="7119" name="Google Shape;7119;p9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9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95"/>
              <p:cNvGrpSpPr/>
              <p:nvPr/>
            </p:nvGrpSpPr>
            <p:grpSpPr>
              <a:xfrm>
                <a:off x="5276168" y="3805545"/>
                <a:ext cx="31499" cy="26906"/>
                <a:chOff x="5276168" y="3805545"/>
                <a:chExt cx="31499" cy="26906"/>
              </a:xfrm>
            </p:grpSpPr>
            <p:sp>
              <p:nvSpPr>
                <p:cNvPr id="7122" name="Google Shape;7122;p9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9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4" name="Google Shape;7124;p95"/>
              <p:cNvGrpSpPr/>
              <p:nvPr/>
            </p:nvGrpSpPr>
            <p:grpSpPr>
              <a:xfrm>
                <a:off x="5294053" y="3851933"/>
                <a:ext cx="31405" cy="26945"/>
                <a:chOff x="5294053" y="3851933"/>
                <a:chExt cx="31405" cy="26945"/>
              </a:xfrm>
            </p:grpSpPr>
            <p:sp>
              <p:nvSpPr>
                <p:cNvPr id="7125" name="Google Shape;7125;p9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9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95"/>
              <p:cNvGrpSpPr/>
              <p:nvPr/>
            </p:nvGrpSpPr>
            <p:grpSpPr>
              <a:xfrm>
                <a:off x="5341723" y="3851902"/>
                <a:ext cx="31405" cy="26977"/>
                <a:chOff x="5341723" y="3851902"/>
                <a:chExt cx="31405" cy="26977"/>
              </a:xfrm>
            </p:grpSpPr>
            <p:sp>
              <p:nvSpPr>
                <p:cNvPr id="7128" name="Google Shape;7128;p9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9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0" name="Google Shape;7130;p95"/>
              <p:cNvGrpSpPr/>
              <p:nvPr/>
            </p:nvGrpSpPr>
            <p:grpSpPr>
              <a:xfrm>
                <a:off x="5054871" y="3507855"/>
                <a:ext cx="31405" cy="26993"/>
                <a:chOff x="5054871" y="3507855"/>
                <a:chExt cx="31405" cy="26993"/>
              </a:xfrm>
            </p:grpSpPr>
            <p:sp>
              <p:nvSpPr>
                <p:cNvPr id="7131" name="Google Shape;7131;p9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9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95"/>
              <p:cNvGrpSpPr/>
              <p:nvPr/>
            </p:nvGrpSpPr>
            <p:grpSpPr>
              <a:xfrm>
                <a:off x="4876579" y="3675325"/>
                <a:ext cx="31405" cy="26969"/>
                <a:chOff x="4876579" y="3675325"/>
                <a:chExt cx="31405" cy="26969"/>
              </a:xfrm>
            </p:grpSpPr>
            <p:sp>
              <p:nvSpPr>
                <p:cNvPr id="7134" name="Google Shape;7134;p9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9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95"/>
              <p:cNvGrpSpPr/>
              <p:nvPr/>
            </p:nvGrpSpPr>
            <p:grpSpPr>
              <a:xfrm>
                <a:off x="4842233" y="3688333"/>
                <a:ext cx="31405" cy="26993"/>
                <a:chOff x="4842233" y="3688333"/>
                <a:chExt cx="31405" cy="26993"/>
              </a:xfrm>
            </p:grpSpPr>
            <p:sp>
              <p:nvSpPr>
                <p:cNvPr id="7137" name="Google Shape;7137;p9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9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95"/>
              <p:cNvGrpSpPr/>
              <p:nvPr/>
            </p:nvGrpSpPr>
            <p:grpSpPr>
              <a:xfrm>
                <a:off x="5187876" y="3608032"/>
                <a:ext cx="31405" cy="27001"/>
                <a:chOff x="5187876" y="3608032"/>
                <a:chExt cx="31405" cy="27001"/>
              </a:xfrm>
            </p:grpSpPr>
            <p:sp>
              <p:nvSpPr>
                <p:cNvPr id="7140" name="Google Shape;7140;p9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9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2" name="Google Shape;7142;p9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9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4" name="Google Shape;7144;p95"/>
              <p:cNvGrpSpPr/>
              <p:nvPr/>
            </p:nvGrpSpPr>
            <p:grpSpPr>
              <a:xfrm>
                <a:off x="5269224" y="3304167"/>
                <a:ext cx="40253" cy="34402"/>
                <a:chOff x="5269224" y="3304167"/>
                <a:chExt cx="40253" cy="34402"/>
              </a:xfrm>
            </p:grpSpPr>
            <p:sp>
              <p:nvSpPr>
                <p:cNvPr id="7145" name="Google Shape;7145;p9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9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95"/>
              <p:cNvGrpSpPr/>
              <p:nvPr/>
            </p:nvGrpSpPr>
            <p:grpSpPr>
              <a:xfrm>
                <a:off x="5327354" y="3476615"/>
                <a:ext cx="49864" cy="42723"/>
                <a:chOff x="5327354" y="3476615"/>
                <a:chExt cx="49864" cy="42723"/>
              </a:xfrm>
            </p:grpSpPr>
            <p:sp>
              <p:nvSpPr>
                <p:cNvPr id="7148" name="Google Shape;7148;p9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9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0" name="Google Shape;7150;p9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9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2" name="Google Shape;7152;p95"/>
              <p:cNvGrpSpPr/>
              <p:nvPr/>
            </p:nvGrpSpPr>
            <p:grpSpPr>
              <a:xfrm>
                <a:off x="5341723" y="3775957"/>
                <a:ext cx="31405" cy="26898"/>
                <a:chOff x="5341723" y="3775957"/>
                <a:chExt cx="31405" cy="26898"/>
              </a:xfrm>
            </p:grpSpPr>
            <p:sp>
              <p:nvSpPr>
                <p:cNvPr id="7153" name="Google Shape;7153;p9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9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5" name="Google Shape;7155;p95"/>
              <p:cNvGrpSpPr/>
              <p:nvPr/>
            </p:nvGrpSpPr>
            <p:grpSpPr>
              <a:xfrm>
                <a:off x="5439053" y="3699274"/>
                <a:ext cx="31405" cy="26898"/>
                <a:chOff x="5439053" y="3699274"/>
                <a:chExt cx="31405" cy="26898"/>
              </a:xfrm>
            </p:grpSpPr>
            <p:sp>
              <p:nvSpPr>
                <p:cNvPr id="7156" name="Google Shape;7156;p9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9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95"/>
              <p:cNvGrpSpPr/>
              <p:nvPr/>
            </p:nvGrpSpPr>
            <p:grpSpPr>
              <a:xfrm>
                <a:off x="5412414" y="3622307"/>
                <a:ext cx="31499" cy="26993"/>
                <a:chOff x="5412414" y="3622307"/>
                <a:chExt cx="31499" cy="26993"/>
              </a:xfrm>
            </p:grpSpPr>
            <p:sp>
              <p:nvSpPr>
                <p:cNvPr id="7159" name="Google Shape;7159;p9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9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95"/>
              <p:cNvGrpSpPr/>
              <p:nvPr/>
            </p:nvGrpSpPr>
            <p:grpSpPr>
              <a:xfrm>
                <a:off x="5476254" y="3473949"/>
                <a:ext cx="26835" cy="26930"/>
                <a:chOff x="5476254" y="3473949"/>
                <a:chExt cx="26835" cy="26930"/>
              </a:xfrm>
            </p:grpSpPr>
            <p:sp>
              <p:nvSpPr>
                <p:cNvPr id="7162" name="Google Shape;7162;p9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9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95"/>
              <p:cNvGrpSpPr/>
              <p:nvPr/>
            </p:nvGrpSpPr>
            <p:grpSpPr>
              <a:xfrm>
                <a:off x="5564547" y="3481594"/>
                <a:ext cx="31397" cy="26898"/>
                <a:chOff x="5564547" y="3481594"/>
                <a:chExt cx="31397" cy="26898"/>
              </a:xfrm>
            </p:grpSpPr>
            <p:sp>
              <p:nvSpPr>
                <p:cNvPr id="7165" name="Google Shape;7165;p9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9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95"/>
              <p:cNvGrpSpPr/>
              <p:nvPr/>
            </p:nvGrpSpPr>
            <p:grpSpPr>
              <a:xfrm>
                <a:off x="5534101" y="3470174"/>
                <a:ext cx="31397" cy="26906"/>
                <a:chOff x="5534101" y="3470174"/>
                <a:chExt cx="31397" cy="26906"/>
              </a:xfrm>
            </p:grpSpPr>
            <p:sp>
              <p:nvSpPr>
                <p:cNvPr id="7168" name="Google Shape;7168;p9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9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0" name="Google Shape;7170;p95"/>
              <p:cNvGrpSpPr/>
              <p:nvPr/>
            </p:nvGrpSpPr>
            <p:grpSpPr>
              <a:xfrm>
                <a:off x="5610879" y="3314486"/>
                <a:ext cx="31499" cy="26938"/>
                <a:chOff x="5610879" y="3314486"/>
                <a:chExt cx="31499" cy="26938"/>
              </a:xfrm>
            </p:grpSpPr>
            <p:sp>
              <p:nvSpPr>
                <p:cNvPr id="7171" name="Google Shape;7171;p9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9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3" name="Google Shape;7173;p95"/>
              <p:cNvGrpSpPr/>
              <p:nvPr/>
            </p:nvGrpSpPr>
            <p:grpSpPr>
              <a:xfrm>
                <a:off x="4834525" y="3501382"/>
                <a:ext cx="31499" cy="26898"/>
                <a:chOff x="4834525" y="3501382"/>
                <a:chExt cx="31499" cy="26898"/>
              </a:xfrm>
            </p:grpSpPr>
            <p:sp>
              <p:nvSpPr>
                <p:cNvPr id="7174" name="Google Shape;7174;p9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9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95"/>
              <p:cNvGrpSpPr/>
              <p:nvPr/>
            </p:nvGrpSpPr>
            <p:grpSpPr>
              <a:xfrm>
                <a:off x="4898460" y="3580158"/>
                <a:ext cx="31405" cy="26898"/>
                <a:chOff x="4898460" y="3580158"/>
                <a:chExt cx="31405" cy="26898"/>
              </a:xfrm>
            </p:grpSpPr>
            <p:sp>
              <p:nvSpPr>
                <p:cNvPr id="7177" name="Google Shape;7177;p9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9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95"/>
              <p:cNvGrpSpPr/>
              <p:nvPr/>
            </p:nvGrpSpPr>
            <p:grpSpPr>
              <a:xfrm>
                <a:off x="4882667" y="3608032"/>
                <a:ext cx="31499" cy="27001"/>
                <a:chOff x="4882667" y="3608032"/>
                <a:chExt cx="31499" cy="27001"/>
              </a:xfrm>
            </p:grpSpPr>
            <p:sp>
              <p:nvSpPr>
                <p:cNvPr id="7180" name="Google Shape;7180;p9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9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2" name="Google Shape;7182;p95"/>
              <p:cNvGrpSpPr/>
              <p:nvPr/>
            </p:nvGrpSpPr>
            <p:grpSpPr>
              <a:xfrm>
                <a:off x="4843373" y="3631407"/>
                <a:ext cx="16273" cy="16186"/>
                <a:chOff x="4843373" y="3631407"/>
                <a:chExt cx="16273" cy="16186"/>
              </a:xfrm>
            </p:grpSpPr>
            <p:sp>
              <p:nvSpPr>
                <p:cNvPr id="7183" name="Google Shape;7183;p9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9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5" name="Google Shape;7185;p95"/>
              <p:cNvGrpSpPr/>
              <p:nvPr/>
            </p:nvGrpSpPr>
            <p:grpSpPr>
              <a:xfrm>
                <a:off x="4727773" y="3591578"/>
                <a:ext cx="31499" cy="26898"/>
                <a:chOff x="4727773" y="3591578"/>
                <a:chExt cx="31499" cy="26898"/>
              </a:xfrm>
            </p:grpSpPr>
            <p:sp>
              <p:nvSpPr>
                <p:cNvPr id="7186" name="Google Shape;7186;p9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9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8" name="Google Shape;7188;p9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9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0" name="Google Shape;7190;p95"/>
              <p:cNvGrpSpPr/>
              <p:nvPr/>
            </p:nvGrpSpPr>
            <p:grpSpPr>
              <a:xfrm>
                <a:off x="4609421" y="3577398"/>
                <a:ext cx="31499" cy="27001"/>
                <a:chOff x="4609421" y="3577398"/>
                <a:chExt cx="31499" cy="27001"/>
              </a:xfrm>
            </p:grpSpPr>
            <p:sp>
              <p:nvSpPr>
                <p:cNvPr id="7191" name="Google Shape;7191;p9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9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95"/>
              <p:cNvGrpSpPr/>
              <p:nvPr/>
            </p:nvGrpSpPr>
            <p:grpSpPr>
              <a:xfrm>
                <a:off x="4649289" y="3577398"/>
                <a:ext cx="31499" cy="27001"/>
                <a:chOff x="4649289" y="3577398"/>
                <a:chExt cx="31499" cy="27001"/>
              </a:xfrm>
            </p:grpSpPr>
            <p:sp>
              <p:nvSpPr>
                <p:cNvPr id="7194" name="Google Shape;7194;p9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9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95"/>
              <p:cNvGrpSpPr/>
              <p:nvPr/>
            </p:nvGrpSpPr>
            <p:grpSpPr>
              <a:xfrm>
                <a:off x="4605614" y="3639523"/>
                <a:ext cx="31499" cy="26906"/>
                <a:chOff x="4605614" y="3639523"/>
                <a:chExt cx="31499" cy="26906"/>
              </a:xfrm>
            </p:grpSpPr>
            <p:sp>
              <p:nvSpPr>
                <p:cNvPr id="7197" name="Google Shape;7197;p9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9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95"/>
              <p:cNvGrpSpPr/>
              <p:nvPr/>
            </p:nvGrpSpPr>
            <p:grpSpPr>
              <a:xfrm>
                <a:off x="4785149" y="3618846"/>
                <a:ext cx="26930" cy="26843"/>
                <a:chOff x="4785149" y="3618846"/>
                <a:chExt cx="26930" cy="26843"/>
              </a:xfrm>
            </p:grpSpPr>
            <p:sp>
              <p:nvSpPr>
                <p:cNvPr id="7200" name="Google Shape;7200;p9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9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95"/>
              <p:cNvGrpSpPr/>
              <p:nvPr/>
            </p:nvGrpSpPr>
            <p:grpSpPr>
              <a:xfrm>
                <a:off x="4810167" y="3601567"/>
                <a:ext cx="31405" cy="26898"/>
                <a:chOff x="4810167" y="3601567"/>
                <a:chExt cx="31405" cy="26898"/>
              </a:xfrm>
            </p:grpSpPr>
            <p:sp>
              <p:nvSpPr>
                <p:cNvPr id="7203" name="Google Shape;7203;p9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9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95"/>
              <p:cNvGrpSpPr/>
              <p:nvPr/>
            </p:nvGrpSpPr>
            <p:grpSpPr>
              <a:xfrm>
                <a:off x="4831002" y="3373230"/>
                <a:ext cx="31405" cy="26898"/>
                <a:chOff x="4831002" y="3373230"/>
                <a:chExt cx="31405" cy="26898"/>
              </a:xfrm>
            </p:grpSpPr>
            <p:sp>
              <p:nvSpPr>
                <p:cNvPr id="7206" name="Google Shape;7206;p9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9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95"/>
              <p:cNvGrpSpPr/>
              <p:nvPr/>
            </p:nvGrpSpPr>
            <p:grpSpPr>
              <a:xfrm>
                <a:off x="4719311" y="3355054"/>
                <a:ext cx="31499" cy="27001"/>
                <a:chOff x="4719311" y="3355054"/>
                <a:chExt cx="31499" cy="27001"/>
              </a:xfrm>
            </p:grpSpPr>
            <p:sp>
              <p:nvSpPr>
                <p:cNvPr id="7209" name="Google Shape;7209;p9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9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95"/>
              <p:cNvGrpSpPr/>
              <p:nvPr/>
            </p:nvGrpSpPr>
            <p:grpSpPr>
              <a:xfrm>
                <a:off x="4798755" y="3450260"/>
                <a:ext cx="26930" cy="26930"/>
                <a:chOff x="4798755" y="3450260"/>
                <a:chExt cx="26930" cy="26930"/>
              </a:xfrm>
            </p:grpSpPr>
            <p:sp>
              <p:nvSpPr>
                <p:cNvPr id="7212" name="Google Shape;7212;p9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9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95"/>
              <p:cNvGrpSpPr/>
              <p:nvPr/>
            </p:nvGrpSpPr>
            <p:grpSpPr>
              <a:xfrm>
                <a:off x="4645576" y="3467555"/>
                <a:ext cx="31405" cy="26953"/>
                <a:chOff x="4645576" y="3467555"/>
                <a:chExt cx="31405" cy="26953"/>
              </a:xfrm>
            </p:grpSpPr>
            <p:sp>
              <p:nvSpPr>
                <p:cNvPr id="7215" name="Google Shape;7215;p9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9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95"/>
              <p:cNvGrpSpPr/>
              <p:nvPr/>
            </p:nvGrpSpPr>
            <p:grpSpPr>
              <a:xfrm>
                <a:off x="4687631" y="3583965"/>
                <a:ext cx="31499" cy="26898"/>
                <a:chOff x="4687631" y="3583965"/>
                <a:chExt cx="31499" cy="26898"/>
              </a:xfrm>
            </p:grpSpPr>
            <p:sp>
              <p:nvSpPr>
                <p:cNvPr id="7218" name="Google Shape;7218;p9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9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95"/>
              <p:cNvGrpSpPr/>
              <p:nvPr/>
            </p:nvGrpSpPr>
            <p:grpSpPr>
              <a:xfrm>
                <a:off x="4719311" y="3471314"/>
                <a:ext cx="31499" cy="27001"/>
                <a:chOff x="4719311" y="3471314"/>
                <a:chExt cx="31499" cy="27001"/>
              </a:xfrm>
            </p:grpSpPr>
            <p:sp>
              <p:nvSpPr>
                <p:cNvPr id="7221" name="Google Shape;7221;p9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9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95"/>
              <p:cNvGrpSpPr/>
              <p:nvPr/>
            </p:nvGrpSpPr>
            <p:grpSpPr>
              <a:xfrm>
                <a:off x="4719311" y="3434404"/>
                <a:ext cx="31499" cy="26898"/>
                <a:chOff x="4719311" y="3434404"/>
                <a:chExt cx="31499" cy="26898"/>
              </a:xfrm>
            </p:grpSpPr>
            <p:sp>
              <p:nvSpPr>
                <p:cNvPr id="7224" name="Google Shape;7224;p9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9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95"/>
              <p:cNvGrpSpPr/>
              <p:nvPr/>
            </p:nvGrpSpPr>
            <p:grpSpPr>
              <a:xfrm>
                <a:off x="4768876" y="3401772"/>
                <a:ext cx="31499" cy="26898"/>
                <a:chOff x="4768876" y="3401772"/>
                <a:chExt cx="31499" cy="26898"/>
              </a:xfrm>
            </p:grpSpPr>
            <p:sp>
              <p:nvSpPr>
                <p:cNvPr id="7227" name="Google Shape;7227;p9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9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95"/>
              <p:cNvGrpSpPr/>
              <p:nvPr/>
            </p:nvGrpSpPr>
            <p:grpSpPr>
              <a:xfrm>
                <a:off x="4762214" y="3471377"/>
                <a:ext cx="26938" cy="26938"/>
                <a:chOff x="4762214" y="3471377"/>
                <a:chExt cx="26938" cy="26938"/>
              </a:xfrm>
            </p:grpSpPr>
            <p:sp>
              <p:nvSpPr>
                <p:cNvPr id="7230" name="Google Shape;7230;p9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9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2" name="Google Shape;7232;p95"/>
              <p:cNvGrpSpPr/>
              <p:nvPr/>
            </p:nvGrpSpPr>
            <p:grpSpPr>
              <a:xfrm>
                <a:off x="4790473" y="3344782"/>
                <a:ext cx="31405" cy="26898"/>
                <a:chOff x="4790473" y="3344782"/>
                <a:chExt cx="31405" cy="26898"/>
              </a:xfrm>
            </p:grpSpPr>
            <p:sp>
              <p:nvSpPr>
                <p:cNvPr id="7233" name="Google Shape;7233;p9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9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95"/>
              <p:cNvGrpSpPr/>
              <p:nvPr/>
            </p:nvGrpSpPr>
            <p:grpSpPr>
              <a:xfrm>
                <a:off x="4823774" y="3950733"/>
                <a:ext cx="37398" cy="32034"/>
                <a:chOff x="4823774" y="3950733"/>
                <a:chExt cx="37398" cy="32034"/>
              </a:xfrm>
            </p:grpSpPr>
            <p:sp>
              <p:nvSpPr>
                <p:cNvPr id="7236" name="Google Shape;7236;p9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9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95"/>
              <p:cNvGrpSpPr/>
              <p:nvPr/>
            </p:nvGrpSpPr>
            <p:grpSpPr>
              <a:xfrm>
                <a:off x="4823396" y="4110566"/>
                <a:ext cx="31405" cy="26906"/>
                <a:chOff x="4823396" y="4110566"/>
                <a:chExt cx="31405" cy="26906"/>
              </a:xfrm>
            </p:grpSpPr>
            <p:sp>
              <p:nvSpPr>
                <p:cNvPr id="7239" name="Google Shape;7239;p9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9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95"/>
              <p:cNvGrpSpPr/>
              <p:nvPr/>
            </p:nvGrpSpPr>
            <p:grpSpPr>
              <a:xfrm>
                <a:off x="4838332" y="3821150"/>
                <a:ext cx="31499" cy="26898"/>
                <a:chOff x="4838332" y="3821150"/>
                <a:chExt cx="31499" cy="26898"/>
              </a:xfrm>
            </p:grpSpPr>
            <p:sp>
              <p:nvSpPr>
                <p:cNvPr id="7242" name="Google Shape;7242;p9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9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95"/>
              <p:cNvGrpSpPr/>
              <p:nvPr/>
            </p:nvGrpSpPr>
            <p:grpSpPr>
              <a:xfrm>
                <a:off x="4661275" y="3815007"/>
                <a:ext cx="36824" cy="31523"/>
                <a:chOff x="4661275" y="3815007"/>
                <a:chExt cx="36824" cy="31523"/>
              </a:xfrm>
            </p:grpSpPr>
            <p:sp>
              <p:nvSpPr>
                <p:cNvPr id="7245" name="Google Shape;7245;p9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9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7" name="Google Shape;7247;p95"/>
              <p:cNvGrpSpPr/>
              <p:nvPr/>
            </p:nvGrpSpPr>
            <p:grpSpPr>
              <a:xfrm>
                <a:off x="4558998" y="3851037"/>
                <a:ext cx="33591" cy="28699"/>
                <a:chOff x="4558998" y="3851037"/>
                <a:chExt cx="33591" cy="28699"/>
              </a:xfrm>
            </p:grpSpPr>
            <p:sp>
              <p:nvSpPr>
                <p:cNvPr id="7248" name="Google Shape;7248;p9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9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95"/>
              <p:cNvGrpSpPr/>
              <p:nvPr/>
            </p:nvGrpSpPr>
            <p:grpSpPr>
              <a:xfrm>
                <a:off x="4696762" y="3638587"/>
                <a:ext cx="33591" cy="28794"/>
                <a:chOff x="4696762" y="3638587"/>
                <a:chExt cx="33591" cy="28794"/>
              </a:xfrm>
            </p:grpSpPr>
            <p:sp>
              <p:nvSpPr>
                <p:cNvPr id="7251" name="Google Shape;7251;p9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9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95"/>
              <p:cNvGrpSpPr/>
              <p:nvPr/>
            </p:nvGrpSpPr>
            <p:grpSpPr>
              <a:xfrm>
                <a:off x="4929479" y="3939140"/>
                <a:ext cx="33497" cy="28692"/>
                <a:chOff x="4929479" y="3939140"/>
                <a:chExt cx="33497" cy="28692"/>
              </a:xfrm>
            </p:grpSpPr>
            <p:sp>
              <p:nvSpPr>
                <p:cNvPr id="7254" name="Google Shape;7254;p9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9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95"/>
              <p:cNvGrpSpPr/>
              <p:nvPr/>
            </p:nvGrpSpPr>
            <p:grpSpPr>
              <a:xfrm>
                <a:off x="4907119" y="3986039"/>
                <a:ext cx="33497" cy="28699"/>
                <a:chOff x="4907119" y="3986039"/>
                <a:chExt cx="33497" cy="28699"/>
              </a:xfrm>
            </p:grpSpPr>
            <p:sp>
              <p:nvSpPr>
                <p:cNvPr id="7257" name="Google Shape;7257;p9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9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95"/>
              <p:cNvGrpSpPr/>
              <p:nvPr/>
            </p:nvGrpSpPr>
            <p:grpSpPr>
              <a:xfrm>
                <a:off x="4911783" y="4048102"/>
                <a:ext cx="33591" cy="28762"/>
                <a:chOff x="4911783" y="4048102"/>
                <a:chExt cx="33591" cy="28762"/>
              </a:xfrm>
            </p:grpSpPr>
            <p:sp>
              <p:nvSpPr>
                <p:cNvPr id="7260" name="Google Shape;7260;p9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9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2" name="Google Shape;7262;p9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9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4" name="Google Shape;7264;p95"/>
              <p:cNvGrpSpPr/>
              <p:nvPr/>
            </p:nvGrpSpPr>
            <p:grpSpPr>
              <a:xfrm>
                <a:off x="4762623" y="3837847"/>
                <a:ext cx="42416" cy="36273"/>
                <a:chOff x="4762623" y="3837847"/>
                <a:chExt cx="42416" cy="36273"/>
              </a:xfrm>
            </p:grpSpPr>
            <p:sp>
              <p:nvSpPr>
                <p:cNvPr id="7265" name="Google Shape;7265;p9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9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95"/>
              <p:cNvGrpSpPr/>
              <p:nvPr/>
            </p:nvGrpSpPr>
            <p:grpSpPr>
              <a:xfrm>
                <a:off x="4746044" y="4104966"/>
                <a:ext cx="33497" cy="28699"/>
                <a:chOff x="4746044" y="4104966"/>
                <a:chExt cx="33497" cy="28699"/>
              </a:xfrm>
            </p:grpSpPr>
            <p:sp>
              <p:nvSpPr>
                <p:cNvPr id="7268" name="Google Shape;7268;p9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9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95"/>
              <p:cNvGrpSpPr/>
              <p:nvPr/>
            </p:nvGrpSpPr>
            <p:grpSpPr>
              <a:xfrm>
                <a:off x="4859646" y="4162554"/>
                <a:ext cx="33591" cy="28762"/>
                <a:chOff x="4859646" y="4162554"/>
                <a:chExt cx="33591" cy="28762"/>
              </a:xfrm>
            </p:grpSpPr>
            <p:sp>
              <p:nvSpPr>
                <p:cNvPr id="7271" name="Google Shape;7271;p9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9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3" name="Google Shape;7273;p95"/>
            <p:cNvGrpSpPr/>
            <p:nvPr/>
          </p:nvGrpSpPr>
          <p:grpSpPr>
            <a:xfrm>
              <a:off x="3597785" y="3274438"/>
              <a:ext cx="855610" cy="1122100"/>
              <a:chOff x="3597785" y="3274438"/>
              <a:chExt cx="855610" cy="1122100"/>
            </a:xfrm>
          </p:grpSpPr>
          <p:grpSp>
            <p:nvGrpSpPr>
              <p:cNvPr id="7274" name="Google Shape;7274;p95"/>
              <p:cNvGrpSpPr/>
              <p:nvPr/>
            </p:nvGrpSpPr>
            <p:grpSpPr>
              <a:xfrm>
                <a:off x="3617857" y="3284717"/>
                <a:ext cx="826785" cy="1099165"/>
                <a:chOff x="3617857" y="3284717"/>
                <a:chExt cx="826785" cy="1099165"/>
              </a:xfrm>
            </p:grpSpPr>
            <p:sp>
              <p:nvSpPr>
                <p:cNvPr id="7275" name="Google Shape;7275;p9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9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9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9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9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9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9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9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9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9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9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9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9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9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9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9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9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9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9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9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9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9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9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9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9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9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9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9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9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9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9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9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9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9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9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9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9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9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9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9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9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9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9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9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9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9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9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9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9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9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9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9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9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9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9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9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95"/>
              <p:cNvGrpSpPr/>
              <p:nvPr/>
            </p:nvGrpSpPr>
            <p:grpSpPr>
              <a:xfrm>
                <a:off x="4180904" y="4251758"/>
                <a:ext cx="37783" cy="32420"/>
                <a:chOff x="4180904" y="4251758"/>
                <a:chExt cx="37783" cy="32420"/>
              </a:xfrm>
            </p:grpSpPr>
            <p:sp>
              <p:nvSpPr>
                <p:cNvPr id="7332" name="Google Shape;7332;p9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9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95"/>
              <p:cNvGrpSpPr/>
              <p:nvPr/>
            </p:nvGrpSpPr>
            <p:grpSpPr>
              <a:xfrm>
                <a:off x="4201644" y="4081324"/>
                <a:ext cx="37783" cy="32364"/>
                <a:chOff x="4201644" y="4081324"/>
                <a:chExt cx="37783" cy="32364"/>
              </a:xfrm>
            </p:grpSpPr>
            <p:sp>
              <p:nvSpPr>
                <p:cNvPr id="7335" name="Google Shape;7335;p9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9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95"/>
              <p:cNvGrpSpPr/>
              <p:nvPr/>
            </p:nvGrpSpPr>
            <p:grpSpPr>
              <a:xfrm>
                <a:off x="4284416" y="3887428"/>
                <a:ext cx="37783" cy="32451"/>
                <a:chOff x="4284416" y="3887428"/>
                <a:chExt cx="37783" cy="32451"/>
              </a:xfrm>
            </p:grpSpPr>
            <p:sp>
              <p:nvSpPr>
                <p:cNvPr id="7338" name="Google Shape;7338;p9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9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95"/>
              <p:cNvGrpSpPr/>
              <p:nvPr/>
            </p:nvGrpSpPr>
            <p:grpSpPr>
              <a:xfrm>
                <a:off x="4223721" y="3860404"/>
                <a:ext cx="37870" cy="32364"/>
                <a:chOff x="4223721" y="3860404"/>
                <a:chExt cx="37870" cy="32364"/>
              </a:xfrm>
            </p:grpSpPr>
            <p:sp>
              <p:nvSpPr>
                <p:cNvPr id="7341" name="Google Shape;7341;p9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9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95"/>
              <p:cNvGrpSpPr/>
              <p:nvPr/>
            </p:nvGrpSpPr>
            <p:grpSpPr>
              <a:xfrm>
                <a:off x="4104889" y="3699242"/>
                <a:ext cx="37776" cy="32357"/>
                <a:chOff x="4104889" y="3699242"/>
                <a:chExt cx="37776" cy="32357"/>
              </a:xfrm>
            </p:grpSpPr>
            <p:sp>
              <p:nvSpPr>
                <p:cNvPr id="7344" name="Google Shape;7344;p9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9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95"/>
              <p:cNvGrpSpPr/>
              <p:nvPr/>
            </p:nvGrpSpPr>
            <p:grpSpPr>
              <a:xfrm>
                <a:off x="4143608" y="3475121"/>
                <a:ext cx="37878" cy="32420"/>
                <a:chOff x="4143608" y="3475121"/>
                <a:chExt cx="37878" cy="32420"/>
              </a:xfrm>
            </p:grpSpPr>
            <p:sp>
              <p:nvSpPr>
                <p:cNvPr id="7347" name="Google Shape;7347;p9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9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95"/>
              <p:cNvGrpSpPr/>
              <p:nvPr/>
            </p:nvGrpSpPr>
            <p:grpSpPr>
              <a:xfrm>
                <a:off x="4217248" y="3570893"/>
                <a:ext cx="37776" cy="32364"/>
                <a:chOff x="4217248" y="3570893"/>
                <a:chExt cx="37776" cy="32364"/>
              </a:xfrm>
            </p:grpSpPr>
            <p:sp>
              <p:nvSpPr>
                <p:cNvPr id="7350" name="Google Shape;7350;p9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9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95"/>
              <p:cNvGrpSpPr/>
              <p:nvPr/>
            </p:nvGrpSpPr>
            <p:grpSpPr>
              <a:xfrm>
                <a:off x="4255307" y="3431612"/>
                <a:ext cx="37776" cy="32451"/>
                <a:chOff x="4255307" y="3431612"/>
                <a:chExt cx="37776" cy="32451"/>
              </a:xfrm>
            </p:grpSpPr>
            <p:sp>
              <p:nvSpPr>
                <p:cNvPr id="7353" name="Google Shape;7353;p9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9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95"/>
              <p:cNvGrpSpPr/>
              <p:nvPr/>
            </p:nvGrpSpPr>
            <p:grpSpPr>
              <a:xfrm>
                <a:off x="3853052" y="3577398"/>
                <a:ext cx="37776" cy="32420"/>
                <a:chOff x="3853052" y="3577398"/>
                <a:chExt cx="37776" cy="32420"/>
              </a:xfrm>
            </p:grpSpPr>
            <p:sp>
              <p:nvSpPr>
                <p:cNvPr id="7356" name="Google Shape;7356;p9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9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95"/>
              <p:cNvGrpSpPr/>
              <p:nvPr/>
            </p:nvGrpSpPr>
            <p:grpSpPr>
              <a:xfrm>
                <a:off x="4039908" y="3412107"/>
                <a:ext cx="37776" cy="32357"/>
                <a:chOff x="4039908" y="3412107"/>
                <a:chExt cx="37776" cy="32357"/>
              </a:xfrm>
            </p:grpSpPr>
            <p:sp>
              <p:nvSpPr>
                <p:cNvPr id="7359" name="Google Shape;7359;p9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9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95"/>
              <p:cNvGrpSpPr/>
              <p:nvPr/>
            </p:nvGrpSpPr>
            <p:grpSpPr>
              <a:xfrm>
                <a:off x="4017360" y="3342061"/>
                <a:ext cx="37870" cy="32380"/>
                <a:chOff x="4017360" y="3342061"/>
                <a:chExt cx="37870" cy="32380"/>
              </a:xfrm>
            </p:grpSpPr>
            <p:sp>
              <p:nvSpPr>
                <p:cNvPr id="7362" name="Google Shape;7362;p9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9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4" name="Google Shape;7364;p9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9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6" name="Google Shape;7366;p95"/>
              <p:cNvGrpSpPr/>
              <p:nvPr/>
            </p:nvGrpSpPr>
            <p:grpSpPr>
              <a:xfrm>
                <a:off x="3750870" y="3418650"/>
                <a:ext cx="37776" cy="32380"/>
                <a:chOff x="3750870" y="3418650"/>
                <a:chExt cx="37776" cy="32380"/>
              </a:xfrm>
            </p:grpSpPr>
            <p:sp>
              <p:nvSpPr>
                <p:cNvPr id="7367" name="Google Shape;7367;p9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9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95"/>
              <p:cNvGrpSpPr/>
              <p:nvPr/>
            </p:nvGrpSpPr>
            <p:grpSpPr>
              <a:xfrm>
                <a:off x="3632509" y="3274438"/>
                <a:ext cx="37783" cy="32357"/>
                <a:chOff x="3632509" y="3274438"/>
                <a:chExt cx="37783" cy="32357"/>
              </a:xfrm>
            </p:grpSpPr>
            <p:sp>
              <p:nvSpPr>
                <p:cNvPr id="7370" name="Google Shape;7370;p9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9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95"/>
              <p:cNvGrpSpPr/>
              <p:nvPr/>
            </p:nvGrpSpPr>
            <p:grpSpPr>
              <a:xfrm>
                <a:off x="3906424" y="3297561"/>
                <a:ext cx="37776" cy="32451"/>
                <a:chOff x="3906424" y="3297561"/>
                <a:chExt cx="37776" cy="32451"/>
              </a:xfrm>
            </p:grpSpPr>
            <p:sp>
              <p:nvSpPr>
                <p:cNvPr id="7373" name="Google Shape;7373;p9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9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95"/>
              <p:cNvGrpSpPr/>
              <p:nvPr/>
            </p:nvGrpSpPr>
            <p:grpSpPr>
              <a:xfrm>
                <a:off x="3866084" y="3412107"/>
                <a:ext cx="37776" cy="32357"/>
                <a:chOff x="3866084" y="3412107"/>
                <a:chExt cx="37776" cy="32357"/>
              </a:xfrm>
            </p:grpSpPr>
            <p:sp>
              <p:nvSpPr>
                <p:cNvPr id="7376" name="Google Shape;7376;p9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9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95"/>
              <p:cNvGrpSpPr/>
              <p:nvPr/>
            </p:nvGrpSpPr>
            <p:grpSpPr>
              <a:xfrm>
                <a:off x="4023919" y="3766409"/>
                <a:ext cx="37783" cy="32357"/>
                <a:chOff x="4023919" y="3766409"/>
                <a:chExt cx="37783" cy="32357"/>
              </a:xfrm>
            </p:grpSpPr>
            <p:sp>
              <p:nvSpPr>
                <p:cNvPr id="7379" name="Google Shape;7379;p9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9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95"/>
              <p:cNvGrpSpPr/>
              <p:nvPr/>
            </p:nvGrpSpPr>
            <p:grpSpPr>
              <a:xfrm>
                <a:off x="3973882" y="3779449"/>
                <a:ext cx="37776" cy="32357"/>
                <a:chOff x="3973882" y="3779449"/>
                <a:chExt cx="37776" cy="32357"/>
              </a:xfrm>
            </p:grpSpPr>
            <p:sp>
              <p:nvSpPr>
                <p:cNvPr id="7382" name="Google Shape;7382;p9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9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95"/>
              <p:cNvGrpSpPr/>
              <p:nvPr/>
            </p:nvGrpSpPr>
            <p:grpSpPr>
              <a:xfrm>
                <a:off x="4073398" y="3838028"/>
                <a:ext cx="37776" cy="32380"/>
                <a:chOff x="4073398" y="3838028"/>
                <a:chExt cx="37776" cy="32380"/>
              </a:xfrm>
            </p:grpSpPr>
            <p:sp>
              <p:nvSpPr>
                <p:cNvPr id="7385" name="Google Shape;7385;p9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9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95"/>
              <p:cNvGrpSpPr/>
              <p:nvPr/>
            </p:nvGrpSpPr>
            <p:grpSpPr>
              <a:xfrm>
                <a:off x="4342672" y="4144496"/>
                <a:ext cx="37752" cy="32364"/>
                <a:chOff x="4342672" y="4144496"/>
                <a:chExt cx="37752" cy="32364"/>
              </a:xfrm>
            </p:grpSpPr>
            <p:sp>
              <p:nvSpPr>
                <p:cNvPr id="7388" name="Google Shape;7388;p9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9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95"/>
              <p:cNvGrpSpPr/>
              <p:nvPr/>
            </p:nvGrpSpPr>
            <p:grpSpPr>
              <a:xfrm>
                <a:off x="4406386" y="4056872"/>
                <a:ext cx="37783" cy="32364"/>
                <a:chOff x="4406386" y="4056872"/>
                <a:chExt cx="37783" cy="32364"/>
              </a:xfrm>
            </p:grpSpPr>
            <p:sp>
              <p:nvSpPr>
                <p:cNvPr id="7391" name="Google Shape;7391;p9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9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95"/>
              <p:cNvGrpSpPr/>
              <p:nvPr/>
            </p:nvGrpSpPr>
            <p:grpSpPr>
              <a:xfrm>
                <a:off x="4284416" y="4245254"/>
                <a:ext cx="37783" cy="32357"/>
                <a:chOff x="4284416" y="4245254"/>
                <a:chExt cx="37783" cy="32357"/>
              </a:xfrm>
            </p:grpSpPr>
            <p:sp>
              <p:nvSpPr>
                <p:cNvPr id="7394" name="Google Shape;7394;p9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9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95"/>
              <p:cNvGrpSpPr/>
              <p:nvPr/>
            </p:nvGrpSpPr>
            <p:grpSpPr>
              <a:xfrm>
                <a:off x="4219057" y="4331258"/>
                <a:ext cx="37776" cy="32364"/>
                <a:chOff x="4219057" y="4331258"/>
                <a:chExt cx="37776" cy="32364"/>
              </a:xfrm>
            </p:grpSpPr>
            <p:sp>
              <p:nvSpPr>
                <p:cNvPr id="7397" name="Google Shape;7397;p9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9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95"/>
              <p:cNvGrpSpPr/>
              <p:nvPr/>
            </p:nvGrpSpPr>
            <p:grpSpPr>
              <a:xfrm>
                <a:off x="4204122" y="4141688"/>
                <a:ext cx="33497" cy="28699"/>
                <a:chOff x="4204122" y="4141688"/>
                <a:chExt cx="33497" cy="28699"/>
              </a:xfrm>
            </p:grpSpPr>
            <p:sp>
              <p:nvSpPr>
                <p:cNvPr id="7400" name="Google Shape;7400;p9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9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95"/>
              <p:cNvGrpSpPr/>
              <p:nvPr/>
            </p:nvGrpSpPr>
            <p:grpSpPr>
              <a:xfrm>
                <a:off x="4301546" y="4003869"/>
                <a:ext cx="38916" cy="33324"/>
                <a:chOff x="4301546" y="4003869"/>
                <a:chExt cx="38916" cy="33324"/>
              </a:xfrm>
            </p:grpSpPr>
            <p:sp>
              <p:nvSpPr>
                <p:cNvPr id="7403" name="Google Shape;7403;p9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9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95"/>
              <p:cNvGrpSpPr/>
              <p:nvPr/>
            </p:nvGrpSpPr>
            <p:grpSpPr>
              <a:xfrm>
                <a:off x="4210681" y="3924669"/>
                <a:ext cx="36549" cy="31366"/>
                <a:chOff x="4210681" y="3924669"/>
                <a:chExt cx="36549" cy="31366"/>
              </a:xfrm>
            </p:grpSpPr>
            <p:sp>
              <p:nvSpPr>
                <p:cNvPr id="7406" name="Google Shape;7406;p9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9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95"/>
              <p:cNvGrpSpPr/>
              <p:nvPr/>
            </p:nvGrpSpPr>
            <p:grpSpPr>
              <a:xfrm>
                <a:off x="3987771" y="3628874"/>
                <a:ext cx="31499" cy="26993"/>
                <a:chOff x="3987771" y="3628874"/>
                <a:chExt cx="31499" cy="26993"/>
              </a:xfrm>
            </p:grpSpPr>
            <p:sp>
              <p:nvSpPr>
                <p:cNvPr id="7409" name="Google Shape;7409;p9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9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95"/>
              <p:cNvGrpSpPr/>
              <p:nvPr/>
            </p:nvGrpSpPr>
            <p:grpSpPr>
              <a:xfrm>
                <a:off x="4087382" y="3775674"/>
                <a:ext cx="31405" cy="26898"/>
                <a:chOff x="4087382" y="3775674"/>
                <a:chExt cx="31405" cy="26898"/>
              </a:xfrm>
            </p:grpSpPr>
            <p:sp>
              <p:nvSpPr>
                <p:cNvPr id="7412" name="Google Shape;7412;p9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9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95"/>
              <p:cNvGrpSpPr/>
              <p:nvPr/>
            </p:nvGrpSpPr>
            <p:grpSpPr>
              <a:xfrm>
                <a:off x="4118873" y="3856637"/>
                <a:ext cx="31405" cy="26906"/>
                <a:chOff x="4118873" y="3856637"/>
                <a:chExt cx="31405" cy="26906"/>
              </a:xfrm>
            </p:grpSpPr>
            <p:sp>
              <p:nvSpPr>
                <p:cNvPr id="7415" name="Google Shape;7415;p9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9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95"/>
              <p:cNvGrpSpPr/>
              <p:nvPr/>
            </p:nvGrpSpPr>
            <p:grpSpPr>
              <a:xfrm>
                <a:off x="4168541" y="3639523"/>
                <a:ext cx="31499" cy="26906"/>
                <a:chOff x="4168541" y="3639523"/>
                <a:chExt cx="31499" cy="26906"/>
              </a:xfrm>
            </p:grpSpPr>
            <p:sp>
              <p:nvSpPr>
                <p:cNvPr id="7418" name="Google Shape;7418;p9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9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95"/>
              <p:cNvGrpSpPr/>
              <p:nvPr/>
            </p:nvGrpSpPr>
            <p:grpSpPr>
              <a:xfrm>
                <a:off x="3965789" y="3393545"/>
                <a:ext cx="31405" cy="26945"/>
                <a:chOff x="3965789" y="3393545"/>
                <a:chExt cx="31405" cy="26945"/>
              </a:xfrm>
            </p:grpSpPr>
            <p:sp>
              <p:nvSpPr>
                <p:cNvPr id="7421" name="Google Shape;7421;p9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9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95"/>
              <p:cNvGrpSpPr/>
              <p:nvPr/>
            </p:nvGrpSpPr>
            <p:grpSpPr>
              <a:xfrm>
                <a:off x="3925166" y="3491008"/>
                <a:ext cx="31405" cy="27001"/>
                <a:chOff x="3925166" y="3491008"/>
                <a:chExt cx="31405" cy="27001"/>
              </a:xfrm>
            </p:grpSpPr>
            <p:sp>
              <p:nvSpPr>
                <p:cNvPr id="7424" name="Google Shape;7424;p9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9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95"/>
              <p:cNvGrpSpPr/>
              <p:nvPr/>
            </p:nvGrpSpPr>
            <p:grpSpPr>
              <a:xfrm>
                <a:off x="3682845" y="3340976"/>
                <a:ext cx="31397" cy="26898"/>
                <a:chOff x="3682845" y="3340976"/>
                <a:chExt cx="31397" cy="26898"/>
              </a:xfrm>
            </p:grpSpPr>
            <p:sp>
              <p:nvSpPr>
                <p:cNvPr id="7427" name="Google Shape;7427;p9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9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95"/>
              <p:cNvGrpSpPr/>
              <p:nvPr/>
            </p:nvGrpSpPr>
            <p:grpSpPr>
              <a:xfrm>
                <a:off x="3795393" y="3353725"/>
                <a:ext cx="31499" cy="26993"/>
                <a:chOff x="3795393" y="3353725"/>
                <a:chExt cx="31499" cy="26993"/>
              </a:xfrm>
            </p:grpSpPr>
            <p:sp>
              <p:nvSpPr>
                <p:cNvPr id="7430" name="Google Shape;7430;p9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9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95"/>
              <p:cNvGrpSpPr/>
              <p:nvPr/>
            </p:nvGrpSpPr>
            <p:grpSpPr>
              <a:xfrm>
                <a:off x="4176909" y="4363221"/>
                <a:ext cx="38924" cy="33316"/>
                <a:chOff x="4176909" y="4363221"/>
                <a:chExt cx="38924" cy="33316"/>
              </a:xfrm>
            </p:grpSpPr>
            <p:sp>
              <p:nvSpPr>
                <p:cNvPr id="7433" name="Google Shape;7433;p9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9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95"/>
              <p:cNvGrpSpPr/>
              <p:nvPr/>
            </p:nvGrpSpPr>
            <p:grpSpPr>
              <a:xfrm>
                <a:off x="4226191" y="4007660"/>
                <a:ext cx="33560" cy="28770"/>
                <a:chOff x="4226191" y="4007660"/>
                <a:chExt cx="33560" cy="28770"/>
              </a:xfrm>
            </p:grpSpPr>
            <p:sp>
              <p:nvSpPr>
                <p:cNvPr id="7436" name="Google Shape;7436;p9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9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95"/>
              <p:cNvGrpSpPr/>
              <p:nvPr/>
            </p:nvGrpSpPr>
            <p:grpSpPr>
              <a:xfrm>
                <a:off x="3597785" y="3377045"/>
                <a:ext cx="33591" cy="28699"/>
                <a:chOff x="3597785" y="3377045"/>
                <a:chExt cx="33591" cy="28699"/>
              </a:xfrm>
            </p:grpSpPr>
            <p:sp>
              <p:nvSpPr>
                <p:cNvPr id="7439" name="Google Shape;7439;p9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9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95"/>
              <p:cNvGrpSpPr/>
              <p:nvPr/>
            </p:nvGrpSpPr>
            <p:grpSpPr>
              <a:xfrm>
                <a:off x="3887870" y="3669796"/>
                <a:ext cx="33591" cy="28692"/>
                <a:chOff x="3887870" y="3669796"/>
                <a:chExt cx="33591" cy="28692"/>
              </a:xfrm>
            </p:grpSpPr>
            <p:sp>
              <p:nvSpPr>
                <p:cNvPr id="7442" name="Google Shape;7442;p9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9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95"/>
              <p:cNvGrpSpPr/>
              <p:nvPr/>
            </p:nvGrpSpPr>
            <p:grpSpPr>
              <a:xfrm>
                <a:off x="3818320" y="3481625"/>
                <a:ext cx="33497" cy="28770"/>
                <a:chOff x="3818320" y="3481625"/>
                <a:chExt cx="33497" cy="28770"/>
              </a:xfrm>
            </p:grpSpPr>
            <p:sp>
              <p:nvSpPr>
                <p:cNvPr id="7445" name="Google Shape;7445;p9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9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95"/>
              <p:cNvGrpSpPr/>
              <p:nvPr/>
            </p:nvGrpSpPr>
            <p:grpSpPr>
              <a:xfrm>
                <a:off x="4278139" y="4120948"/>
                <a:ext cx="37492" cy="32129"/>
                <a:chOff x="4278139" y="4120948"/>
                <a:chExt cx="37492" cy="32129"/>
              </a:xfrm>
            </p:grpSpPr>
            <p:sp>
              <p:nvSpPr>
                <p:cNvPr id="7448" name="Google Shape;7448;p9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9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95"/>
              <p:cNvGrpSpPr/>
              <p:nvPr/>
            </p:nvGrpSpPr>
            <p:grpSpPr>
              <a:xfrm>
                <a:off x="4419898" y="3977388"/>
                <a:ext cx="33497" cy="28692"/>
                <a:chOff x="4419898" y="3977388"/>
                <a:chExt cx="33497" cy="28692"/>
              </a:xfrm>
            </p:grpSpPr>
            <p:sp>
              <p:nvSpPr>
                <p:cNvPr id="7451" name="Google Shape;7451;p9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9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95"/>
              <p:cNvGrpSpPr/>
              <p:nvPr/>
            </p:nvGrpSpPr>
            <p:grpSpPr>
              <a:xfrm>
                <a:off x="4158930" y="4034684"/>
                <a:ext cx="33497" cy="28762"/>
                <a:chOff x="4158930" y="4034684"/>
                <a:chExt cx="33497" cy="28762"/>
              </a:xfrm>
            </p:grpSpPr>
            <p:sp>
              <p:nvSpPr>
                <p:cNvPr id="7454" name="Google Shape;7454;p9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9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95"/>
              <p:cNvGrpSpPr/>
              <p:nvPr/>
            </p:nvGrpSpPr>
            <p:grpSpPr>
              <a:xfrm>
                <a:off x="4134949" y="3957049"/>
                <a:ext cx="33497" cy="28770"/>
                <a:chOff x="4134949" y="3957049"/>
                <a:chExt cx="33497" cy="28770"/>
              </a:xfrm>
            </p:grpSpPr>
            <p:sp>
              <p:nvSpPr>
                <p:cNvPr id="7457" name="Google Shape;7457;p9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9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95"/>
              <p:cNvGrpSpPr/>
              <p:nvPr/>
            </p:nvGrpSpPr>
            <p:grpSpPr>
              <a:xfrm>
                <a:off x="4193653" y="4184403"/>
                <a:ext cx="43580" cy="37264"/>
                <a:chOff x="4193653" y="4184403"/>
                <a:chExt cx="43580" cy="37264"/>
              </a:xfrm>
            </p:grpSpPr>
            <p:sp>
              <p:nvSpPr>
                <p:cNvPr id="7460" name="Google Shape;7460;p9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9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95"/>
              <p:cNvGrpSpPr/>
              <p:nvPr/>
            </p:nvGrpSpPr>
            <p:grpSpPr>
              <a:xfrm>
                <a:off x="4343600" y="3943844"/>
                <a:ext cx="43580" cy="37312"/>
                <a:chOff x="4343600" y="3943844"/>
                <a:chExt cx="43580" cy="37312"/>
              </a:xfrm>
            </p:grpSpPr>
            <p:sp>
              <p:nvSpPr>
                <p:cNvPr id="7463" name="Google Shape;7463;p9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9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95"/>
              <p:cNvGrpSpPr/>
              <p:nvPr/>
            </p:nvGrpSpPr>
            <p:grpSpPr>
              <a:xfrm>
                <a:off x="4172339" y="3381693"/>
                <a:ext cx="31499" cy="27001"/>
                <a:chOff x="4172339" y="3381693"/>
                <a:chExt cx="31499" cy="27001"/>
              </a:xfrm>
            </p:grpSpPr>
            <p:sp>
              <p:nvSpPr>
                <p:cNvPr id="7466" name="Google Shape;7466;p9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9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71" name="Shape 7471"/>
        <p:cNvGrpSpPr/>
        <p:nvPr/>
      </p:nvGrpSpPr>
      <p:grpSpPr>
        <a:xfrm>
          <a:off x="0" y="0"/>
          <a:ext cx="0" cy="0"/>
          <a:chOff x="0" y="0"/>
          <a:chExt cx="0" cy="0"/>
        </a:xfrm>
      </p:grpSpPr>
      <p:grpSp>
        <p:nvGrpSpPr>
          <p:cNvPr id="7472" name="Google Shape;7472;p96"/>
          <p:cNvGrpSpPr/>
          <p:nvPr/>
        </p:nvGrpSpPr>
        <p:grpSpPr>
          <a:xfrm>
            <a:off x="729274" y="969771"/>
            <a:ext cx="2507799" cy="206239"/>
            <a:chOff x="106648" y="895722"/>
            <a:chExt cx="4481413" cy="374300"/>
          </a:xfrm>
        </p:grpSpPr>
        <p:grpSp>
          <p:nvGrpSpPr>
            <p:cNvPr id="7473" name="Google Shape;7473;p96"/>
            <p:cNvGrpSpPr/>
            <p:nvPr/>
          </p:nvGrpSpPr>
          <p:grpSpPr>
            <a:xfrm>
              <a:off x="2233276" y="895722"/>
              <a:ext cx="1082667" cy="223591"/>
              <a:chOff x="4808316" y="2800065"/>
              <a:chExt cx="1999386" cy="412910"/>
            </a:xfrm>
          </p:grpSpPr>
          <p:sp>
            <p:nvSpPr>
              <p:cNvPr id="7474" name="Google Shape;7474;p9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5" name="Google Shape;7475;p96"/>
              <p:cNvGrpSpPr/>
              <p:nvPr/>
            </p:nvGrpSpPr>
            <p:grpSpPr>
              <a:xfrm>
                <a:off x="4808316" y="2800065"/>
                <a:ext cx="92400" cy="411825"/>
                <a:chOff x="845575" y="2563700"/>
                <a:chExt cx="92400" cy="411825"/>
              </a:xfrm>
            </p:grpSpPr>
            <p:cxnSp>
              <p:nvCxnSpPr>
                <p:cNvPr id="7476" name="Google Shape;7476;p9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77" name="Google Shape;7477;p9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78" name="Google Shape;7478;p96"/>
            <p:cNvGrpSpPr/>
            <p:nvPr/>
          </p:nvGrpSpPr>
          <p:grpSpPr>
            <a:xfrm>
              <a:off x="106648" y="895722"/>
              <a:ext cx="1088401" cy="223591"/>
              <a:chOff x="881025" y="2800065"/>
              <a:chExt cx="2009975" cy="412910"/>
            </a:xfrm>
          </p:grpSpPr>
          <p:sp>
            <p:nvSpPr>
              <p:cNvPr id="7479" name="Google Shape;7479;p9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0" name="Google Shape;7480;p96"/>
              <p:cNvGrpSpPr/>
              <p:nvPr/>
            </p:nvGrpSpPr>
            <p:grpSpPr>
              <a:xfrm>
                <a:off x="881025" y="2800065"/>
                <a:ext cx="92400" cy="411825"/>
                <a:chOff x="845575" y="2563700"/>
                <a:chExt cx="92400" cy="411825"/>
              </a:xfrm>
            </p:grpSpPr>
            <p:cxnSp>
              <p:nvCxnSpPr>
                <p:cNvPr id="7481" name="Google Shape;7481;p9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82" name="Google Shape;7482;p9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3" name="Google Shape;7483;p96"/>
            <p:cNvGrpSpPr/>
            <p:nvPr/>
          </p:nvGrpSpPr>
          <p:grpSpPr>
            <a:xfrm>
              <a:off x="1172346" y="1047018"/>
              <a:ext cx="1083151" cy="223003"/>
              <a:chOff x="2849073" y="3079467"/>
              <a:chExt cx="2000279" cy="411825"/>
            </a:xfrm>
          </p:grpSpPr>
          <p:sp>
            <p:nvSpPr>
              <p:cNvPr id="7484" name="Google Shape;7484;p9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5" name="Google Shape;7485;p96"/>
              <p:cNvGrpSpPr/>
              <p:nvPr/>
            </p:nvGrpSpPr>
            <p:grpSpPr>
              <a:xfrm rot="10800000">
                <a:off x="2849073" y="3079467"/>
                <a:ext cx="92400" cy="411825"/>
                <a:chOff x="2070100" y="2563700"/>
                <a:chExt cx="92400" cy="411825"/>
              </a:xfrm>
            </p:grpSpPr>
            <p:cxnSp>
              <p:nvCxnSpPr>
                <p:cNvPr id="7486" name="Google Shape;7486;p9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87" name="Google Shape;7487;p9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8" name="Google Shape;7488;p96"/>
            <p:cNvGrpSpPr/>
            <p:nvPr/>
          </p:nvGrpSpPr>
          <p:grpSpPr>
            <a:xfrm>
              <a:off x="3290132" y="1047018"/>
              <a:ext cx="1297929" cy="223003"/>
              <a:chOff x="6760035" y="3079467"/>
              <a:chExt cx="2396914" cy="411825"/>
            </a:xfrm>
          </p:grpSpPr>
          <p:sp>
            <p:nvSpPr>
              <p:cNvPr id="7489" name="Google Shape;7489;p9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0" name="Google Shape;7490;p96"/>
              <p:cNvGrpSpPr/>
              <p:nvPr/>
            </p:nvGrpSpPr>
            <p:grpSpPr>
              <a:xfrm rot="10800000">
                <a:off x="6760035" y="3079467"/>
                <a:ext cx="92400" cy="411825"/>
                <a:chOff x="2070100" y="2563700"/>
                <a:chExt cx="92400" cy="411825"/>
              </a:xfrm>
            </p:grpSpPr>
            <p:cxnSp>
              <p:nvCxnSpPr>
                <p:cNvPr id="7491" name="Google Shape;7491;p9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92" name="Google Shape;7492;p9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493" name="Google Shape;7493;p96"/>
          <p:cNvGrpSpPr/>
          <p:nvPr/>
        </p:nvGrpSpPr>
        <p:grpSpPr>
          <a:xfrm>
            <a:off x="2147036" y="3369142"/>
            <a:ext cx="1086701" cy="799429"/>
            <a:chOff x="2183288" y="3555572"/>
            <a:chExt cx="1136241" cy="835873"/>
          </a:xfrm>
        </p:grpSpPr>
        <p:sp>
          <p:nvSpPr>
            <p:cNvPr id="7494" name="Google Shape;7494;p9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5" name="Google Shape;7495;p96"/>
            <p:cNvGrpSpPr/>
            <p:nvPr/>
          </p:nvGrpSpPr>
          <p:grpSpPr>
            <a:xfrm>
              <a:off x="2205895" y="3637269"/>
              <a:ext cx="1089848" cy="724993"/>
              <a:chOff x="2205895" y="3637269"/>
              <a:chExt cx="1089848" cy="724993"/>
            </a:xfrm>
          </p:grpSpPr>
          <p:sp>
            <p:nvSpPr>
              <p:cNvPr id="7496" name="Google Shape;7496;p9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9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9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9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9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9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2" name="Google Shape;7502;p9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03" name="Google Shape;7503;p9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504" name="Google Shape;7504;p96"/>
            <p:cNvGrpSpPr/>
            <p:nvPr/>
          </p:nvGrpSpPr>
          <p:grpSpPr>
            <a:xfrm>
              <a:off x="3173850" y="3779426"/>
              <a:ext cx="145679" cy="70048"/>
              <a:chOff x="3173850" y="3779426"/>
              <a:chExt cx="145679" cy="70048"/>
            </a:xfrm>
          </p:grpSpPr>
          <p:cxnSp>
            <p:nvCxnSpPr>
              <p:cNvPr id="7505" name="Google Shape;7505;p9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506" name="Google Shape;7506;p9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96"/>
            <p:cNvGrpSpPr/>
            <p:nvPr/>
          </p:nvGrpSpPr>
          <p:grpSpPr>
            <a:xfrm>
              <a:off x="2183288" y="4139483"/>
              <a:ext cx="145133" cy="70048"/>
              <a:chOff x="2183288" y="4139483"/>
              <a:chExt cx="145133" cy="70048"/>
            </a:xfrm>
          </p:grpSpPr>
          <p:cxnSp>
            <p:nvCxnSpPr>
              <p:cNvPr id="7508" name="Google Shape;7508;p9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509" name="Google Shape;7509;p9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0" name="Google Shape;7510;p9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1" name="Google Shape;7511;p9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512" name="Google Shape;7512;p96"/>
            <p:cNvGrpSpPr/>
            <p:nvPr/>
          </p:nvGrpSpPr>
          <p:grpSpPr>
            <a:xfrm>
              <a:off x="2943836" y="4268886"/>
              <a:ext cx="60717" cy="122559"/>
              <a:chOff x="2943836" y="4268886"/>
              <a:chExt cx="60717" cy="122559"/>
            </a:xfrm>
          </p:grpSpPr>
          <p:sp>
            <p:nvSpPr>
              <p:cNvPr id="7513" name="Google Shape;7513;p9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4" name="Google Shape;7514;p9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515" name="Google Shape;7515;p96"/>
          <p:cNvGrpSpPr/>
          <p:nvPr/>
        </p:nvGrpSpPr>
        <p:grpSpPr>
          <a:xfrm>
            <a:off x="3409981" y="1290142"/>
            <a:ext cx="1675870" cy="758251"/>
            <a:chOff x="3530532" y="1496185"/>
            <a:chExt cx="1562000" cy="706730"/>
          </a:xfrm>
        </p:grpSpPr>
        <p:cxnSp>
          <p:nvCxnSpPr>
            <p:cNvPr id="7516" name="Google Shape;7516;p9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517" name="Google Shape;7517;p96"/>
            <p:cNvGrpSpPr/>
            <p:nvPr/>
          </p:nvGrpSpPr>
          <p:grpSpPr>
            <a:xfrm>
              <a:off x="3530532" y="1496185"/>
              <a:ext cx="323430" cy="463587"/>
              <a:chOff x="3530532" y="1496185"/>
              <a:chExt cx="323430" cy="463587"/>
            </a:xfrm>
          </p:grpSpPr>
          <p:grpSp>
            <p:nvGrpSpPr>
              <p:cNvPr id="7518" name="Google Shape;7518;p96"/>
              <p:cNvGrpSpPr/>
              <p:nvPr/>
            </p:nvGrpSpPr>
            <p:grpSpPr>
              <a:xfrm>
                <a:off x="3567462" y="1496185"/>
                <a:ext cx="286500" cy="361376"/>
                <a:chOff x="3567462" y="1496185"/>
                <a:chExt cx="286500" cy="361376"/>
              </a:xfrm>
            </p:grpSpPr>
            <p:cxnSp>
              <p:nvCxnSpPr>
                <p:cNvPr id="7519" name="Google Shape;7519;p9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520" name="Google Shape;7520;p9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1" name="Google Shape;7521;p9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96"/>
            <p:cNvGrpSpPr/>
            <p:nvPr/>
          </p:nvGrpSpPr>
          <p:grpSpPr>
            <a:xfrm>
              <a:off x="3891569" y="1779209"/>
              <a:ext cx="323945" cy="423706"/>
              <a:chOff x="3891569" y="1779209"/>
              <a:chExt cx="323945" cy="423706"/>
            </a:xfrm>
          </p:grpSpPr>
          <p:grpSp>
            <p:nvGrpSpPr>
              <p:cNvPr id="7523" name="Google Shape;7523;p96"/>
              <p:cNvGrpSpPr/>
              <p:nvPr/>
            </p:nvGrpSpPr>
            <p:grpSpPr>
              <a:xfrm>
                <a:off x="3929014" y="1881638"/>
                <a:ext cx="286500" cy="321278"/>
                <a:chOff x="3929014" y="1881638"/>
                <a:chExt cx="286500" cy="321278"/>
              </a:xfrm>
            </p:grpSpPr>
            <p:cxnSp>
              <p:nvCxnSpPr>
                <p:cNvPr id="7524" name="Google Shape;7524;p9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525" name="Google Shape;7525;p9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6" name="Google Shape;7526;p9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96"/>
            <p:cNvGrpSpPr/>
            <p:nvPr/>
          </p:nvGrpSpPr>
          <p:grpSpPr>
            <a:xfrm>
              <a:off x="4252606" y="1496185"/>
              <a:ext cx="324721" cy="463587"/>
              <a:chOff x="4252606" y="1496185"/>
              <a:chExt cx="324721" cy="463587"/>
            </a:xfrm>
          </p:grpSpPr>
          <p:grpSp>
            <p:nvGrpSpPr>
              <p:cNvPr id="7528" name="Google Shape;7528;p96"/>
              <p:cNvGrpSpPr/>
              <p:nvPr/>
            </p:nvGrpSpPr>
            <p:grpSpPr>
              <a:xfrm>
                <a:off x="4290828" y="1496185"/>
                <a:ext cx="286500" cy="361376"/>
                <a:chOff x="4290828" y="1496185"/>
                <a:chExt cx="286500" cy="361376"/>
              </a:xfrm>
            </p:grpSpPr>
            <p:cxnSp>
              <p:nvCxnSpPr>
                <p:cNvPr id="7529" name="Google Shape;7529;p9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530" name="Google Shape;7530;p9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1" name="Google Shape;7531;p9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96"/>
            <p:cNvGrpSpPr/>
            <p:nvPr/>
          </p:nvGrpSpPr>
          <p:grpSpPr>
            <a:xfrm>
              <a:off x="4613643" y="1763716"/>
              <a:ext cx="325308" cy="439200"/>
              <a:chOff x="4613643" y="1763716"/>
              <a:chExt cx="325308" cy="439200"/>
            </a:xfrm>
          </p:grpSpPr>
          <p:grpSp>
            <p:nvGrpSpPr>
              <p:cNvPr id="7533" name="Google Shape;7533;p96"/>
              <p:cNvGrpSpPr/>
              <p:nvPr/>
            </p:nvGrpSpPr>
            <p:grpSpPr>
              <a:xfrm>
                <a:off x="4652451" y="1879538"/>
                <a:ext cx="286500" cy="323378"/>
                <a:chOff x="4652451" y="1879538"/>
                <a:chExt cx="286500" cy="323378"/>
              </a:xfrm>
            </p:grpSpPr>
            <p:cxnSp>
              <p:nvCxnSpPr>
                <p:cNvPr id="7534" name="Google Shape;7534;p9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535" name="Google Shape;7535;p9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6" name="Google Shape;7536;p9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37" name="Google Shape;7537;p96"/>
          <p:cNvGrpSpPr/>
          <p:nvPr/>
        </p:nvGrpSpPr>
        <p:grpSpPr>
          <a:xfrm>
            <a:off x="3421841" y="2143768"/>
            <a:ext cx="1652173" cy="391517"/>
            <a:chOff x="3512551" y="2358270"/>
            <a:chExt cx="1597383" cy="378533"/>
          </a:xfrm>
        </p:grpSpPr>
        <p:cxnSp>
          <p:nvCxnSpPr>
            <p:cNvPr id="7538" name="Google Shape;7538;p96"/>
            <p:cNvCxnSpPr>
              <a:stCxn id="7539" idx="6"/>
              <a:endCxn id="7540"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541" name="Google Shape;7541;p96"/>
            <p:cNvGrpSpPr/>
            <p:nvPr/>
          </p:nvGrpSpPr>
          <p:grpSpPr>
            <a:xfrm>
              <a:off x="3512551" y="2358270"/>
              <a:ext cx="225647" cy="307714"/>
              <a:chOff x="2182679" y="2004714"/>
              <a:chExt cx="792300" cy="1080458"/>
            </a:xfrm>
          </p:grpSpPr>
          <p:cxnSp>
            <p:nvCxnSpPr>
              <p:cNvPr id="7542" name="Google Shape;7542;p96"/>
              <p:cNvCxnSpPr>
                <a:stCxn id="7543"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539" name="Google Shape;7539;p9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9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96"/>
            <p:cNvGrpSpPr/>
            <p:nvPr/>
          </p:nvGrpSpPr>
          <p:grpSpPr>
            <a:xfrm>
              <a:off x="3969644" y="2440153"/>
              <a:ext cx="225853" cy="296651"/>
              <a:chOff x="3775710" y="1729289"/>
              <a:chExt cx="136500" cy="179289"/>
            </a:xfrm>
          </p:grpSpPr>
          <p:cxnSp>
            <p:nvCxnSpPr>
              <p:cNvPr id="7545" name="Google Shape;7545;p9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546" name="Google Shape;7546;p9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9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96"/>
            <p:cNvGrpSpPr/>
            <p:nvPr/>
          </p:nvGrpSpPr>
          <p:grpSpPr>
            <a:xfrm>
              <a:off x="4427051" y="2358270"/>
              <a:ext cx="225647" cy="307714"/>
              <a:chOff x="5393704" y="2004714"/>
              <a:chExt cx="792300" cy="1080458"/>
            </a:xfrm>
          </p:grpSpPr>
          <p:cxnSp>
            <p:nvCxnSpPr>
              <p:cNvPr id="7549" name="Google Shape;7549;p96"/>
              <p:cNvCxnSpPr>
                <a:stCxn id="7550"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551" name="Google Shape;7551;p9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9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96"/>
            <p:cNvGrpSpPr/>
            <p:nvPr/>
          </p:nvGrpSpPr>
          <p:grpSpPr>
            <a:xfrm>
              <a:off x="4884287" y="2440252"/>
              <a:ext cx="225647" cy="296532"/>
              <a:chOff x="6999166" y="2292572"/>
              <a:chExt cx="792300" cy="1041192"/>
            </a:xfrm>
          </p:grpSpPr>
          <p:cxnSp>
            <p:nvCxnSpPr>
              <p:cNvPr id="7553" name="Google Shape;7553;p9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540" name="Google Shape;7540;p9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9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55" name="Google Shape;7555;p96"/>
          <p:cNvGrpSpPr/>
          <p:nvPr/>
        </p:nvGrpSpPr>
        <p:grpSpPr>
          <a:xfrm>
            <a:off x="6842649" y="979967"/>
            <a:ext cx="1581844" cy="732818"/>
            <a:chOff x="634175" y="2986275"/>
            <a:chExt cx="3147949" cy="1458344"/>
          </a:xfrm>
        </p:grpSpPr>
        <p:cxnSp>
          <p:nvCxnSpPr>
            <p:cNvPr id="7556" name="Google Shape;7556;p96"/>
            <p:cNvCxnSpPr>
              <a:stCxn id="7557" idx="4"/>
              <a:endCxn id="7558"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559" name="Google Shape;7559;p96"/>
            <p:cNvCxnSpPr>
              <a:stCxn id="7558" idx="0"/>
              <a:endCxn id="756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561" name="Google Shape;7561;p96"/>
            <p:cNvCxnSpPr>
              <a:stCxn id="7560" idx="4"/>
              <a:endCxn id="7562"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563" name="Google Shape;7563;p96"/>
            <p:cNvCxnSpPr>
              <a:stCxn id="7562" idx="0"/>
              <a:endCxn id="7564"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564" name="Google Shape;7564;p9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60" name="Google Shape;7560;p9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57" name="Google Shape;7557;p9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62" name="Google Shape;7562;p9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58" name="Google Shape;7558;p9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565" name="Google Shape;7565;p96"/>
          <p:cNvGrpSpPr/>
          <p:nvPr/>
        </p:nvGrpSpPr>
        <p:grpSpPr>
          <a:xfrm>
            <a:off x="3410364" y="2674277"/>
            <a:ext cx="1675128" cy="313674"/>
            <a:chOff x="998425" y="1182125"/>
            <a:chExt cx="1065400" cy="199500"/>
          </a:xfrm>
        </p:grpSpPr>
        <p:sp>
          <p:nvSpPr>
            <p:cNvPr id="7566" name="Google Shape;7566;p9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9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9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9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9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96"/>
          <p:cNvGrpSpPr/>
          <p:nvPr/>
        </p:nvGrpSpPr>
        <p:grpSpPr>
          <a:xfrm>
            <a:off x="3410363" y="3630244"/>
            <a:ext cx="1675129" cy="525345"/>
            <a:chOff x="5194708" y="3484366"/>
            <a:chExt cx="3148148" cy="987304"/>
          </a:xfrm>
        </p:grpSpPr>
        <p:grpSp>
          <p:nvGrpSpPr>
            <p:cNvPr id="7572" name="Google Shape;7572;p96"/>
            <p:cNvGrpSpPr/>
            <p:nvPr/>
          </p:nvGrpSpPr>
          <p:grpSpPr>
            <a:xfrm>
              <a:off x="7531521" y="3484366"/>
              <a:ext cx="811335" cy="987304"/>
              <a:chOff x="3379425" y="1617275"/>
              <a:chExt cx="1090650" cy="1327200"/>
            </a:xfrm>
          </p:grpSpPr>
          <p:sp>
            <p:nvSpPr>
              <p:cNvPr id="7573" name="Google Shape;7573;p9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9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9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96"/>
            <p:cNvGrpSpPr/>
            <p:nvPr/>
          </p:nvGrpSpPr>
          <p:grpSpPr>
            <a:xfrm>
              <a:off x="6752546" y="3484366"/>
              <a:ext cx="811428" cy="987304"/>
              <a:chOff x="2332275" y="1617275"/>
              <a:chExt cx="1090775" cy="1327200"/>
            </a:xfrm>
          </p:grpSpPr>
          <p:sp>
            <p:nvSpPr>
              <p:cNvPr id="7577" name="Google Shape;7577;p9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9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9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96"/>
            <p:cNvGrpSpPr/>
            <p:nvPr/>
          </p:nvGrpSpPr>
          <p:grpSpPr>
            <a:xfrm>
              <a:off x="5973664" y="3484366"/>
              <a:ext cx="811335" cy="987304"/>
              <a:chOff x="1285250" y="1617275"/>
              <a:chExt cx="1090650" cy="1327200"/>
            </a:xfrm>
          </p:grpSpPr>
          <p:sp>
            <p:nvSpPr>
              <p:cNvPr id="7581" name="Google Shape;7581;p9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9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9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96"/>
            <p:cNvGrpSpPr/>
            <p:nvPr/>
          </p:nvGrpSpPr>
          <p:grpSpPr>
            <a:xfrm>
              <a:off x="5194708" y="3484366"/>
              <a:ext cx="811409" cy="987304"/>
              <a:chOff x="238125" y="1617275"/>
              <a:chExt cx="1090750" cy="1327200"/>
            </a:xfrm>
          </p:grpSpPr>
          <p:sp>
            <p:nvSpPr>
              <p:cNvPr id="7585" name="Google Shape;7585;p9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9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9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8" name="Google Shape;7588;p96"/>
          <p:cNvGrpSpPr/>
          <p:nvPr/>
        </p:nvGrpSpPr>
        <p:grpSpPr>
          <a:xfrm>
            <a:off x="6844048" y="2276133"/>
            <a:ext cx="1579046" cy="522230"/>
            <a:chOff x="6853641" y="2534077"/>
            <a:chExt cx="1515545" cy="501229"/>
          </a:xfrm>
        </p:grpSpPr>
        <p:grpSp>
          <p:nvGrpSpPr>
            <p:cNvPr id="7589" name="Google Shape;7589;p96"/>
            <p:cNvGrpSpPr/>
            <p:nvPr/>
          </p:nvGrpSpPr>
          <p:grpSpPr>
            <a:xfrm>
              <a:off x="6853641" y="2618923"/>
              <a:ext cx="1515545" cy="324556"/>
              <a:chOff x="6853641" y="2618923"/>
              <a:chExt cx="1515545" cy="324556"/>
            </a:xfrm>
          </p:grpSpPr>
          <p:sp>
            <p:nvSpPr>
              <p:cNvPr id="7590" name="Google Shape;7590;p9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9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9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9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9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5" name="Google Shape;7595;p9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9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9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9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9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96"/>
          <p:cNvGrpSpPr/>
          <p:nvPr/>
        </p:nvGrpSpPr>
        <p:grpSpPr>
          <a:xfrm>
            <a:off x="3438940" y="3151173"/>
            <a:ext cx="1617976" cy="346616"/>
            <a:chOff x="1808063" y="4294338"/>
            <a:chExt cx="3370782" cy="721817"/>
          </a:xfrm>
        </p:grpSpPr>
        <p:sp>
          <p:nvSpPr>
            <p:cNvPr id="7601" name="Google Shape;7601;p9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9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9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9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9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9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9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9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9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9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96"/>
          <p:cNvGrpSpPr/>
          <p:nvPr/>
        </p:nvGrpSpPr>
        <p:grpSpPr>
          <a:xfrm>
            <a:off x="5264936" y="3817923"/>
            <a:ext cx="1417067" cy="350605"/>
            <a:chOff x="4234950" y="2101012"/>
            <a:chExt cx="4219974" cy="1044090"/>
          </a:xfrm>
        </p:grpSpPr>
        <p:sp>
          <p:nvSpPr>
            <p:cNvPr id="7612" name="Google Shape;7612;p9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9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9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9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9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9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9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9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9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9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9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9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9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9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9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9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8" name="Google Shape;7628;p96"/>
          <p:cNvGrpSpPr/>
          <p:nvPr/>
        </p:nvGrpSpPr>
        <p:grpSpPr>
          <a:xfrm>
            <a:off x="6840408" y="1808681"/>
            <a:ext cx="1586327" cy="371557"/>
            <a:chOff x="1247650" y="2075423"/>
            <a:chExt cx="6648477" cy="1557238"/>
          </a:xfrm>
        </p:grpSpPr>
        <p:sp>
          <p:nvSpPr>
            <p:cNvPr id="7629" name="Google Shape;7629;p9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9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9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9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9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9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96"/>
          <p:cNvGrpSpPr/>
          <p:nvPr/>
        </p:nvGrpSpPr>
        <p:grpSpPr>
          <a:xfrm>
            <a:off x="5271678" y="961870"/>
            <a:ext cx="1415601" cy="1648533"/>
            <a:chOff x="1839112" y="2209163"/>
            <a:chExt cx="1918159" cy="2233784"/>
          </a:xfrm>
        </p:grpSpPr>
        <p:sp>
          <p:nvSpPr>
            <p:cNvPr id="7636" name="Google Shape;7636;p9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9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9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39" name="Google Shape;7639;p96"/>
            <p:cNvCxnSpPr>
              <a:stCxn id="7636" idx="6"/>
              <a:endCxn id="7637"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640" name="Google Shape;7640;p96"/>
            <p:cNvCxnSpPr>
              <a:stCxn id="7637" idx="4"/>
              <a:endCxn id="7641"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642" name="Google Shape;7642;p96"/>
            <p:cNvCxnSpPr>
              <a:stCxn id="7641" idx="6"/>
              <a:endCxn id="7638"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643" name="Google Shape;7643;p96"/>
            <p:cNvCxnSpPr>
              <a:stCxn id="7638" idx="4"/>
              <a:endCxn id="7644"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641" name="Google Shape;7641;p9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9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9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46" name="Google Shape;7646;p96"/>
            <p:cNvCxnSpPr>
              <a:endCxn id="7645"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647" name="Google Shape;7647;p96"/>
          <p:cNvGrpSpPr/>
          <p:nvPr/>
        </p:nvGrpSpPr>
        <p:grpSpPr>
          <a:xfrm>
            <a:off x="3428944" y="979954"/>
            <a:ext cx="1637968" cy="154942"/>
            <a:chOff x="238125" y="2506075"/>
            <a:chExt cx="7115411" cy="673075"/>
          </a:xfrm>
        </p:grpSpPr>
        <p:sp>
          <p:nvSpPr>
            <p:cNvPr id="7648" name="Google Shape;7648;p9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9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9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9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9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3" name="Google Shape;7653;p96"/>
          <p:cNvGrpSpPr/>
          <p:nvPr/>
        </p:nvGrpSpPr>
        <p:grpSpPr>
          <a:xfrm>
            <a:off x="1969680" y="1294672"/>
            <a:ext cx="1262932" cy="785408"/>
            <a:chOff x="548861" y="389676"/>
            <a:chExt cx="3843371" cy="2390163"/>
          </a:xfrm>
        </p:grpSpPr>
        <p:cxnSp>
          <p:nvCxnSpPr>
            <p:cNvPr id="7654" name="Google Shape;7654;p9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655" name="Google Shape;7655;p9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656" name="Google Shape;7656;p9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657" name="Google Shape;7657;p9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658" name="Google Shape;7658;p9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659" name="Google Shape;7659;p9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60" name="Google Shape;7660;p9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661" name="Google Shape;7661;p9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9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9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9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9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9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96"/>
          <p:cNvGrpSpPr/>
          <p:nvPr/>
        </p:nvGrpSpPr>
        <p:grpSpPr>
          <a:xfrm>
            <a:off x="757812" y="2401550"/>
            <a:ext cx="1412054" cy="633562"/>
            <a:chOff x="1187400" y="2529299"/>
            <a:chExt cx="6769193" cy="2241903"/>
          </a:xfrm>
        </p:grpSpPr>
        <p:sp>
          <p:nvSpPr>
            <p:cNvPr id="7668" name="Google Shape;7668;p9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669" name="Google Shape;7669;p9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0" name="Google Shape;7670;p9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1" name="Google Shape;7671;p9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2" name="Google Shape;7672;p9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3" name="Google Shape;7673;p9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4" name="Google Shape;7674;p9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675" name="Google Shape;7675;p96"/>
            <p:cNvCxnSpPr>
              <a:stCxn id="7668" idx="2"/>
              <a:endCxn id="7669"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76" name="Google Shape;7676;p96"/>
            <p:cNvCxnSpPr>
              <a:stCxn id="7670" idx="0"/>
              <a:endCxn id="7668"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77" name="Google Shape;7677;p96"/>
            <p:cNvCxnSpPr>
              <a:stCxn id="7670" idx="2"/>
              <a:endCxn id="7672"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78" name="Google Shape;7678;p96"/>
            <p:cNvCxnSpPr>
              <a:stCxn id="7671" idx="0"/>
              <a:endCxn id="7670"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79" name="Google Shape;7679;p96"/>
            <p:cNvCxnSpPr>
              <a:stCxn id="7669" idx="2"/>
              <a:endCxn id="7674"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80" name="Google Shape;7680;p96"/>
            <p:cNvCxnSpPr>
              <a:stCxn id="7673" idx="0"/>
              <a:endCxn id="7669"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681" name="Google Shape;7681;p96"/>
          <p:cNvGrpSpPr/>
          <p:nvPr/>
        </p:nvGrpSpPr>
        <p:grpSpPr>
          <a:xfrm>
            <a:off x="6844058" y="2894258"/>
            <a:ext cx="1579035" cy="540873"/>
            <a:chOff x="6895650" y="3126697"/>
            <a:chExt cx="1436662" cy="492105"/>
          </a:xfrm>
        </p:grpSpPr>
        <p:sp>
          <p:nvSpPr>
            <p:cNvPr id="7682" name="Google Shape;7682;p9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9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9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9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9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7" name="Google Shape;7687;p96"/>
            <p:cNvGrpSpPr/>
            <p:nvPr/>
          </p:nvGrpSpPr>
          <p:grpSpPr>
            <a:xfrm>
              <a:off x="6995957" y="3335810"/>
              <a:ext cx="1230393" cy="71754"/>
              <a:chOff x="6995957" y="3287964"/>
              <a:chExt cx="1230393" cy="71754"/>
            </a:xfrm>
          </p:grpSpPr>
          <p:sp>
            <p:nvSpPr>
              <p:cNvPr id="7688" name="Google Shape;7688;p9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9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9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9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9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3" name="Google Shape;7693;p96"/>
          <p:cNvGrpSpPr/>
          <p:nvPr/>
        </p:nvGrpSpPr>
        <p:grpSpPr>
          <a:xfrm>
            <a:off x="6842640" y="3531021"/>
            <a:ext cx="1581862" cy="650625"/>
            <a:chOff x="6777990" y="3710194"/>
            <a:chExt cx="1646915" cy="677382"/>
          </a:xfrm>
        </p:grpSpPr>
        <p:grpSp>
          <p:nvGrpSpPr>
            <p:cNvPr id="7694" name="Google Shape;7694;p96"/>
            <p:cNvGrpSpPr/>
            <p:nvPr/>
          </p:nvGrpSpPr>
          <p:grpSpPr>
            <a:xfrm>
              <a:off x="6777990" y="3874492"/>
              <a:ext cx="411129" cy="513083"/>
              <a:chOff x="6777990" y="3874492"/>
              <a:chExt cx="411129" cy="513083"/>
            </a:xfrm>
          </p:grpSpPr>
          <p:cxnSp>
            <p:nvCxnSpPr>
              <p:cNvPr id="7695" name="Google Shape;7695;p9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696" name="Google Shape;7696;p9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96"/>
            <p:cNvGrpSpPr/>
            <p:nvPr/>
          </p:nvGrpSpPr>
          <p:grpSpPr>
            <a:xfrm>
              <a:off x="7188425" y="3710194"/>
              <a:ext cx="411123" cy="520535"/>
              <a:chOff x="7188425" y="3710194"/>
              <a:chExt cx="411123" cy="520535"/>
            </a:xfrm>
          </p:grpSpPr>
          <p:cxnSp>
            <p:nvCxnSpPr>
              <p:cNvPr id="7698" name="Google Shape;7698;p9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699" name="Google Shape;7699;p9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96"/>
            <p:cNvGrpSpPr/>
            <p:nvPr/>
          </p:nvGrpSpPr>
          <p:grpSpPr>
            <a:xfrm>
              <a:off x="7603341" y="3874492"/>
              <a:ext cx="411474" cy="513083"/>
              <a:chOff x="7603341" y="3874492"/>
              <a:chExt cx="411474" cy="513083"/>
            </a:xfrm>
          </p:grpSpPr>
          <p:cxnSp>
            <p:nvCxnSpPr>
              <p:cNvPr id="7701" name="Google Shape;7701;p9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702" name="Google Shape;7702;p9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96"/>
            <p:cNvGrpSpPr/>
            <p:nvPr/>
          </p:nvGrpSpPr>
          <p:grpSpPr>
            <a:xfrm>
              <a:off x="8013776" y="3722847"/>
              <a:ext cx="411129" cy="507881"/>
              <a:chOff x="8013776" y="3722847"/>
              <a:chExt cx="411129" cy="507881"/>
            </a:xfrm>
          </p:grpSpPr>
          <p:cxnSp>
            <p:nvCxnSpPr>
              <p:cNvPr id="7704" name="Google Shape;7704;p9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705" name="Google Shape;7705;p9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06" name="Google Shape;7706;p96"/>
          <p:cNvGrpSpPr/>
          <p:nvPr/>
        </p:nvGrpSpPr>
        <p:grpSpPr>
          <a:xfrm>
            <a:off x="5262155" y="2703861"/>
            <a:ext cx="1421889" cy="1020603"/>
            <a:chOff x="5190863" y="2824811"/>
            <a:chExt cx="1544860" cy="1108869"/>
          </a:xfrm>
        </p:grpSpPr>
        <p:grpSp>
          <p:nvGrpSpPr>
            <p:cNvPr id="7707" name="Google Shape;7707;p96"/>
            <p:cNvGrpSpPr/>
            <p:nvPr/>
          </p:nvGrpSpPr>
          <p:grpSpPr>
            <a:xfrm>
              <a:off x="5938695" y="3176919"/>
              <a:ext cx="685761" cy="404739"/>
              <a:chOff x="5938695" y="3176919"/>
              <a:chExt cx="685761" cy="404739"/>
            </a:xfrm>
          </p:grpSpPr>
          <p:grpSp>
            <p:nvGrpSpPr>
              <p:cNvPr id="7708" name="Google Shape;7708;p96"/>
              <p:cNvGrpSpPr/>
              <p:nvPr/>
            </p:nvGrpSpPr>
            <p:grpSpPr>
              <a:xfrm>
                <a:off x="5938695" y="3176919"/>
                <a:ext cx="685761" cy="404739"/>
                <a:chOff x="5938695" y="3176919"/>
                <a:chExt cx="685761" cy="404739"/>
              </a:xfrm>
            </p:grpSpPr>
            <p:sp>
              <p:nvSpPr>
                <p:cNvPr id="7709" name="Google Shape;7709;p9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9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1" name="Google Shape;7711;p9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2" name="Google Shape;7712;p96"/>
            <p:cNvGrpSpPr/>
            <p:nvPr/>
          </p:nvGrpSpPr>
          <p:grpSpPr>
            <a:xfrm>
              <a:off x="5305233" y="3176835"/>
              <a:ext cx="685971" cy="404655"/>
              <a:chOff x="5305233" y="3176835"/>
              <a:chExt cx="685971" cy="404655"/>
            </a:xfrm>
          </p:grpSpPr>
          <p:grpSp>
            <p:nvGrpSpPr>
              <p:cNvPr id="7713" name="Google Shape;7713;p96"/>
              <p:cNvGrpSpPr/>
              <p:nvPr/>
            </p:nvGrpSpPr>
            <p:grpSpPr>
              <a:xfrm>
                <a:off x="5305233" y="3176835"/>
                <a:ext cx="685971" cy="404655"/>
                <a:chOff x="5305233" y="3176835"/>
                <a:chExt cx="685971" cy="404655"/>
              </a:xfrm>
            </p:grpSpPr>
            <p:sp>
              <p:nvSpPr>
                <p:cNvPr id="7714" name="Google Shape;7714;p9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9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6" name="Google Shape;7716;p9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7" name="Google Shape;7717;p9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8" name="Google Shape;7718;p96"/>
            <p:cNvGrpSpPr/>
            <p:nvPr/>
          </p:nvGrpSpPr>
          <p:grpSpPr>
            <a:xfrm>
              <a:off x="5657361" y="2824811"/>
              <a:ext cx="1078361" cy="404655"/>
              <a:chOff x="5657361" y="2824811"/>
              <a:chExt cx="1078361" cy="404655"/>
            </a:xfrm>
          </p:grpSpPr>
          <p:grpSp>
            <p:nvGrpSpPr>
              <p:cNvPr id="7719" name="Google Shape;7719;p96"/>
              <p:cNvGrpSpPr/>
              <p:nvPr/>
            </p:nvGrpSpPr>
            <p:grpSpPr>
              <a:xfrm>
                <a:off x="5657361" y="2824811"/>
                <a:ext cx="1078361" cy="404655"/>
                <a:chOff x="5657361" y="2824811"/>
                <a:chExt cx="1078361" cy="404655"/>
              </a:xfrm>
            </p:grpSpPr>
            <p:grpSp>
              <p:nvGrpSpPr>
                <p:cNvPr id="7720" name="Google Shape;7720;p96"/>
                <p:cNvGrpSpPr/>
                <p:nvPr/>
              </p:nvGrpSpPr>
              <p:grpSpPr>
                <a:xfrm>
                  <a:off x="5938485" y="2824811"/>
                  <a:ext cx="797237" cy="404655"/>
                  <a:chOff x="5938485" y="2824811"/>
                  <a:chExt cx="797237" cy="404655"/>
                </a:xfrm>
              </p:grpSpPr>
              <p:sp>
                <p:nvSpPr>
                  <p:cNvPr id="7721" name="Google Shape;7721;p9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9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3" name="Google Shape;7723;p9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4" name="Google Shape;7724;p9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96"/>
            <p:cNvGrpSpPr/>
            <p:nvPr/>
          </p:nvGrpSpPr>
          <p:grpSpPr>
            <a:xfrm>
              <a:off x="5190863" y="3528942"/>
              <a:ext cx="1078026" cy="404739"/>
              <a:chOff x="5190863" y="3528942"/>
              <a:chExt cx="1078026" cy="404739"/>
            </a:xfrm>
          </p:grpSpPr>
          <p:sp>
            <p:nvSpPr>
              <p:cNvPr id="7726" name="Google Shape;7726;p9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7" name="Google Shape;7727;p96"/>
              <p:cNvGrpSpPr/>
              <p:nvPr/>
            </p:nvGrpSpPr>
            <p:grpSpPr>
              <a:xfrm>
                <a:off x="5190863" y="3528942"/>
                <a:ext cx="1078026" cy="404739"/>
                <a:chOff x="5190863" y="3528942"/>
                <a:chExt cx="1078026" cy="404739"/>
              </a:xfrm>
            </p:grpSpPr>
            <p:sp>
              <p:nvSpPr>
                <p:cNvPr id="7728" name="Google Shape;7728;p9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9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30" name="Google Shape;7730;p96"/>
          <p:cNvGrpSpPr/>
          <p:nvPr/>
        </p:nvGrpSpPr>
        <p:grpSpPr>
          <a:xfrm>
            <a:off x="728162" y="1268329"/>
            <a:ext cx="1086719" cy="879487"/>
            <a:chOff x="803162" y="1474292"/>
            <a:chExt cx="1086719" cy="879487"/>
          </a:xfrm>
        </p:grpSpPr>
        <p:grpSp>
          <p:nvGrpSpPr>
            <p:cNvPr id="7731" name="Google Shape;7731;p96"/>
            <p:cNvGrpSpPr/>
            <p:nvPr/>
          </p:nvGrpSpPr>
          <p:grpSpPr>
            <a:xfrm>
              <a:off x="803162" y="1625948"/>
              <a:ext cx="445856" cy="576579"/>
              <a:chOff x="803162" y="1625948"/>
              <a:chExt cx="445856" cy="576579"/>
            </a:xfrm>
          </p:grpSpPr>
          <p:sp>
            <p:nvSpPr>
              <p:cNvPr id="7732" name="Google Shape;7732;p9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3" name="Google Shape;7733;p96"/>
              <p:cNvGrpSpPr/>
              <p:nvPr/>
            </p:nvGrpSpPr>
            <p:grpSpPr>
              <a:xfrm>
                <a:off x="1056023" y="1625948"/>
                <a:ext cx="192995" cy="576579"/>
                <a:chOff x="1056023" y="1625948"/>
                <a:chExt cx="192995" cy="576579"/>
              </a:xfrm>
            </p:grpSpPr>
            <p:sp>
              <p:nvSpPr>
                <p:cNvPr id="7734" name="Google Shape;7734;p9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9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9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9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9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9" name="Google Shape;7739;p96"/>
            <p:cNvGrpSpPr/>
            <p:nvPr/>
          </p:nvGrpSpPr>
          <p:grpSpPr>
            <a:xfrm>
              <a:off x="1371406" y="1474292"/>
              <a:ext cx="518475" cy="879487"/>
              <a:chOff x="1398231" y="1474292"/>
              <a:chExt cx="518475" cy="879487"/>
            </a:xfrm>
          </p:grpSpPr>
          <p:grpSp>
            <p:nvGrpSpPr>
              <p:cNvPr id="7740" name="Google Shape;7740;p96"/>
              <p:cNvGrpSpPr/>
              <p:nvPr/>
            </p:nvGrpSpPr>
            <p:grpSpPr>
              <a:xfrm>
                <a:off x="1398231" y="1474292"/>
                <a:ext cx="518475" cy="341643"/>
                <a:chOff x="1398231" y="1474292"/>
                <a:chExt cx="518475" cy="341643"/>
              </a:xfrm>
            </p:grpSpPr>
            <p:sp>
              <p:nvSpPr>
                <p:cNvPr id="7741" name="Google Shape;7741;p9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2" name="Google Shape;7742;p96"/>
                <p:cNvGrpSpPr/>
                <p:nvPr/>
              </p:nvGrpSpPr>
              <p:grpSpPr>
                <a:xfrm>
                  <a:off x="1616453" y="1474292"/>
                  <a:ext cx="300253" cy="341643"/>
                  <a:chOff x="1616453" y="1475379"/>
                  <a:chExt cx="300253" cy="341643"/>
                </a:xfrm>
              </p:grpSpPr>
              <p:sp>
                <p:nvSpPr>
                  <p:cNvPr id="7743" name="Google Shape;7743;p9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9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9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9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9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9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9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0" name="Google Shape;7750;p96"/>
                  <p:cNvGrpSpPr/>
                  <p:nvPr/>
                </p:nvGrpSpPr>
                <p:grpSpPr>
                  <a:xfrm>
                    <a:off x="1839639" y="1475379"/>
                    <a:ext cx="77067" cy="341643"/>
                    <a:chOff x="1839639" y="1475379"/>
                    <a:chExt cx="77067" cy="341643"/>
                  </a:xfrm>
                </p:grpSpPr>
                <p:sp>
                  <p:nvSpPr>
                    <p:cNvPr id="7751" name="Google Shape;7751;p9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9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53" name="Google Shape;7753;p96"/>
              <p:cNvGrpSpPr/>
              <p:nvPr/>
            </p:nvGrpSpPr>
            <p:grpSpPr>
              <a:xfrm>
                <a:off x="1398451" y="2012951"/>
                <a:ext cx="518255" cy="340828"/>
                <a:chOff x="1398451" y="2012951"/>
                <a:chExt cx="518255" cy="340828"/>
              </a:xfrm>
            </p:grpSpPr>
            <p:sp>
              <p:nvSpPr>
                <p:cNvPr id="7754" name="Google Shape;7754;p9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5" name="Google Shape;7755;p96"/>
                <p:cNvGrpSpPr/>
                <p:nvPr/>
              </p:nvGrpSpPr>
              <p:grpSpPr>
                <a:xfrm>
                  <a:off x="1616453" y="2012951"/>
                  <a:ext cx="300253" cy="340828"/>
                  <a:chOff x="1616453" y="2013538"/>
                  <a:chExt cx="300253" cy="340828"/>
                </a:xfrm>
              </p:grpSpPr>
              <p:sp>
                <p:nvSpPr>
                  <p:cNvPr id="7756" name="Google Shape;7756;p9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9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9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9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9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9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9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3" name="Google Shape;7763;p96"/>
                  <p:cNvGrpSpPr/>
                  <p:nvPr/>
                </p:nvGrpSpPr>
                <p:grpSpPr>
                  <a:xfrm>
                    <a:off x="1839639" y="2013538"/>
                    <a:ext cx="77067" cy="340828"/>
                    <a:chOff x="1839639" y="2013538"/>
                    <a:chExt cx="77067" cy="340828"/>
                  </a:xfrm>
                </p:grpSpPr>
                <p:sp>
                  <p:nvSpPr>
                    <p:cNvPr id="7764" name="Google Shape;7764;p9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9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766" name="Google Shape;7766;p96"/>
          <p:cNvGrpSpPr/>
          <p:nvPr/>
        </p:nvGrpSpPr>
        <p:grpSpPr>
          <a:xfrm>
            <a:off x="724986" y="3399516"/>
            <a:ext cx="1368681" cy="682918"/>
            <a:chOff x="724986" y="3605478"/>
            <a:chExt cx="1368681" cy="682918"/>
          </a:xfrm>
        </p:grpSpPr>
        <p:grpSp>
          <p:nvGrpSpPr>
            <p:cNvPr id="7767" name="Google Shape;7767;p96"/>
            <p:cNvGrpSpPr/>
            <p:nvPr/>
          </p:nvGrpSpPr>
          <p:grpSpPr>
            <a:xfrm>
              <a:off x="1289102" y="3823629"/>
              <a:ext cx="240442" cy="250435"/>
              <a:chOff x="-165066" y="3843615"/>
              <a:chExt cx="221259" cy="230455"/>
            </a:xfrm>
          </p:grpSpPr>
          <p:sp>
            <p:nvSpPr>
              <p:cNvPr id="7768" name="Google Shape;7768;p9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9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9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9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9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9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9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9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9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9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9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9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9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9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9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9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9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9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9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9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96"/>
            <p:cNvGrpSpPr/>
            <p:nvPr/>
          </p:nvGrpSpPr>
          <p:grpSpPr>
            <a:xfrm>
              <a:off x="724986" y="3605478"/>
              <a:ext cx="1368681" cy="682918"/>
              <a:chOff x="724986" y="3605478"/>
              <a:chExt cx="1368681" cy="682918"/>
            </a:xfrm>
          </p:grpSpPr>
          <p:grpSp>
            <p:nvGrpSpPr>
              <p:cNvPr id="7789" name="Google Shape;7789;p96"/>
              <p:cNvGrpSpPr/>
              <p:nvPr/>
            </p:nvGrpSpPr>
            <p:grpSpPr>
              <a:xfrm>
                <a:off x="1498221" y="4047614"/>
                <a:ext cx="529172" cy="240783"/>
                <a:chOff x="1498221" y="4047614"/>
                <a:chExt cx="529172" cy="240783"/>
              </a:xfrm>
            </p:grpSpPr>
            <p:grpSp>
              <p:nvGrpSpPr>
                <p:cNvPr id="7790" name="Google Shape;7790;p96"/>
                <p:cNvGrpSpPr/>
                <p:nvPr/>
              </p:nvGrpSpPr>
              <p:grpSpPr>
                <a:xfrm>
                  <a:off x="1826655" y="4224370"/>
                  <a:ext cx="200738" cy="25631"/>
                  <a:chOff x="1826655" y="4224370"/>
                  <a:chExt cx="200738" cy="25631"/>
                </a:xfrm>
              </p:grpSpPr>
              <p:sp>
                <p:nvSpPr>
                  <p:cNvPr id="7791" name="Google Shape;7791;p9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9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96"/>
                <p:cNvGrpSpPr/>
                <p:nvPr/>
              </p:nvGrpSpPr>
              <p:grpSpPr>
                <a:xfrm>
                  <a:off x="1498221" y="4047614"/>
                  <a:ext cx="328444" cy="240783"/>
                  <a:chOff x="1498221" y="4047614"/>
                  <a:chExt cx="328444" cy="240783"/>
                </a:xfrm>
              </p:grpSpPr>
              <p:sp>
                <p:nvSpPr>
                  <p:cNvPr id="7794" name="Google Shape;7794;p9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5" name="Google Shape;7795;p96"/>
                  <p:cNvGrpSpPr/>
                  <p:nvPr/>
                </p:nvGrpSpPr>
                <p:grpSpPr>
                  <a:xfrm>
                    <a:off x="1498221" y="4047614"/>
                    <a:ext cx="150566" cy="190416"/>
                    <a:chOff x="1498221" y="4047614"/>
                    <a:chExt cx="150566" cy="190416"/>
                  </a:xfrm>
                </p:grpSpPr>
                <p:sp>
                  <p:nvSpPr>
                    <p:cNvPr id="7796" name="Google Shape;7796;p9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9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98" name="Google Shape;7798;p96"/>
              <p:cNvGrpSpPr/>
              <p:nvPr/>
            </p:nvGrpSpPr>
            <p:grpSpPr>
              <a:xfrm>
                <a:off x="1560718" y="3800594"/>
                <a:ext cx="532948" cy="302090"/>
                <a:chOff x="1560718" y="3800594"/>
                <a:chExt cx="532948" cy="302090"/>
              </a:xfrm>
            </p:grpSpPr>
            <p:grpSp>
              <p:nvGrpSpPr>
                <p:cNvPr id="7799" name="Google Shape;7799;p96"/>
                <p:cNvGrpSpPr/>
                <p:nvPr/>
              </p:nvGrpSpPr>
              <p:grpSpPr>
                <a:xfrm>
                  <a:off x="1912179" y="3827344"/>
                  <a:ext cx="181487" cy="25631"/>
                  <a:chOff x="1912179" y="3827344"/>
                  <a:chExt cx="181487" cy="25631"/>
                </a:xfrm>
              </p:grpSpPr>
              <p:sp>
                <p:nvSpPr>
                  <p:cNvPr id="7800" name="Google Shape;7800;p9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9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96"/>
                <p:cNvGrpSpPr/>
                <p:nvPr/>
              </p:nvGrpSpPr>
              <p:grpSpPr>
                <a:xfrm>
                  <a:off x="1912179" y="4044505"/>
                  <a:ext cx="181487" cy="25622"/>
                  <a:chOff x="1912179" y="4044506"/>
                  <a:chExt cx="181487" cy="25622"/>
                </a:xfrm>
              </p:grpSpPr>
              <p:sp>
                <p:nvSpPr>
                  <p:cNvPr id="7803" name="Google Shape;7803;p9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9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96"/>
                <p:cNvGrpSpPr/>
                <p:nvPr/>
              </p:nvGrpSpPr>
              <p:grpSpPr>
                <a:xfrm>
                  <a:off x="1560718" y="3800594"/>
                  <a:ext cx="351472" cy="302090"/>
                  <a:chOff x="1560718" y="3800594"/>
                  <a:chExt cx="351472" cy="302090"/>
                </a:xfrm>
              </p:grpSpPr>
              <p:grpSp>
                <p:nvGrpSpPr>
                  <p:cNvPr id="7806" name="Google Shape;7806;p96"/>
                  <p:cNvGrpSpPr/>
                  <p:nvPr/>
                </p:nvGrpSpPr>
                <p:grpSpPr>
                  <a:xfrm>
                    <a:off x="1560718" y="3842857"/>
                    <a:ext cx="173586" cy="217131"/>
                    <a:chOff x="1560718" y="3842857"/>
                    <a:chExt cx="173586" cy="217131"/>
                  </a:xfrm>
                </p:grpSpPr>
                <p:sp>
                  <p:nvSpPr>
                    <p:cNvPr id="7807" name="Google Shape;7807;p9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9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9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0" name="Google Shape;7810;p9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9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12" name="Google Shape;7812;p9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3" name="Google Shape;7813;p96"/>
              <p:cNvGrpSpPr/>
              <p:nvPr/>
            </p:nvGrpSpPr>
            <p:grpSpPr>
              <a:xfrm>
                <a:off x="785350" y="3605478"/>
                <a:ext cx="535311" cy="249245"/>
                <a:chOff x="785350" y="3605478"/>
                <a:chExt cx="535311" cy="249245"/>
              </a:xfrm>
            </p:grpSpPr>
            <p:grpSp>
              <p:nvGrpSpPr>
                <p:cNvPr id="7814" name="Google Shape;7814;p96"/>
                <p:cNvGrpSpPr/>
                <p:nvPr/>
              </p:nvGrpSpPr>
              <p:grpSpPr>
                <a:xfrm>
                  <a:off x="785350" y="3605478"/>
                  <a:ext cx="376191" cy="102736"/>
                  <a:chOff x="785350" y="3605478"/>
                  <a:chExt cx="376191" cy="102736"/>
                </a:xfrm>
              </p:grpSpPr>
              <p:sp>
                <p:nvSpPr>
                  <p:cNvPr id="7815" name="Google Shape;7815;p9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9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9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96"/>
                <p:cNvGrpSpPr/>
                <p:nvPr/>
              </p:nvGrpSpPr>
              <p:grpSpPr>
                <a:xfrm>
                  <a:off x="1161530" y="3655851"/>
                  <a:ext cx="159131" cy="198872"/>
                  <a:chOff x="1161530" y="3655851"/>
                  <a:chExt cx="159131" cy="198872"/>
                </a:xfrm>
              </p:grpSpPr>
              <p:sp>
                <p:nvSpPr>
                  <p:cNvPr id="7819" name="Google Shape;7819;p9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9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1" name="Google Shape;7821;p96"/>
              <p:cNvGrpSpPr/>
              <p:nvPr/>
            </p:nvGrpSpPr>
            <p:grpSpPr>
              <a:xfrm>
                <a:off x="785350" y="4047614"/>
                <a:ext cx="535311" cy="240783"/>
                <a:chOff x="785350" y="4047614"/>
                <a:chExt cx="535311" cy="240783"/>
              </a:xfrm>
            </p:grpSpPr>
            <p:grpSp>
              <p:nvGrpSpPr>
                <p:cNvPr id="7822" name="Google Shape;7822;p96"/>
                <p:cNvGrpSpPr/>
                <p:nvPr/>
              </p:nvGrpSpPr>
              <p:grpSpPr>
                <a:xfrm>
                  <a:off x="1161636" y="4047614"/>
                  <a:ext cx="159025" cy="190415"/>
                  <a:chOff x="1161636" y="4047614"/>
                  <a:chExt cx="159025" cy="190415"/>
                </a:xfrm>
              </p:grpSpPr>
              <p:sp>
                <p:nvSpPr>
                  <p:cNvPr id="7823" name="Google Shape;7823;p9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9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96"/>
                <p:cNvGrpSpPr/>
                <p:nvPr/>
              </p:nvGrpSpPr>
              <p:grpSpPr>
                <a:xfrm>
                  <a:off x="785350" y="4185661"/>
                  <a:ext cx="376191" cy="102736"/>
                  <a:chOff x="785350" y="4185661"/>
                  <a:chExt cx="376191" cy="102736"/>
                </a:xfrm>
              </p:grpSpPr>
              <p:sp>
                <p:nvSpPr>
                  <p:cNvPr id="7826" name="Google Shape;7826;p9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9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9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9" name="Google Shape;7829;p96"/>
              <p:cNvGrpSpPr/>
              <p:nvPr/>
            </p:nvGrpSpPr>
            <p:grpSpPr>
              <a:xfrm>
                <a:off x="1501054" y="3605478"/>
                <a:ext cx="526340" cy="249240"/>
                <a:chOff x="1501054" y="3605478"/>
                <a:chExt cx="526340" cy="249240"/>
              </a:xfrm>
            </p:grpSpPr>
            <p:grpSp>
              <p:nvGrpSpPr>
                <p:cNvPr id="7830" name="Google Shape;7830;p96"/>
                <p:cNvGrpSpPr/>
                <p:nvPr/>
              </p:nvGrpSpPr>
              <p:grpSpPr>
                <a:xfrm>
                  <a:off x="1834208" y="3643867"/>
                  <a:ext cx="193185" cy="25622"/>
                  <a:chOff x="1834208" y="3643867"/>
                  <a:chExt cx="193185" cy="25622"/>
                </a:xfrm>
              </p:grpSpPr>
              <p:sp>
                <p:nvSpPr>
                  <p:cNvPr id="7831" name="Google Shape;7831;p9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9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96"/>
                <p:cNvGrpSpPr/>
                <p:nvPr/>
              </p:nvGrpSpPr>
              <p:grpSpPr>
                <a:xfrm>
                  <a:off x="1501054" y="3605478"/>
                  <a:ext cx="333165" cy="249240"/>
                  <a:chOff x="1501054" y="3605478"/>
                  <a:chExt cx="333165" cy="249240"/>
                </a:xfrm>
              </p:grpSpPr>
              <p:sp>
                <p:nvSpPr>
                  <p:cNvPr id="7834" name="Google Shape;7834;p9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5" name="Google Shape;7835;p96"/>
                  <p:cNvGrpSpPr/>
                  <p:nvPr/>
                </p:nvGrpSpPr>
                <p:grpSpPr>
                  <a:xfrm>
                    <a:off x="1501054" y="3655851"/>
                    <a:ext cx="155286" cy="198867"/>
                    <a:chOff x="1501054" y="3655851"/>
                    <a:chExt cx="155286" cy="198867"/>
                  </a:xfrm>
                </p:grpSpPr>
                <p:sp>
                  <p:nvSpPr>
                    <p:cNvPr id="7836" name="Google Shape;7836;p9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9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38" name="Google Shape;7838;p96"/>
              <p:cNvGrpSpPr/>
              <p:nvPr/>
            </p:nvGrpSpPr>
            <p:grpSpPr>
              <a:xfrm>
                <a:off x="724986" y="3800594"/>
                <a:ext cx="532950" cy="302090"/>
                <a:chOff x="724986" y="3800594"/>
                <a:chExt cx="532950" cy="302090"/>
              </a:xfrm>
            </p:grpSpPr>
            <p:grpSp>
              <p:nvGrpSpPr>
                <p:cNvPr id="7839" name="Google Shape;7839;p96"/>
                <p:cNvGrpSpPr/>
                <p:nvPr/>
              </p:nvGrpSpPr>
              <p:grpSpPr>
                <a:xfrm>
                  <a:off x="724986" y="4044367"/>
                  <a:ext cx="181314" cy="25626"/>
                  <a:chOff x="724986" y="4044367"/>
                  <a:chExt cx="181314" cy="25626"/>
                </a:xfrm>
              </p:grpSpPr>
              <p:sp>
                <p:nvSpPr>
                  <p:cNvPr id="7840" name="Google Shape;7840;p9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9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96"/>
                <p:cNvGrpSpPr/>
                <p:nvPr/>
              </p:nvGrpSpPr>
              <p:grpSpPr>
                <a:xfrm>
                  <a:off x="906290" y="3800594"/>
                  <a:ext cx="351646" cy="302090"/>
                  <a:chOff x="906290" y="3800594"/>
                  <a:chExt cx="351646" cy="302090"/>
                </a:xfrm>
              </p:grpSpPr>
              <p:grpSp>
                <p:nvGrpSpPr>
                  <p:cNvPr id="7843" name="Google Shape;7843;p96"/>
                  <p:cNvGrpSpPr/>
                  <p:nvPr/>
                </p:nvGrpSpPr>
                <p:grpSpPr>
                  <a:xfrm>
                    <a:off x="1084172" y="3842857"/>
                    <a:ext cx="173764" cy="217131"/>
                    <a:chOff x="1084172" y="3842857"/>
                    <a:chExt cx="173764" cy="217131"/>
                  </a:xfrm>
                </p:grpSpPr>
                <p:grpSp>
                  <p:nvGrpSpPr>
                    <p:cNvPr id="7844" name="Google Shape;7844;p96"/>
                    <p:cNvGrpSpPr/>
                    <p:nvPr/>
                  </p:nvGrpSpPr>
                  <p:grpSpPr>
                    <a:xfrm>
                      <a:off x="1156862" y="3936509"/>
                      <a:ext cx="101073" cy="25622"/>
                      <a:chOff x="1156862" y="3936509"/>
                      <a:chExt cx="101073" cy="25622"/>
                    </a:xfrm>
                  </p:grpSpPr>
                  <p:sp>
                    <p:nvSpPr>
                      <p:cNvPr id="7845" name="Google Shape;7845;p9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9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7" name="Google Shape;7847;p9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8" name="Google Shape;7848;p9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9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96"/>
                <p:cNvGrpSpPr/>
                <p:nvPr/>
              </p:nvGrpSpPr>
              <p:grpSpPr>
                <a:xfrm>
                  <a:off x="724986" y="3830189"/>
                  <a:ext cx="189533" cy="25626"/>
                  <a:chOff x="724986" y="3830189"/>
                  <a:chExt cx="189533" cy="25626"/>
                </a:xfrm>
              </p:grpSpPr>
              <p:sp>
                <p:nvSpPr>
                  <p:cNvPr id="7851" name="Google Shape;7851;p9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9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853" name="Google Shape;7853;p96"/>
          <p:cNvGrpSpPr/>
          <p:nvPr/>
        </p:nvGrpSpPr>
        <p:grpSpPr>
          <a:xfrm>
            <a:off x="2253298" y="2249677"/>
            <a:ext cx="948701" cy="935378"/>
            <a:chOff x="2253298" y="2428317"/>
            <a:chExt cx="948701" cy="935378"/>
          </a:xfrm>
        </p:grpSpPr>
        <p:sp>
          <p:nvSpPr>
            <p:cNvPr id="7854" name="Google Shape;7854;p9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9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9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9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9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9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9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9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9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9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9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9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9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9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9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9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9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9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9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9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9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9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9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9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9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9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9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9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9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9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9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9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9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90" name="Shape 7890"/>
        <p:cNvGrpSpPr/>
        <p:nvPr/>
      </p:nvGrpSpPr>
      <p:grpSpPr>
        <a:xfrm>
          <a:off x="0" y="0"/>
          <a:ext cx="0" cy="0"/>
          <a:chOff x="0" y="0"/>
          <a:chExt cx="0" cy="0"/>
        </a:xfrm>
      </p:grpSpPr>
      <p:grpSp>
        <p:nvGrpSpPr>
          <p:cNvPr id="7891" name="Google Shape;7891;p97"/>
          <p:cNvGrpSpPr/>
          <p:nvPr/>
        </p:nvGrpSpPr>
        <p:grpSpPr>
          <a:xfrm>
            <a:off x="3339744" y="952977"/>
            <a:ext cx="2363393" cy="1017867"/>
            <a:chOff x="3292400" y="1219146"/>
            <a:chExt cx="2615240" cy="1110239"/>
          </a:xfrm>
        </p:grpSpPr>
        <p:sp>
          <p:nvSpPr>
            <p:cNvPr id="7892" name="Google Shape;7892;p9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7893" name="Google Shape;7893;p9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894" name="Google Shape;7894;p9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895" name="Google Shape;7895;p9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896" name="Google Shape;7896;p9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897" name="Google Shape;7897;p9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898" name="Google Shape;7898;p9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899" name="Google Shape;7899;p9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900" name="Google Shape;7900;p9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901" name="Google Shape;7901;p9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902" name="Google Shape;7902;p9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903" name="Google Shape;7903;p9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904" name="Google Shape;7904;p9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905" name="Google Shape;7905;p9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906" name="Google Shape;7906;p97"/>
            <p:cNvGrpSpPr/>
            <p:nvPr/>
          </p:nvGrpSpPr>
          <p:grpSpPr>
            <a:xfrm>
              <a:off x="3748438" y="1378608"/>
              <a:ext cx="2159202" cy="903971"/>
              <a:chOff x="1683525" y="2179850"/>
              <a:chExt cx="4519050" cy="2134525"/>
            </a:xfrm>
          </p:grpSpPr>
          <p:sp>
            <p:nvSpPr>
              <p:cNvPr id="7907" name="Google Shape;7907;p9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08" name="Google Shape;7908;p9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09" name="Google Shape;7909;p9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0" name="Google Shape;7910;p9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1" name="Google Shape;7911;p9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2" name="Google Shape;7912;p9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3" name="Google Shape;7913;p9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4" name="Google Shape;7914;p9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5" name="Google Shape;7915;p9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6" name="Google Shape;7916;p9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7" name="Google Shape;7917;p9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8" name="Google Shape;7918;p9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7919" name="Google Shape;7919;p97"/>
          <p:cNvGraphicFramePr/>
          <p:nvPr/>
        </p:nvGraphicFramePr>
        <p:xfrm>
          <a:off x="5935838" y="2130450"/>
          <a:ext cx="3000000" cy="3000000"/>
        </p:xfrm>
        <a:graphic>
          <a:graphicData uri="http://schemas.openxmlformats.org/drawingml/2006/table">
            <a:tbl>
              <a:tblPr>
                <a:noFill/>
                <a:tableStyleId>{162D6135-1F99-4BB3-955B-01C4F8EF04CE}</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920" name="Google Shape;7920;p97"/>
          <p:cNvGrpSpPr/>
          <p:nvPr/>
        </p:nvGrpSpPr>
        <p:grpSpPr>
          <a:xfrm>
            <a:off x="5913087" y="3189047"/>
            <a:ext cx="2519825" cy="1001454"/>
            <a:chOff x="1906114" y="789980"/>
            <a:chExt cx="1487676" cy="606868"/>
          </a:xfrm>
        </p:grpSpPr>
        <p:cxnSp>
          <p:nvCxnSpPr>
            <p:cNvPr id="7921" name="Google Shape;7921;p9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922" name="Google Shape;7922;p9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923" name="Google Shape;7923;p9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924" name="Google Shape;7924;p9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7925" name="Google Shape;7925;p9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7926" name="Google Shape;7926;p9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7927" name="Google Shape;7927;p9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7928" name="Google Shape;7928;p9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9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9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9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9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9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9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7935" name="Google Shape;7935;p9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936" name="Google Shape;7936;p9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937" name="Google Shape;7937;p9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97"/>
          <p:cNvGrpSpPr/>
          <p:nvPr/>
        </p:nvGrpSpPr>
        <p:grpSpPr>
          <a:xfrm>
            <a:off x="712562" y="998005"/>
            <a:ext cx="2394370" cy="976502"/>
            <a:chOff x="749309" y="1112739"/>
            <a:chExt cx="2371603" cy="976502"/>
          </a:xfrm>
        </p:grpSpPr>
        <p:sp>
          <p:nvSpPr>
            <p:cNvPr id="7939" name="Google Shape;7939;p9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9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9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9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9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9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9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9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9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9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9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9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9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9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9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9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9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9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9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9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9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9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9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9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9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9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9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9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9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9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9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9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971" name="Google Shape;7971;p97"/>
          <p:cNvGraphicFramePr/>
          <p:nvPr/>
        </p:nvGraphicFramePr>
        <p:xfrm>
          <a:off x="5935863" y="996300"/>
          <a:ext cx="3000000" cy="3000000"/>
        </p:xfrm>
        <a:graphic>
          <a:graphicData uri="http://schemas.openxmlformats.org/drawingml/2006/table">
            <a:tbl>
              <a:tblPr>
                <a:noFill/>
                <a:tableStyleId>{162D6135-1F99-4BB3-955B-01C4F8EF04CE}</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972" name="Google Shape;7972;p97"/>
          <p:cNvGraphicFramePr/>
          <p:nvPr/>
        </p:nvGraphicFramePr>
        <p:xfrm>
          <a:off x="3342575" y="2130450"/>
          <a:ext cx="3000000" cy="3000000"/>
        </p:xfrm>
        <a:graphic>
          <a:graphicData uri="http://schemas.openxmlformats.org/drawingml/2006/table">
            <a:tbl>
              <a:tblPr>
                <a:noFill/>
                <a:tableStyleId>{162D6135-1F99-4BB3-955B-01C4F8EF04CE}</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973" name="Google Shape;7973;p97"/>
          <p:cNvGrpSpPr/>
          <p:nvPr/>
        </p:nvGrpSpPr>
        <p:grpSpPr>
          <a:xfrm>
            <a:off x="4086504" y="2517093"/>
            <a:ext cx="1517436" cy="74460"/>
            <a:chOff x="3980086" y="2804397"/>
            <a:chExt cx="1227600" cy="66900"/>
          </a:xfrm>
        </p:grpSpPr>
        <p:sp>
          <p:nvSpPr>
            <p:cNvPr id="7974" name="Google Shape;7974;p9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9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97"/>
          <p:cNvGrpSpPr/>
          <p:nvPr/>
        </p:nvGrpSpPr>
        <p:grpSpPr>
          <a:xfrm>
            <a:off x="4711569" y="2809680"/>
            <a:ext cx="892956" cy="74460"/>
            <a:chOff x="3980086" y="2804397"/>
            <a:chExt cx="1227600" cy="66900"/>
          </a:xfrm>
        </p:grpSpPr>
        <p:sp>
          <p:nvSpPr>
            <p:cNvPr id="7977" name="Google Shape;7977;p9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9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9" name="Google Shape;7979;p97"/>
          <p:cNvGrpSpPr/>
          <p:nvPr/>
        </p:nvGrpSpPr>
        <p:grpSpPr>
          <a:xfrm>
            <a:off x="3344661" y="3168563"/>
            <a:ext cx="2363244" cy="1005943"/>
            <a:chOff x="3358415" y="3361302"/>
            <a:chExt cx="2363244" cy="1024695"/>
          </a:xfrm>
        </p:grpSpPr>
        <p:grpSp>
          <p:nvGrpSpPr>
            <p:cNvPr id="7980" name="Google Shape;7980;p97"/>
            <p:cNvGrpSpPr/>
            <p:nvPr/>
          </p:nvGrpSpPr>
          <p:grpSpPr>
            <a:xfrm>
              <a:off x="3358415" y="3361302"/>
              <a:ext cx="441300" cy="1024695"/>
              <a:chOff x="3358415" y="3361302"/>
              <a:chExt cx="441300" cy="1024695"/>
            </a:xfrm>
          </p:grpSpPr>
          <p:sp>
            <p:nvSpPr>
              <p:cNvPr id="7981" name="Google Shape;7981;p9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9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9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9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9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9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97"/>
            <p:cNvGrpSpPr/>
            <p:nvPr/>
          </p:nvGrpSpPr>
          <p:grpSpPr>
            <a:xfrm>
              <a:off x="3838901" y="3361302"/>
              <a:ext cx="441300" cy="1024695"/>
              <a:chOff x="3838901" y="3361302"/>
              <a:chExt cx="441300" cy="1024695"/>
            </a:xfrm>
          </p:grpSpPr>
          <p:sp>
            <p:nvSpPr>
              <p:cNvPr id="7988" name="Google Shape;7988;p9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9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9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9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9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9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97"/>
            <p:cNvGrpSpPr/>
            <p:nvPr/>
          </p:nvGrpSpPr>
          <p:grpSpPr>
            <a:xfrm>
              <a:off x="4319387" y="3361302"/>
              <a:ext cx="441300" cy="1024695"/>
              <a:chOff x="4319387" y="3361302"/>
              <a:chExt cx="441300" cy="1024695"/>
            </a:xfrm>
          </p:grpSpPr>
          <p:sp>
            <p:nvSpPr>
              <p:cNvPr id="7995" name="Google Shape;7995;p9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9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9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9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9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9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97"/>
            <p:cNvGrpSpPr/>
            <p:nvPr/>
          </p:nvGrpSpPr>
          <p:grpSpPr>
            <a:xfrm>
              <a:off x="4799873" y="3361302"/>
              <a:ext cx="441300" cy="1024695"/>
              <a:chOff x="4799873" y="3361302"/>
              <a:chExt cx="441300" cy="1024695"/>
            </a:xfrm>
          </p:grpSpPr>
          <p:sp>
            <p:nvSpPr>
              <p:cNvPr id="8002" name="Google Shape;8002;p9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9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9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9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9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9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97"/>
            <p:cNvGrpSpPr/>
            <p:nvPr/>
          </p:nvGrpSpPr>
          <p:grpSpPr>
            <a:xfrm>
              <a:off x="5280360" y="3361302"/>
              <a:ext cx="441300" cy="1024695"/>
              <a:chOff x="5280360" y="3361302"/>
              <a:chExt cx="441300" cy="1024695"/>
            </a:xfrm>
          </p:grpSpPr>
          <p:sp>
            <p:nvSpPr>
              <p:cNvPr id="8009" name="Google Shape;8009;p9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9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9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9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9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9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015" name="Google Shape;8015;p97"/>
          <p:cNvGraphicFramePr/>
          <p:nvPr/>
        </p:nvGraphicFramePr>
        <p:xfrm>
          <a:off x="711088" y="2130450"/>
          <a:ext cx="3000000" cy="3000000"/>
        </p:xfrm>
        <a:graphic>
          <a:graphicData uri="http://schemas.openxmlformats.org/drawingml/2006/table">
            <a:tbl>
              <a:tblPr>
                <a:noFill/>
                <a:tableStyleId>{162D6135-1F99-4BB3-955B-01C4F8EF04CE}</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016" name="Google Shape;8016;p97"/>
          <p:cNvGrpSpPr/>
          <p:nvPr/>
        </p:nvGrpSpPr>
        <p:grpSpPr>
          <a:xfrm>
            <a:off x="712613" y="3180175"/>
            <a:ext cx="2403614" cy="1005900"/>
            <a:chOff x="726450" y="3372825"/>
            <a:chExt cx="2403614" cy="1005900"/>
          </a:xfrm>
        </p:grpSpPr>
        <p:grpSp>
          <p:nvGrpSpPr>
            <p:cNvPr id="8017" name="Google Shape;8017;p97"/>
            <p:cNvGrpSpPr/>
            <p:nvPr/>
          </p:nvGrpSpPr>
          <p:grpSpPr>
            <a:xfrm>
              <a:off x="726450" y="3696000"/>
              <a:ext cx="2403614" cy="500898"/>
              <a:chOff x="726450" y="3696000"/>
              <a:chExt cx="2403614" cy="500898"/>
            </a:xfrm>
          </p:grpSpPr>
          <p:sp>
            <p:nvSpPr>
              <p:cNvPr id="8018" name="Google Shape;8018;p9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19" name="Google Shape;8019;p9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20" name="Google Shape;8020;p97"/>
            <p:cNvGrpSpPr/>
            <p:nvPr/>
          </p:nvGrpSpPr>
          <p:grpSpPr>
            <a:xfrm>
              <a:off x="1348050" y="3372825"/>
              <a:ext cx="1720425" cy="1005900"/>
              <a:chOff x="1348050" y="3372825"/>
              <a:chExt cx="1720425" cy="1005900"/>
            </a:xfrm>
          </p:grpSpPr>
          <p:sp>
            <p:nvSpPr>
              <p:cNvPr id="8021" name="Google Shape;8021;p9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22" name="Google Shape;8022;p9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23" name="Google Shape;8023;p9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24" name="Google Shape;8024;p9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25" name="Google Shape;8025;p9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26" name="Google Shape;8026;p97"/>
            <p:cNvGrpSpPr/>
            <p:nvPr/>
          </p:nvGrpSpPr>
          <p:grpSpPr>
            <a:xfrm>
              <a:off x="1455707" y="3731058"/>
              <a:ext cx="1491150" cy="417657"/>
              <a:chOff x="1455707" y="3731058"/>
              <a:chExt cx="1491150" cy="417657"/>
            </a:xfrm>
          </p:grpSpPr>
          <p:grpSp>
            <p:nvGrpSpPr>
              <p:cNvPr id="8027" name="Google Shape;8027;p97"/>
              <p:cNvGrpSpPr/>
              <p:nvPr/>
            </p:nvGrpSpPr>
            <p:grpSpPr>
              <a:xfrm>
                <a:off x="1472938" y="3745828"/>
                <a:ext cx="72126" cy="53788"/>
                <a:chOff x="1472938" y="3745828"/>
                <a:chExt cx="72126" cy="53788"/>
              </a:xfrm>
            </p:grpSpPr>
            <p:sp>
              <p:nvSpPr>
                <p:cNvPr id="8028" name="Google Shape;8028;p9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9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97"/>
              <p:cNvGrpSpPr/>
              <p:nvPr/>
            </p:nvGrpSpPr>
            <p:grpSpPr>
              <a:xfrm>
                <a:off x="1819181" y="4089633"/>
                <a:ext cx="72126" cy="53788"/>
                <a:chOff x="1819181" y="4089633"/>
                <a:chExt cx="72126" cy="53788"/>
              </a:xfrm>
            </p:grpSpPr>
            <p:sp>
              <p:nvSpPr>
                <p:cNvPr id="8031" name="Google Shape;8031;p9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9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97"/>
              <p:cNvGrpSpPr/>
              <p:nvPr/>
            </p:nvGrpSpPr>
            <p:grpSpPr>
              <a:xfrm>
                <a:off x="1455707" y="4084171"/>
                <a:ext cx="64321" cy="64544"/>
                <a:chOff x="1455707" y="4084171"/>
                <a:chExt cx="64321" cy="64544"/>
              </a:xfrm>
            </p:grpSpPr>
            <p:sp>
              <p:nvSpPr>
                <p:cNvPr id="8034" name="Google Shape;8034;p9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9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97"/>
              <p:cNvGrpSpPr/>
              <p:nvPr/>
            </p:nvGrpSpPr>
            <p:grpSpPr>
              <a:xfrm>
                <a:off x="1818610" y="3731058"/>
                <a:ext cx="64321" cy="64544"/>
                <a:chOff x="1818610" y="3731058"/>
                <a:chExt cx="64321" cy="64544"/>
              </a:xfrm>
            </p:grpSpPr>
            <p:sp>
              <p:nvSpPr>
                <p:cNvPr id="8037" name="Google Shape;8037;p9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9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97"/>
              <p:cNvGrpSpPr/>
              <p:nvPr/>
            </p:nvGrpSpPr>
            <p:grpSpPr>
              <a:xfrm>
                <a:off x="2172491" y="4089633"/>
                <a:ext cx="72126" cy="53788"/>
                <a:chOff x="2172491" y="4089633"/>
                <a:chExt cx="72126" cy="53788"/>
              </a:xfrm>
            </p:grpSpPr>
            <p:sp>
              <p:nvSpPr>
                <p:cNvPr id="8040" name="Google Shape;8040;p9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9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97"/>
              <p:cNvGrpSpPr/>
              <p:nvPr/>
            </p:nvGrpSpPr>
            <p:grpSpPr>
              <a:xfrm>
                <a:off x="2171920" y="3731058"/>
                <a:ext cx="64321" cy="64544"/>
                <a:chOff x="2171920" y="3731058"/>
                <a:chExt cx="64321" cy="64544"/>
              </a:xfrm>
            </p:grpSpPr>
            <p:sp>
              <p:nvSpPr>
                <p:cNvPr id="8043" name="Google Shape;8043;p9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9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5" name="Google Shape;8045;p97"/>
              <p:cNvGrpSpPr/>
              <p:nvPr/>
            </p:nvGrpSpPr>
            <p:grpSpPr>
              <a:xfrm>
                <a:off x="2874730" y="3745828"/>
                <a:ext cx="72126" cy="53788"/>
                <a:chOff x="2874730" y="3745828"/>
                <a:chExt cx="72126" cy="53788"/>
              </a:xfrm>
            </p:grpSpPr>
            <p:sp>
              <p:nvSpPr>
                <p:cNvPr id="8046" name="Google Shape;8046;p9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9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97"/>
              <p:cNvGrpSpPr/>
              <p:nvPr/>
            </p:nvGrpSpPr>
            <p:grpSpPr>
              <a:xfrm>
                <a:off x="2878589" y="4081481"/>
                <a:ext cx="64321" cy="64544"/>
                <a:chOff x="2878589" y="4081481"/>
                <a:chExt cx="64321" cy="64544"/>
              </a:xfrm>
            </p:grpSpPr>
            <p:sp>
              <p:nvSpPr>
                <p:cNvPr id="8049" name="Google Shape;8049;p9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9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97"/>
              <p:cNvGrpSpPr/>
              <p:nvPr/>
            </p:nvGrpSpPr>
            <p:grpSpPr>
              <a:xfrm>
                <a:off x="2525796" y="4089633"/>
                <a:ext cx="72126" cy="53788"/>
                <a:chOff x="2525796" y="4089633"/>
                <a:chExt cx="72126" cy="53788"/>
              </a:xfrm>
            </p:grpSpPr>
            <p:sp>
              <p:nvSpPr>
                <p:cNvPr id="8052" name="Google Shape;8052;p9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9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97"/>
              <p:cNvGrpSpPr/>
              <p:nvPr/>
            </p:nvGrpSpPr>
            <p:grpSpPr>
              <a:xfrm>
                <a:off x="2525225" y="3731058"/>
                <a:ext cx="64321" cy="64544"/>
                <a:chOff x="2525225" y="3731058"/>
                <a:chExt cx="64321" cy="64544"/>
              </a:xfrm>
            </p:grpSpPr>
            <p:sp>
              <p:nvSpPr>
                <p:cNvPr id="8055" name="Google Shape;8055;p9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9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60" name="Shape 8060"/>
        <p:cNvGrpSpPr/>
        <p:nvPr/>
      </p:nvGrpSpPr>
      <p:grpSpPr>
        <a:xfrm>
          <a:off x="0" y="0"/>
          <a:ext cx="0" cy="0"/>
          <a:chOff x="0" y="0"/>
          <a:chExt cx="0" cy="0"/>
        </a:xfrm>
      </p:grpSpPr>
      <p:grpSp>
        <p:nvGrpSpPr>
          <p:cNvPr id="8061" name="Google Shape;8061;p98"/>
          <p:cNvGrpSpPr/>
          <p:nvPr/>
        </p:nvGrpSpPr>
        <p:grpSpPr>
          <a:xfrm>
            <a:off x="716991" y="971306"/>
            <a:ext cx="845921" cy="690752"/>
            <a:chOff x="732428" y="1198513"/>
            <a:chExt cx="845921" cy="690752"/>
          </a:xfrm>
        </p:grpSpPr>
        <p:grpSp>
          <p:nvGrpSpPr>
            <p:cNvPr id="8062" name="Google Shape;8062;p98"/>
            <p:cNvGrpSpPr/>
            <p:nvPr/>
          </p:nvGrpSpPr>
          <p:grpSpPr>
            <a:xfrm>
              <a:off x="823030" y="1198513"/>
              <a:ext cx="755319" cy="690752"/>
              <a:chOff x="823030" y="1198513"/>
              <a:chExt cx="755319" cy="690752"/>
            </a:xfrm>
          </p:grpSpPr>
          <p:sp>
            <p:nvSpPr>
              <p:cNvPr id="8063" name="Google Shape;8063;p9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9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5" name="Google Shape;8065;p98"/>
            <p:cNvGrpSpPr/>
            <p:nvPr/>
          </p:nvGrpSpPr>
          <p:grpSpPr>
            <a:xfrm>
              <a:off x="732428" y="1239937"/>
              <a:ext cx="739912" cy="607886"/>
              <a:chOff x="732428" y="1239937"/>
              <a:chExt cx="739912" cy="607886"/>
            </a:xfrm>
          </p:grpSpPr>
          <p:sp>
            <p:nvSpPr>
              <p:cNvPr id="8066" name="Google Shape;8066;p9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9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98"/>
            <p:cNvGrpSpPr/>
            <p:nvPr/>
          </p:nvGrpSpPr>
          <p:grpSpPr>
            <a:xfrm>
              <a:off x="732428" y="1277018"/>
              <a:ext cx="702832" cy="533758"/>
              <a:chOff x="732428" y="1277018"/>
              <a:chExt cx="702832" cy="533758"/>
            </a:xfrm>
          </p:grpSpPr>
          <p:sp>
            <p:nvSpPr>
              <p:cNvPr id="8069" name="Google Shape;8069;p9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9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98"/>
            <p:cNvGrpSpPr/>
            <p:nvPr/>
          </p:nvGrpSpPr>
          <p:grpSpPr>
            <a:xfrm>
              <a:off x="931170" y="1306653"/>
              <a:ext cx="647179" cy="474455"/>
              <a:chOff x="931170" y="1306653"/>
              <a:chExt cx="647179" cy="474455"/>
            </a:xfrm>
          </p:grpSpPr>
          <p:sp>
            <p:nvSpPr>
              <p:cNvPr id="8072" name="Google Shape;8072;p9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9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4" name="Google Shape;8074;p9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5" name="Google Shape;8075;p98"/>
          <p:cNvGrpSpPr/>
          <p:nvPr/>
        </p:nvGrpSpPr>
        <p:grpSpPr>
          <a:xfrm>
            <a:off x="3948600" y="971313"/>
            <a:ext cx="634656" cy="699982"/>
            <a:chOff x="5985650" y="2860025"/>
            <a:chExt cx="1396075" cy="1539775"/>
          </a:xfrm>
        </p:grpSpPr>
        <p:sp>
          <p:nvSpPr>
            <p:cNvPr id="8076" name="Google Shape;8076;p9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9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9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9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9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9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9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9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9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9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9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9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9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9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9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9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9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9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9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9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9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9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9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9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9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9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9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9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9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9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9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9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98"/>
          <p:cNvGrpSpPr/>
          <p:nvPr/>
        </p:nvGrpSpPr>
        <p:grpSpPr>
          <a:xfrm>
            <a:off x="4704250" y="971306"/>
            <a:ext cx="725845" cy="699975"/>
            <a:chOff x="4249973" y="1201875"/>
            <a:chExt cx="1958568" cy="1888762"/>
          </a:xfrm>
        </p:grpSpPr>
        <p:sp>
          <p:nvSpPr>
            <p:cNvPr id="8109" name="Google Shape;8109;p9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0" name="Google Shape;8110;p98"/>
            <p:cNvGrpSpPr/>
            <p:nvPr/>
          </p:nvGrpSpPr>
          <p:grpSpPr>
            <a:xfrm>
              <a:off x="5853086" y="1789142"/>
              <a:ext cx="355454" cy="1048099"/>
              <a:chOff x="5576108" y="2016725"/>
              <a:chExt cx="565200" cy="1666560"/>
            </a:xfrm>
          </p:grpSpPr>
          <p:sp>
            <p:nvSpPr>
              <p:cNvPr id="8111" name="Google Shape;8111;p9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12" name="Google Shape;8112;p9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98"/>
            <p:cNvGrpSpPr/>
            <p:nvPr/>
          </p:nvGrpSpPr>
          <p:grpSpPr>
            <a:xfrm>
              <a:off x="4869455" y="2691676"/>
              <a:ext cx="1013897" cy="398961"/>
              <a:chOff x="4012057" y="3451825"/>
              <a:chExt cx="1612175" cy="634379"/>
            </a:xfrm>
          </p:grpSpPr>
          <p:sp>
            <p:nvSpPr>
              <p:cNvPr id="8114" name="Google Shape;8114;p9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15" name="Google Shape;8115;p9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98"/>
            <p:cNvGrpSpPr/>
            <p:nvPr/>
          </p:nvGrpSpPr>
          <p:grpSpPr>
            <a:xfrm>
              <a:off x="4276937" y="2155961"/>
              <a:ext cx="651965" cy="891358"/>
              <a:chOff x="3069908" y="2599997"/>
              <a:chExt cx="1036675" cy="1417328"/>
            </a:xfrm>
          </p:grpSpPr>
          <p:sp>
            <p:nvSpPr>
              <p:cNvPr id="8117" name="Google Shape;8117;p9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18" name="Google Shape;8118;p9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98"/>
            <p:cNvGrpSpPr/>
            <p:nvPr/>
          </p:nvGrpSpPr>
          <p:grpSpPr>
            <a:xfrm>
              <a:off x="5054918" y="1201875"/>
              <a:ext cx="999548" cy="602711"/>
              <a:chOff x="4306958" y="1082925"/>
              <a:chExt cx="1589359" cy="958358"/>
            </a:xfrm>
          </p:grpSpPr>
          <p:sp>
            <p:nvSpPr>
              <p:cNvPr id="8120" name="Google Shape;8120;p9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21" name="Google Shape;8121;p9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98"/>
            <p:cNvGrpSpPr/>
            <p:nvPr/>
          </p:nvGrpSpPr>
          <p:grpSpPr>
            <a:xfrm>
              <a:off x="4249973" y="1303451"/>
              <a:ext cx="799317" cy="841334"/>
              <a:chOff x="3027033" y="1244439"/>
              <a:chExt cx="1270977" cy="1337786"/>
            </a:xfrm>
          </p:grpSpPr>
          <p:sp>
            <p:nvSpPr>
              <p:cNvPr id="8123" name="Google Shape;8123;p9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24" name="Google Shape;8124;p9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5" name="Google Shape;8125;p98"/>
          <p:cNvGrpSpPr/>
          <p:nvPr/>
        </p:nvGrpSpPr>
        <p:grpSpPr>
          <a:xfrm>
            <a:off x="4057114" y="1858087"/>
            <a:ext cx="750769" cy="683784"/>
            <a:chOff x="4204684" y="2104422"/>
            <a:chExt cx="699822" cy="637382"/>
          </a:xfrm>
        </p:grpSpPr>
        <p:grpSp>
          <p:nvGrpSpPr>
            <p:cNvPr id="8126" name="Google Shape;8126;p98"/>
            <p:cNvGrpSpPr/>
            <p:nvPr/>
          </p:nvGrpSpPr>
          <p:grpSpPr>
            <a:xfrm>
              <a:off x="4204684" y="2430067"/>
              <a:ext cx="342957" cy="311738"/>
              <a:chOff x="4204684" y="2430067"/>
              <a:chExt cx="342957" cy="311738"/>
            </a:xfrm>
          </p:grpSpPr>
          <p:sp>
            <p:nvSpPr>
              <p:cNvPr id="8127" name="Google Shape;8127;p9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9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98"/>
            <p:cNvGrpSpPr/>
            <p:nvPr/>
          </p:nvGrpSpPr>
          <p:grpSpPr>
            <a:xfrm>
              <a:off x="4561586" y="2430067"/>
              <a:ext cx="342920" cy="311738"/>
              <a:chOff x="4561586" y="2430067"/>
              <a:chExt cx="342920" cy="311738"/>
            </a:xfrm>
          </p:grpSpPr>
          <p:sp>
            <p:nvSpPr>
              <p:cNvPr id="8130" name="Google Shape;8130;p9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9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98"/>
            <p:cNvGrpSpPr/>
            <p:nvPr/>
          </p:nvGrpSpPr>
          <p:grpSpPr>
            <a:xfrm>
              <a:off x="4561586" y="2104422"/>
              <a:ext cx="342920" cy="311738"/>
              <a:chOff x="4561586" y="2104422"/>
              <a:chExt cx="342920" cy="311738"/>
            </a:xfrm>
          </p:grpSpPr>
          <p:sp>
            <p:nvSpPr>
              <p:cNvPr id="8133" name="Google Shape;8133;p9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9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98"/>
            <p:cNvGrpSpPr/>
            <p:nvPr/>
          </p:nvGrpSpPr>
          <p:grpSpPr>
            <a:xfrm>
              <a:off x="4204684" y="2104422"/>
              <a:ext cx="342957" cy="311664"/>
              <a:chOff x="4204684" y="2104422"/>
              <a:chExt cx="342957" cy="311664"/>
            </a:xfrm>
          </p:grpSpPr>
          <p:sp>
            <p:nvSpPr>
              <p:cNvPr id="8136" name="Google Shape;8136;p9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9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38" name="Google Shape;8138;p98"/>
          <p:cNvGrpSpPr/>
          <p:nvPr/>
        </p:nvGrpSpPr>
        <p:grpSpPr>
          <a:xfrm>
            <a:off x="5521547" y="971301"/>
            <a:ext cx="660591" cy="688867"/>
            <a:chOff x="5830645" y="1267368"/>
            <a:chExt cx="530340" cy="553040"/>
          </a:xfrm>
        </p:grpSpPr>
        <p:sp>
          <p:nvSpPr>
            <p:cNvPr id="8139" name="Google Shape;8139;p9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0" name="Google Shape;8140;p98"/>
            <p:cNvGrpSpPr/>
            <p:nvPr/>
          </p:nvGrpSpPr>
          <p:grpSpPr>
            <a:xfrm>
              <a:off x="5830645" y="1267368"/>
              <a:ext cx="259743" cy="269909"/>
              <a:chOff x="5830645" y="1267368"/>
              <a:chExt cx="259743" cy="269909"/>
            </a:xfrm>
          </p:grpSpPr>
          <p:sp>
            <p:nvSpPr>
              <p:cNvPr id="8141" name="Google Shape;8141;p9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9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98"/>
            <p:cNvGrpSpPr/>
            <p:nvPr/>
          </p:nvGrpSpPr>
          <p:grpSpPr>
            <a:xfrm>
              <a:off x="6101293" y="1267368"/>
              <a:ext cx="259692" cy="269909"/>
              <a:chOff x="6101293" y="1267368"/>
              <a:chExt cx="259692" cy="269909"/>
            </a:xfrm>
          </p:grpSpPr>
          <p:sp>
            <p:nvSpPr>
              <p:cNvPr id="8144" name="Google Shape;8144;p9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9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98"/>
            <p:cNvGrpSpPr/>
            <p:nvPr/>
          </p:nvGrpSpPr>
          <p:grpSpPr>
            <a:xfrm>
              <a:off x="5830645" y="1550500"/>
              <a:ext cx="259692" cy="269909"/>
              <a:chOff x="5830645" y="1550500"/>
              <a:chExt cx="259692" cy="269909"/>
            </a:xfrm>
          </p:grpSpPr>
          <p:sp>
            <p:nvSpPr>
              <p:cNvPr id="8147" name="Google Shape;8147;p9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9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98"/>
            <p:cNvGrpSpPr/>
            <p:nvPr/>
          </p:nvGrpSpPr>
          <p:grpSpPr>
            <a:xfrm>
              <a:off x="6101293" y="1550500"/>
              <a:ext cx="259692" cy="269909"/>
              <a:chOff x="6101293" y="1550500"/>
              <a:chExt cx="259692" cy="269909"/>
            </a:xfrm>
          </p:grpSpPr>
          <p:sp>
            <p:nvSpPr>
              <p:cNvPr id="8150" name="Google Shape;8150;p9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9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52" name="Google Shape;8152;p98"/>
          <p:cNvGrpSpPr/>
          <p:nvPr/>
        </p:nvGrpSpPr>
        <p:grpSpPr>
          <a:xfrm>
            <a:off x="723700" y="1861760"/>
            <a:ext cx="697154" cy="679574"/>
            <a:chOff x="2679875" y="2361475"/>
            <a:chExt cx="780425" cy="760575"/>
          </a:xfrm>
        </p:grpSpPr>
        <p:sp>
          <p:nvSpPr>
            <p:cNvPr id="8153" name="Google Shape;8153;p9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9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9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9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9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9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98"/>
          <p:cNvGrpSpPr/>
          <p:nvPr/>
        </p:nvGrpSpPr>
        <p:grpSpPr>
          <a:xfrm>
            <a:off x="3122859" y="971352"/>
            <a:ext cx="735829" cy="684547"/>
            <a:chOff x="3351965" y="1148808"/>
            <a:chExt cx="750770" cy="698375"/>
          </a:xfrm>
        </p:grpSpPr>
        <p:grpSp>
          <p:nvGrpSpPr>
            <p:cNvPr id="8160" name="Google Shape;8160;p98"/>
            <p:cNvGrpSpPr/>
            <p:nvPr/>
          </p:nvGrpSpPr>
          <p:grpSpPr>
            <a:xfrm>
              <a:off x="3586796" y="1148808"/>
              <a:ext cx="294857" cy="286830"/>
              <a:chOff x="3750225" y="1774000"/>
              <a:chExt cx="149575" cy="145525"/>
            </a:xfrm>
          </p:grpSpPr>
          <p:sp>
            <p:nvSpPr>
              <p:cNvPr id="8161" name="Google Shape;8161;p9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9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98"/>
            <p:cNvGrpSpPr/>
            <p:nvPr/>
          </p:nvGrpSpPr>
          <p:grpSpPr>
            <a:xfrm>
              <a:off x="3779245" y="1375768"/>
              <a:ext cx="323490" cy="286978"/>
              <a:chOff x="3847850" y="1889150"/>
              <a:chExt cx="164100" cy="145600"/>
            </a:xfrm>
          </p:grpSpPr>
          <p:sp>
            <p:nvSpPr>
              <p:cNvPr id="8164" name="Google Shape;8164;p9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9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98"/>
            <p:cNvGrpSpPr/>
            <p:nvPr/>
          </p:nvGrpSpPr>
          <p:grpSpPr>
            <a:xfrm>
              <a:off x="3351965" y="1330435"/>
              <a:ext cx="295449" cy="285401"/>
              <a:chOff x="3631100" y="1866150"/>
              <a:chExt cx="149875" cy="144800"/>
            </a:xfrm>
          </p:grpSpPr>
          <p:sp>
            <p:nvSpPr>
              <p:cNvPr id="8167" name="Google Shape;8167;p9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9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98"/>
            <p:cNvGrpSpPr/>
            <p:nvPr/>
          </p:nvGrpSpPr>
          <p:grpSpPr>
            <a:xfrm>
              <a:off x="3548208" y="1560352"/>
              <a:ext cx="294808" cy="286830"/>
              <a:chOff x="3730650" y="1982800"/>
              <a:chExt cx="149550" cy="145525"/>
            </a:xfrm>
          </p:grpSpPr>
          <p:sp>
            <p:nvSpPr>
              <p:cNvPr id="8170" name="Google Shape;8170;p9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9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2" name="Google Shape;8172;p98"/>
          <p:cNvGrpSpPr/>
          <p:nvPr/>
        </p:nvGrpSpPr>
        <p:grpSpPr>
          <a:xfrm>
            <a:off x="7624512" y="971306"/>
            <a:ext cx="804565" cy="677795"/>
            <a:chOff x="7636443" y="1204988"/>
            <a:chExt cx="804565" cy="677795"/>
          </a:xfrm>
        </p:grpSpPr>
        <p:grpSp>
          <p:nvGrpSpPr>
            <p:cNvPr id="8173" name="Google Shape;8173;p98"/>
            <p:cNvGrpSpPr/>
            <p:nvPr/>
          </p:nvGrpSpPr>
          <p:grpSpPr>
            <a:xfrm>
              <a:off x="7636443" y="1509705"/>
              <a:ext cx="804565" cy="373078"/>
              <a:chOff x="7636443" y="1509705"/>
              <a:chExt cx="804565" cy="373078"/>
            </a:xfrm>
          </p:grpSpPr>
          <p:sp>
            <p:nvSpPr>
              <p:cNvPr id="8174" name="Google Shape;8174;p9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9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98"/>
            <p:cNvGrpSpPr/>
            <p:nvPr/>
          </p:nvGrpSpPr>
          <p:grpSpPr>
            <a:xfrm>
              <a:off x="7636443" y="1408133"/>
              <a:ext cx="804565" cy="373078"/>
              <a:chOff x="7636443" y="1408133"/>
              <a:chExt cx="804565" cy="373078"/>
            </a:xfrm>
          </p:grpSpPr>
          <p:sp>
            <p:nvSpPr>
              <p:cNvPr id="8177" name="Google Shape;8177;p9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9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98"/>
            <p:cNvGrpSpPr/>
            <p:nvPr/>
          </p:nvGrpSpPr>
          <p:grpSpPr>
            <a:xfrm>
              <a:off x="7636443" y="1306560"/>
              <a:ext cx="804565" cy="373078"/>
              <a:chOff x="7636443" y="1306560"/>
              <a:chExt cx="804565" cy="373078"/>
            </a:xfrm>
          </p:grpSpPr>
          <p:sp>
            <p:nvSpPr>
              <p:cNvPr id="8180" name="Google Shape;8180;p9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9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98"/>
            <p:cNvGrpSpPr/>
            <p:nvPr/>
          </p:nvGrpSpPr>
          <p:grpSpPr>
            <a:xfrm>
              <a:off x="7636443" y="1204988"/>
              <a:ext cx="804565" cy="373078"/>
              <a:chOff x="7636443" y="1204988"/>
              <a:chExt cx="804565" cy="373078"/>
            </a:xfrm>
          </p:grpSpPr>
          <p:sp>
            <p:nvSpPr>
              <p:cNvPr id="8183" name="Google Shape;8183;p9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9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85" name="Google Shape;8185;p98"/>
          <p:cNvGrpSpPr/>
          <p:nvPr/>
        </p:nvGrpSpPr>
        <p:grpSpPr>
          <a:xfrm>
            <a:off x="4963358" y="1878721"/>
            <a:ext cx="661339" cy="661188"/>
            <a:chOff x="3990000" y="975400"/>
            <a:chExt cx="3934200" cy="3933300"/>
          </a:xfrm>
        </p:grpSpPr>
        <p:sp>
          <p:nvSpPr>
            <p:cNvPr id="8186" name="Google Shape;8186;p9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9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9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9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98"/>
          <p:cNvGrpSpPr/>
          <p:nvPr/>
        </p:nvGrpSpPr>
        <p:grpSpPr>
          <a:xfrm>
            <a:off x="6607006" y="1857359"/>
            <a:ext cx="868881" cy="684241"/>
            <a:chOff x="6598259" y="2078634"/>
            <a:chExt cx="868881" cy="684241"/>
          </a:xfrm>
        </p:grpSpPr>
        <p:sp>
          <p:nvSpPr>
            <p:cNvPr id="8191" name="Google Shape;8191;p9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9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9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9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9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9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7" name="Google Shape;8197;p98"/>
            <p:cNvGrpSpPr/>
            <p:nvPr/>
          </p:nvGrpSpPr>
          <p:grpSpPr>
            <a:xfrm>
              <a:off x="6808175" y="2078634"/>
              <a:ext cx="452229" cy="684241"/>
              <a:chOff x="6808175" y="2078634"/>
              <a:chExt cx="452229" cy="684241"/>
            </a:xfrm>
          </p:grpSpPr>
          <p:sp>
            <p:nvSpPr>
              <p:cNvPr id="8198" name="Google Shape;8198;p9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9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9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9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9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9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4" name="Google Shape;8204;p98"/>
              <p:cNvGrpSpPr/>
              <p:nvPr/>
            </p:nvGrpSpPr>
            <p:grpSpPr>
              <a:xfrm>
                <a:off x="6821586" y="2078634"/>
                <a:ext cx="426871" cy="684241"/>
                <a:chOff x="6821586" y="2078634"/>
                <a:chExt cx="426871" cy="684241"/>
              </a:xfrm>
            </p:grpSpPr>
            <p:grpSp>
              <p:nvGrpSpPr>
                <p:cNvPr id="8205" name="Google Shape;8205;p98"/>
                <p:cNvGrpSpPr/>
                <p:nvPr/>
              </p:nvGrpSpPr>
              <p:grpSpPr>
                <a:xfrm>
                  <a:off x="6821586" y="2078634"/>
                  <a:ext cx="426871" cy="684241"/>
                  <a:chOff x="6821586" y="2078634"/>
                  <a:chExt cx="426871" cy="684241"/>
                </a:xfrm>
              </p:grpSpPr>
              <p:sp>
                <p:nvSpPr>
                  <p:cNvPr id="8206" name="Google Shape;8206;p9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9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9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9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9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9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9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9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9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9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9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9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9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9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9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9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9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9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9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5" name="Google Shape;8225;p9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9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9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9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9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9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31" name="Google Shape;8231;p98"/>
          <p:cNvGrpSpPr/>
          <p:nvPr/>
        </p:nvGrpSpPr>
        <p:grpSpPr>
          <a:xfrm>
            <a:off x="5780173" y="1862968"/>
            <a:ext cx="671358" cy="671358"/>
            <a:chOff x="6535625" y="760425"/>
            <a:chExt cx="1665900" cy="1665900"/>
          </a:xfrm>
        </p:grpSpPr>
        <p:sp>
          <p:nvSpPr>
            <p:cNvPr id="8232" name="Google Shape;8232;p9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9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9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9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98"/>
          <p:cNvGrpSpPr/>
          <p:nvPr/>
        </p:nvGrpSpPr>
        <p:grpSpPr>
          <a:xfrm>
            <a:off x="716989" y="3531368"/>
            <a:ext cx="1340789" cy="640830"/>
            <a:chOff x="238125" y="1151100"/>
            <a:chExt cx="7139450" cy="3412300"/>
          </a:xfrm>
        </p:grpSpPr>
        <p:sp>
          <p:nvSpPr>
            <p:cNvPr id="8237" name="Google Shape;8237;p9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9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9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9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9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9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9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9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9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9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9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9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98"/>
          <p:cNvGrpSpPr/>
          <p:nvPr/>
        </p:nvGrpSpPr>
        <p:grpSpPr>
          <a:xfrm>
            <a:off x="5584212" y="2734649"/>
            <a:ext cx="985357" cy="585764"/>
            <a:chOff x="5145061" y="2881789"/>
            <a:chExt cx="1107641" cy="658458"/>
          </a:xfrm>
        </p:grpSpPr>
        <p:grpSp>
          <p:nvGrpSpPr>
            <p:cNvPr id="8250" name="Google Shape;8250;p98"/>
            <p:cNvGrpSpPr/>
            <p:nvPr/>
          </p:nvGrpSpPr>
          <p:grpSpPr>
            <a:xfrm>
              <a:off x="5722989" y="3244587"/>
              <a:ext cx="529713" cy="295659"/>
              <a:chOff x="5722989" y="3244587"/>
              <a:chExt cx="529713" cy="295659"/>
            </a:xfrm>
          </p:grpSpPr>
          <p:sp>
            <p:nvSpPr>
              <p:cNvPr id="8251" name="Google Shape;8251;p9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52" name="Google Shape;8252;p9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53" name="Google Shape;8253;p98"/>
            <p:cNvGrpSpPr/>
            <p:nvPr/>
          </p:nvGrpSpPr>
          <p:grpSpPr>
            <a:xfrm>
              <a:off x="5145061" y="3244587"/>
              <a:ext cx="536807" cy="295659"/>
              <a:chOff x="5145061" y="3244587"/>
              <a:chExt cx="536807" cy="295659"/>
            </a:xfrm>
          </p:grpSpPr>
          <p:sp>
            <p:nvSpPr>
              <p:cNvPr id="8254" name="Google Shape;8254;p9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55" name="Google Shape;8255;p9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56" name="Google Shape;8256;p98"/>
            <p:cNvGrpSpPr/>
            <p:nvPr/>
          </p:nvGrpSpPr>
          <p:grpSpPr>
            <a:xfrm>
              <a:off x="5341327" y="2898245"/>
              <a:ext cx="532309" cy="614891"/>
              <a:chOff x="5341327" y="2898245"/>
              <a:chExt cx="532309" cy="614891"/>
            </a:xfrm>
          </p:grpSpPr>
          <p:sp>
            <p:nvSpPr>
              <p:cNvPr id="8257" name="Google Shape;8257;p9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58" name="Google Shape;8258;p9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59" name="Google Shape;8259;p98"/>
            <p:cNvGrpSpPr/>
            <p:nvPr/>
          </p:nvGrpSpPr>
          <p:grpSpPr>
            <a:xfrm>
              <a:off x="5532290" y="2881789"/>
              <a:ext cx="620516" cy="305456"/>
              <a:chOff x="5532290" y="2881789"/>
              <a:chExt cx="620516" cy="305456"/>
            </a:xfrm>
          </p:grpSpPr>
          <p:sp>
            <p:nvSpPr>
              <p:cNvPr id="8260" name="Google Shape;8260;p9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61" name="Google Shape;8261;p9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262" name="Google Shape;8262;p98"/>
          <p:cNvGrpSpPr/>
          <p:nvPr/>
        </p:nvGrpSpPr>
        <p:grpSpPr>
          <a:xfrm>
            <a:off x="8163135" y="3526707"/>
            <a:ext cx="269068" cy="645491"/>
            <a:chOff x="7026852" y="3311869"/>
            <a:chExt cx="434331" cy="1041954"/>
          </a:xfrm>
        </p:grpSpPr>
        <p:sp>
          <p:nvSpPr>
            <p:cNvPr id="8263" name="Google Shape;8263;p9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9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9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98"/>
          <p:cNvGrpSpPr/>
          <p:nvPr/>
        </p:nvGrpSpPr>
        <p:grpSpPr>
          <a:xfrm>
            <a:off x="6179716" y="3565945"/>
            <a:ext cx="293882" cy="293836"/>
            <a:chOff x="4873519" y="3311869"/>
            <a:chExt cx="499374" cy="499296"/>
          </a:xfrm>
        </p:grpSpPr>
        <p:sp>
          <p:nvSpPr>
            <p:cNvPr id="8267" name="Google Shape;8267;p9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9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98"/>
          <p:cNvGrpSpPr/>
          <p:nvPr/>
        </p:nvGrpSpPr>
        <p:grpSpPr>
          <a:xfrm>
            <a:off x="6179716" y="3878316"/>
            <a:ext cx="293882" cy="293882"/>
            <a:chOff x="4873519" y="3875839"/>
            <a:chExt cx="499374" cy="499374"/>
          </a:xfrm>
        </p:grpSpPr>
        <p:sp>
          <p:nvSpPr>
            <p:cNvPr id="8270" name="Google Shape;8270;p9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9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2" name="Google Shape;8272;p98"/>
          <p:cNvGrpSpPr/>
          <p:nvPr/>
        </p:nvGrpSpPr>
        <p:grpSpPr>
          <a:xfrm>
            <a:off x="2410244" y="1850269"/>
            <a:ext cx="698104" cy="698208"/>
            <a:chOff x="2565073" y="2075876"/>
            <a:chExt cx="672482" cy="672518"/>
          </a:xfrm>
        </p:grpSpPr>
        <p:sp>
          <p:nvSpPr>
            <p:cNvPr id="8273" name="Google Shape;8273;p9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9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9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9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9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9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9" name="Google Shape;8279;p98"/>
          <p:cNvGrpSpPr/>
          <p:nvPr/>
        </p:nvGrpSpPr>
        <p:grpSpPr>
          <a:xfrm>
            <a:off x="5633655" y="3534869"/>
            <a:ext cx="438354" cy="637329"/>
            <a:chOff x="1697726" y="3244179"/>
            <a:chExt cx="788124" cy="1146069"/>
          </a:xfrm>
        </p:grpSpPr>
        <p:sp>
          <p:nvSpPr>
            <p:cNvPr id="8280" name="Google Shape;8280;p9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9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2" name="Google Shape;8282;p98"/>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3" name="Google Shape;8283;p98"/>
          <p:cNvGrpSpPr/>
          <p:nvPr/>
        </p:nvGrpSpPr>
        <p:grpSpPr>
          <a:xfrm>
            <a:off x="7634869" y="1863232"/>
            <a:ext cx="799565" cy="670282"/>
            <a:chOff x="7617850" y="2063282"/>
            <a:chExt cx="799565" cy="670282"/>
          </a:xfrm>
        </p:grpSpPr>
        <p:cxnSp>
          <p:nvCxnSpPr>
            <p:cNvPr id="8284" name="Google Shape;8284;p9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5" name="Google Shape;8285;p9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6" name="Google Shape;8286;p9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7" name="Google Shape;8287;p9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8" name="Google Shape;8288;p9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289" name="Google Shape;8289;p9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290" name="Google Shape;8290;p98"/>
            <p:cNvGrpSpPr/>
            <p:nvPr/>
          </p:nvGrpSpPr>
          <p:grpSpPr>
            <a:xfrm>
              <a:off x="7734309" y="2063282"/>
              <a:ext cx="570957" cy="620095"/>
              <a:chOff x="7734309" y="2063282"/>
              <a:chExt cx="570957" cy="620095"/>
            </a:xfrm>
          </p:grpSpPr>
          <p:grpSp>
            <p:nvGrpSpPr>
              <p:cNvPr id="8291" name="Google Shape;8291;p98"/>
              <p:cNvGrpSpPr/>
              <p:nvPr/>
            </p:nvGrpSpPr>
            <p:grpSpPr>
              <a:xfrm>
                <a:off x="8031573" y="2063282"/>
                <a:ext cx="273693" cy="620095"/>
                <a:chOff x="8031573" y="2063282"/>
                <a:chExt cx="273693" cy="620095"/>
              </a:xfrm>
            </p:grpSpPr>
            <p:sp>
              <p:nvSpPr>
                <p:cNvPr id="8292" name="Google Shape;8292;p9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9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9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9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98"/>
              <p:cNvGrpSpPr/>
              <p:nvPr/>
            </p:nvGrpSpPr>
            <p:grpSpPr>
              <a:xfrm flipH="1">
                <a:off x="7734309" y="2063282"/>
                <a:ext cx="273693" cy="620095"/>
                <a:chOff x="8031573" y="2063282"/>
                <a:chExt cx="273693" cy="620095"/>
              </a:xfrm>
            </p:grpSpPr>
            <p:sp>
              <p:nvSpPr>
                <p:cNvPr id="8297" name="Google Shape;8297;p9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9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9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9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301" name="Google Shape;8301;p98"/>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98"/>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3" name="Google Shape;8303;p98"/>
          <p:cNvGrpSpPr/>
          <p:nvPr/>
        </p:nvGrpSpPr>
        <p:grpSpPr>
          <a:xfrm>
            <a:off x="7821475" y="2716715"/>
            <a:ext cx="602567" cy="601884"/>
            <a:chOff x="1186975" y="238125"/>
            <a:chExt cx="5244275" cy="5238325"/>
          </a:xfrm>
        </p:grpSpPr>
        <p:sp>
          <p:nvSpPr>
            <p:cNvPr id="8304" name="Google Shape;8304;p9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9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9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9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98"/>
          <p:cNvGrpSpPr/>
          <p:nvPr/>
        </p:nvGrpSpPr>
        <p:grpSpPr>
          <a:xfrm>
            <a:off x="3264213" y="1856199"/>
            <a:ext cx="651848" cy="687338"/>
            <a:chOff x="3400515" y="2056248"/>
            <a:chExt cx="698134" cy="735987"/>
          </a:xfrm>
        </p:grpSpPr>
        <p:grpSp>
          <p:nvGrpSpPr>
            <p:cNvPr id="8309" name="Google Shape;8309;p98"/>
            <p:cNvGrpSpPr/>
            <p:nvPr/>
          </p:nvGrpSpPr>
          <p:grpSpPr>
            <a:xfrm>
              <a:off x="3400515" y="2283913"/>
              <a:ext cx="312919" cy="219900"/>
              <a:chOff x="3400515" y="2283913"/>
              <a:chExt cx="312919" cy="219900"/>
            </a:xfrm>
          </p:grpSpPr>
          <p:sp>
            <p:nvSpPr>
              <p:cNvPr id="8310" name="Google Shape;8310;p9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11" name="Google Shape;8311;p9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312" name="Google Shape;8312;p98"/>
            <p:cNvGrpSpPr/>
            <p:nvPr/>
          </p:nvGrpSpPr>
          <p:grpSpPr>
            <a:xfrm>
              <a:off x="3547823" y="2461089"/>
              <a:ext cx="219900" cy="331146"/>
              <a:chOff x="3547823" y="2461089"/>
              <a:chExt cx="219900" cy="331146"/>
            </a:xfrm>
          </p:grpSpPr>
          <p:sp>
            <p:nvSpPr>
              <p:cNvPr id="8313" name="Google Shape;8313;p9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14" name="Google Shape;8314;p9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315" name="Google Shape;8315;p98"/>
            <p:cNvGrpSpPr/>
            <p:nvPr/>
          </p:nvGrpSpPr>
          <p:grpSpPr>
            <a:xfrm>
              <a:off x="3734138" y="2461089"/>
              <a:ext cx="219900" cy="331146"/>
              <a:chOff x="3734138" y="2461089"/>
              <a:chExt cx="219900" cy="331146"/>
            </a:xfrm>
          </p:grpSpPr>
          <p:sp>
            <p:nvSpPr>
              <p:cNvPr id="8316" name="Google Shape;8316;p9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17" name="Google Shape;8317;p9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318" name="Google Shape;8318;p98"/>
            <p:cNvGrpSpPr/>
            <p:nvPr/>
          </p:nvGrpSpPr>
          <p:grpSpPr>
            <a:xfrm>
              <a:off x="3787560" y="2281742"/>
              <a:ext cx="311089" cy="219900"/>
              <a:chOff x="3787560" y="2281742"/>
              <a:chExt cx="311089" cy="219900"/>
            </a:xfrm>
          </p:grpSpPr>
          <p:sp>
            <p:nvSpPr>
              <p:cNvPr id="8319" name="Google Shape;8319;p9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20" name="Google Shape;8320;p9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321" name="Google Shape;8321;p98"/>
            <p:cNvGrpSpPr/>
            <p:nvPr/>
          </p:nvGrpSpPr>
          <p:grpSpPr>
            <a:xfrm>
              <a:off x="3637290" y="2056248"/>
              <a:ext cx="219900" cy="330736"/>
              <a:chOff x="3637290" y="2056248"/>
              <a:chExt cx="219900" cy="330736"/>
            </a:xfrm>
          </p:grpSpPr>
          <p:sp>
            <p:nvSpPr>
              <p:cNvPr id="8322" name="Google Shape;8322;p9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323" name="Google Shape;8323;p9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324" name="Google Shape;8324;p98"/>
          <p:cNvGrpSpPr/>
          <p:nvPr/>
        </p:nvGrpSpPr>
        <p:grpSpPr>
          <a:xfrm>
            <a:off x="2555919" y="2726205"/>
            <a:ext cx="1268144" cy="592394"/>
            <a:chOff x="238125" y="1188750"/>
            <a:chExt cx="7140450" cy="3335550"/>
          </a:xfrm>
        </p:grpSpPr>
        <p:sp>
          <p:nvSpPr>
            <p:cNvPr id="8325" name="Google Shape;8325;p9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9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9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9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9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98"/>
          <p:cNvGrpSpPr/>
          <p:nvPr/>
        </p:nvGrpSpPr>
        <p:grpSpPr>
          <a:xfrm>
            <a:off x="6663819" y="2728360"/>
            <a:ext cx="1053944" cy="590147"/>
            <a:chOff x="238125" y="1335475"/>
            <a:chExt cx="5418735" cy="3034175"/>
          </a:xfrm>
        </p:grpSpPr>
        <p:sp>
          <p:nvSpPr>
            <p:cNvPr id="8331" name="Google Shape;8331;p9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9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9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98"/>
          <p:cNvGrpSpPr/>
          <p:nvPr/>
        </p:nvGrpSpPr>
        <p:grpSpPr>
          <a:xfrm>
            <a:off x="4094628" y="3533259"/>
            <a:ext cx="1268207" cy="638939"/>
            <a:chOff x="3967651" y="3645904"/>
            <a:chExt cx="1479304" cy="745292"/>
          </a:xfrm>
        </p:grpSpPr>
        <p:grpSp>
          <p:nvGrpSpPr>
            <p:cNvPr id="8335" name="Google Shape;8335;p98"/>
            <p:cNvGrpSpPr/>
            <p:nvPr/>
          </p:nvGrpSpPr>
          <p:grpSpPr>
            <a:xfrm>
              <a:off x="3967651" y="4009026"/>
              <a:ext cx="1479304" cy="382170"/>
              <a:chOff x="3967651" y="4009026"/>
              <a:chExt cx="1479304" cy="382170"/>
            </a:xfrm>
          </p:grpSpPr>
          <p:grpSp>
            <p:nvGrpSpPr>
              <p:cNvPr id="8336" name="Google Shape;8336;p98"/>
              <p:cNvGrpSpPr/>
              <p:nvPr/>
            </p:nvGrpSpPr>
            <p:grpSpPr>
              <a:xfrm>
                <a:off x="4892216" y="4195630"/>
                <a:ext cx="554739" cy="195566"/>
                <a:chOff x="3604375" y="4892160"/>
                <a:chExt cx="1651500" cy="582215"/>
              </a:xfrm>
            </p:grpSpPr>
            <p:sp>
              <p:nvSpPr>
                <p:cNvPr id="8337" name="Google Shape;8337;p9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9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98"/>
              <p:cNvGrpSpPr/>
              <p:nvPr/>
            </p:nvGrpSpPr>
            <p:grpSpPr>
              <a:xfrm>
                <a:off x="3967651" y="4146303"/>
                <a:ext cx="579402" cy="244893"/>
                <a:chOff x="851875" y="4745310"/>
                <a:chExt cx="1724925" cy="729065"/>
              </a:xfrm>
            </p:grpSpPr>
            <p:sp>
              <p:nvSpPr>
                <p:cNvPr id="8340" name="Google Shape;8340;p9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9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98"/>
              <p:cNvGrpSpPr/>
              <p:nvPr/>
            </p:nvGrpSpPr>
            <p:grpSpPr>
              <a:xfrm>
                <a:off x="4460753" y="4009026"/>
                <a:ext cx="493110" cy="382170"/>
                <a:chOff x="2319875" y="4336625"/>
                <a:chExt cx="1468025" cy="1137750"/>
              </a:xfrm>
            </p:grpSpPr>
            <p:sp>
              <p:nvSpPr>
                <p:cNvPr id="8343" name="Google Shape;8343;p9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9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5" name="Google Shape;8345;p98"/>
            <p:cNvGrpSpPr/>
            <p:nvPr/>
          </p:nvGrpSpPr>
          <p:grpSpPr>
            <a:xfrm>
              <a:off x="4479443" y="3645904"/>
              <a:ext cx="455965" cy="388789"/>
              <a:chOff x="2957425" y="238100"/>
              <a:chExt cx="1910200" cy="1628775"/>
            </a:xfrm>
          </p:grpSpPr>
          <p:sp>
            <p:nvSpPr>
              <p:cNvPr id="8346" name="Google Shape;8346;p9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9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9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9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9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9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9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9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9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9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56" name="Google Shape;8356;p98"/>
          <p:cNvGrpSpPr/>
          <p:nvPr/>
        </p:nvGrpSpPr>
        <p:grpSpPr>
          <a:xfrm>
            <a:off x="2480742" y="3534460"/>
            <a:ext cx="1243128" cy="637739"/>
            <a:chOff x="2496310" y="3693351"/>
            <a:chExt cx="1342906" cy="688926"/>
          </a:xfrm>
        </p:grpSpPr>
        <p:grpSp>
          <p:nvGrpSpPr>
            <p:cNvPr id="8357" name="Google Shape;8357;p98"/>
            <p:cNvGrpSpPr/>
            <p:nvPr/>
          </p:nvGrpSpPr>
          <p:grpSpPr>
            <a:xfrm>
              <a:off x="2496310" y="3693351"/>
              <a:ext cx="1342906" cy="688875"/>
              <a:chOff x="2496310" y="3693351"/>
              <a:chExt cx="1342906" cy="688875"/>
            </a:xfrm>
          </p:grpSpPr>
          <p:sp>
            <p:nvSpPr>
              <p:cNvPr id="8358" name="Google Shape;8358;p9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9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9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9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9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9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4" name="Google Shape;8364;p98"/>
              <p:cNvCxnSpPr>
                <a:stCxn id="836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365" name="Google Shape;8365;p98"/>
              <p:cNvCxnSpPr>
                <a:stCxn id="835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366" name="Google Shape;8366;p98"/>
              <p:cNvCxnSpPr>
                <a:stCxn id="836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367" name="Google Shape;8367;p98"/>
              <p:cNvCxnSpPr>
                <a:stCxn id="836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368" name="Google Shape;8368;p98"/>
              <p:cNvCxnSpPr>
                <a:stCxn id="836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69" name="Google Shape;8369;p98"/>
            <p:cNvGrpSpPr/>
            <p:nvPr/>
          </p:nvGrpSpPr>
          <p:grpSpPr>
            <a:xfrm>
              <a:off x="2675275" y="3930557"/>
              <a:ext cx="1003306" cy="451719"/>
              <a:chOff x="2675275" y="4174282"/>
              <a:chExt cx="1003306" cy="451719"/>
            </a:xfrm>
          </p:grpSpPr>
          <p:sp>
            <p:nvSpPr>
              <p:cNvPr id="8370" name="Google Shape;8370;p9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9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9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3" name="Google Shape;8373;p98"/>
          <p:cNvGrpSpPr/>
          <p:nvPr/>
        </p:nvGrpSpPr>
        <p:grpSpPr>
          <a:xfrm>
            <a:off x="1654412" y="971306"/>
            <a:ext cx="574511" cy="874709"/>
            <a:chOff x="1715404" y="1112080"/>
            <a:chExt cx="642270" cy="977984"/>
          </a:xfrm>
        </p:grpSpPr>
        <p:grpSp>
          <p:nvGrpSpPr>
            <p:cNvPr id="8374" name="Google Shape;8374;p98"/>
            <p:cNvGrpSpPr/>
            <p:nvPr/>
          </p:nvGrpSpPr>
          <p:grpSpPr>
            <a:xfrm>
              <a:off x="1715404" y="1112080"/>
              <a:ext cx="642270" cy="977984"/>
              <a:chOff x="1715404" y="1112080"/>
              <a:chExt cx="642270" cy="977984"/>
            </a:xfrm>
          </p:grpSpPr>
          <p:sp>
            <p:nvSpPr>
              <p:cNvPr id="8375" name="Google Shape;8375;p9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9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98"/>
            <p:cNvGrpSpPr/>
            <p:nvPr/>
          </p:nvGrpSpPr>
          <p:grpSpPr>
            <a:xfrm>
              <a:off x="1768927" y="1165603"/>
              <a:ext cx="535225" cy="851367"/>
              <a:chOff x="1768927" y="1165603"/>
              <a:chExt cx="535225" cy="851367"/>
            </a:xfrm>
          </p:grpSpPr>
          <p:sp>
            <p:nvSpPr>
              <p:cNvPr id="8378" name="Google Shape;8378;p9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9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0" name="Google Shape;8380;p98"/>
            <p:cNvGrpSpPr/>
            <p:nvPr/>
          </p:nvGrpSpPr>
          <p:grpSpPr>
            <a:xfrm>
              <a:off x="1822449" y="1219125"/>
              <a:ext cx="428180" cy="718859"/>
              <a:chOff x="1822449" y="1219125"/>
              <a:chExt cx="428180" cy="718859"/>
            </a:xfrm>
          </p:grpSpPr>
          <p:sp>
            <p:nvSpPr>
              <p:cNvPr id="8381" name="Google Shape;8381;p9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9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98"/>
            <p:cNvGrpSpPr/>
            <p:nvPr/>
          </p:nvGrpSpPr>
          <p:grpSpPr>
            <a:xfrm>
              <a:off x="1875972" y="1272648"/>
              <a:ext cx="321135" cy="586939"/>
              <a:chOff x="1875972" y="1272648"/>
              <a:chExt cx="321135" cy="586939"/>
            </a:xfrm>
          </p:grpSpPr>
          <p:sp>
            <p:nvSpPr>
              <p:cNvPr id="8384" name="Google Shape;8384;p9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9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6" name="Google Shape;8386;p98"/>
          <p:cNvGrpSpPr/>
          <p:nvPr/>
        </p:nvGrpSpPr>
        <p:grpSpPr>
          <a:xfrm>
            <a:off x="7761573" y="3528028"/>
            <a:ext cx="293855" cy="644170"/>
            <a:chOff x="241025" y="3151575"/>
            <a:chExt cx="293855" cy="644170"/>
          </a:xfrm>
        </p:grpSpPr>
        <p:sp>
          <p:nvSpPr>
            <p:cNvPr id="8387" name="Google Shape;8387;p9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9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9" name="Google Shape;8389;p98"/>
          <p:cNvGrpSpPr/>
          <p:nvPr/>
        </p:nvGrpSpPr>
        <p:grpSpPr>
          <a:xfrm>
            <a:off x="709557" y="2728028"/>
            <a:ext cx="1779649" cy="591620"/>
            <a:chOff x="246070" y="1983375"/>
            <a:chExt cx="1855347" cy="616849"/>
          </a:xfrm>
        </p:grpSpPr>
        <p:sp>
          <p:nvSpPr>
            <p:cNvPr id="8390" name="Google Shape;8390;p9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9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9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9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9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9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9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9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9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9" name="Google Shape;8399;p98"/>
          <p:cNvGrpSpPr/>
          <p:nvPr/>
        </p:nvGrpSpPr>
        <p:grpSpPr>
          <a:xfrm>
            <a:off x="2320424" y="971306"/>
            <a:ext cx="711055" cy="745993"/>
            <a:chOff x="2496269" y="1171698"/>
            <a:chExt cx="761953" cy="799392"/>
          </a:xfrm>
        </p:grpSpPr>
        <p:grpSp>
          <p:nvGrpSpPr>
            <p:cNvPr id="8400" name="Google Shape;8400;p98"/>
            <p:cNvGrpSpPr/>
            <p:nvPr/>
          </p:nvGrpSpPr>
          <p:grpSpPr>
            <a:xfrm>
              <a:off x="2496269" y="1171698"/>
              <a:ext cx="761953" cy="723022"/>
              <a:chOff x="2496269" y="1171698"/>
              <a:chExt cx="761953" cy="723022"/>
            </a:xfrm>
          </p:grpSpPr>
          <p:sp>
            <p:nvSpPr>
              <p:cNvPr id="8401" name="Google Shape;8401;p9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9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3" name="Google Shape;8403;p98"/>
              <p:cNvGrpSpPr/>
              <p:nvPr/>
            </p:nvGrpSpPr>
            <p:grpSpPr>
              <a:xfrm>
                <a:off x="2496269" y="1171698"/>
                <a:ext cx="761953" cy="723022"/>
                <a:chOff x="2496269" y="1120652"/>
                <a:chExt cx="761953" cy="723022"/>
              </a:xfrm>
            </p:grpSpPr>
            <p:grpSp>
              <p:nvGrpSpPr>
                <p:cNvPr id="8404" name="Google Shape;8404;p98"/>
                <p:cNvGrpSpPr/>
                <p:nvPr/>
              </p:nvGrpSpPr>
              <p:grpSpPr>
                <a:xfrm>
                  <a:off x="2496269" y="1120652"/>
                  <a:ext cx="761953" cy="723022"/>
                  <a:chOff x="2496269" y="1120652"/>
                  <a:chExt cx="761953" cy="723022"/>
                </a:xfrm>
              </p:grpSpPr>
              <p:grpSp>
                <p:nvGrpSpPr>
                  <p:cNvPr id="8405" name="Google Shape;8405;p98"/>
                  <p:cNvGrpSpPr/>
                  <p:nvPr/>
                </p:nvGrpSpPr>
                <p:grpSpPr>
                  <a:xfrm>
                    <a:off x="2496269" y="1304589"/>
                    <a:ext cx="407089" cy="305057"/>
                    <a:chOff x="2496269" y="1304589"/>
                    <a:chExt cx="407089" cy="305057"/>
                  </a:xfrm>
                </p:grpSpPr>
                <p:sp>
                  <p:nvSpPr>
                    <p:cNvPr id="8406" name="Google Shape;8406;p9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9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8" name="Google Shape;8408;p98"/>
                  <p:cNvGrpSpPr/>
                  <p:nvPr/>
                </p:nvGrpSpPr>
                <p:grpSpPr>
                  <a:xfrm>
                    <a:off x="2586468" y="1493376"/>
                    <a:ext cx="358850" cy="349656"/>
                    <a:chOff x="2586468" y="1493376"/>
                    <a:chExt cx="358850" cy="349656"/>
                  </a:xfrm>
                </p:grpSpPr>
                <p:sp>
                  <p:nvSpPr>
                    <p:cNvPr id="8409" name="Google Shape;8409;p9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9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1" name="Google Shape;8411;p98"/>
                  <p:cNvGrpSpPr/>
                  <p:nvPr/>
                </p:nvGrpSpPr>
                <p:grpSpPr>
                  <a:xfrm>
                    <a:off x="2807939" y="1494024"/>
                    <a:ext cx="358857" cy="349650"/>
                    <a:chOff x="2807939" y="1494024"/>
                    <a:chExt cx="358857" cy="349650"/>
                  </a:xfrm>
                </p:grpSpPr>
                <p:sp>
                  <p:nvSpPr>
                    <p:cNvPr id="8412" name="Google Shape;8412;p9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9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98"/>
                  <p:cNvGrpSpPr/>
                  <p:nvPr/>
                </p:nvGrpSpPr>
                <p:grpSpPr>
                  <a:xfrm>
                    <a:off x="2851133" y="1305635"/>
                    <a:ext cx="407089" cy="305057"/>
                    <a:chOff x="2851133" y="1305635"/>
                    <a:chExt cx="407089" cy="305057"/>
                  </a:xfrm>
                </p:grpSpPr>
                <p:sp>
                  <p:nvSpPr>
                    <p:cNvPr id="8415" name="Google Shape;8415;p9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9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98"/>
                  <p:cNvGrpSpPr/>
                  <p:nvPr/>
                </p:nvGrpSpPr>
                <p:grpSpPr>
                  <a:xfrm>
                    <a:off x="2727495" y="1120652"/>
                    <a:ext cx="300271" cy="396358"/>
                    <a:chOff x="2727495" y="1120652"/>
                    <a:chExt cx="300271" cy="396358"/>
                  </a:xfrm>
                </p:grpSpPr>
                <p:sp>
                  <p:nvSpPr>
                    <p:cNvPr id="8418" name="Google Shape;8418;p9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9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0" name="Google Shape;8420;p98"/>
                <p:cNvGrpSpPr/>
                <p:nvPr/>
              </p:nvGrpSpPr>
              <p:grpSpPr>
                <a:xfrm>
                  <a:off x="2722305" y="1350460"/>
                  <a:ext cx="308357" cy="308344"/>
                  <a:chOff x="2722305" y="1350460"/>
                  <a:chExt cx="308357" cy="308344"/>
                </a:xfrm>
              </p:grpSpPr>
              <p:sp>
                <p:nvSpPr>
                  <p:cNvPr id="8421" name="Google Shape;8421;p9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22" name="Google Shape;8422;p98"/>
                  <p:cNvGrpSpPr/>
                  <p:nvPr/>
                </p:nvGrpSpPr>
                <p:grpSpPr>
                  <a:xfrm>
                    <a:off x="2725064" y="1364529"/>
                    <a:ext cx="297954" cy="280182"/>
                    <a:chOff x="2725064" y="1364529"/>
                    <a:chExt cx="297954" cy="280182"/>
                  </a:xfrm>
                </p:grpSpPr>
                <p:sp>
                  <p:nvSpPr>
                    <p:cNvPr id="8423" name="Google Shape;8423;p9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9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9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9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9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428" name="Google Shape;8428;p9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9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9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9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9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98"/>
          <p:cNvGrpSpPr/>
          <p:nvPr/>
        </p:nvGrpSpPr>
        <p:grpSpPr>
          <a:xfrm>
            <a:off x="3909124" y="2727412"/>
            <a:ext cx="1569144" cy="591015"/>
            <a:chOff x="3820100" y="3023049"/>
            <a:chExt cx="1303926" cy="491162"/>
          </a:xfrm>
        </p:grpSpPr>
        <p:grpSp>
          <p:nvGrpSpPr>
            <p:cNvPr id="8434" name="Google Shape;8434;p98"/>
            <p:cNvGrpSpPr/>
            <p:nvPr/>
          </p:nvGrpSpPr>
          <p:grpSpPr>
            <a:xfrm>
              <a:off x="3820100" y="3023072"/>
              <a:ext cx="1303926" cy="491139"/>
              <a:chOff x="3820100" y="3023072"/>
              <a:chExt cx="1303926" cy="491139"/>
            </a:xfrm>
          </p:grpSpPr>
          <p:sp>
            <p:nvSpPr>
              <p:cNvPr id="8435" name="Google Shape;8435;p9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9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98"/>
            <p:cNvGrpSpPr/>
            <p:nvPr/>
          </p:nvGrpSpPr>
          <p:grpSpPr>
            <a:xfrm>
              <a:off x="4132439" y="3023645"/>
              <a:ext cx="393633" cy="177096"/>
              <a:chOff x="4132439" y="3023645"/>
              <a:chExt cx="393633" cy="177096"/>
            </a:xfrm>
          </p:grpSpPr>
          <p:sp>
            <p:nvSpPr>
              <p:cNvPr id="8438" name="Google Shape;8438;p9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9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98"/>
            <p:cNvGrpSpPr/>
            <p:nvPr/>
          </p:nvGrpSpPr>
          <p:grpSpPr>
            <a:xfrm>
              <a:off x="3921811" y="3023049"/>
              <a:ext cx="1002397" cy="388943"/>
              <a:chOff x="3921811" y="3023049"/>
              <a:chExt cx="1002397" cy="388943"/>
            </a:xfrm>
          </p:grpSpPr>
          <p:sp>
            <p:nvSpPr>
              <p:cNvPr id="8441" name="Google Shape;8441;p9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9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98"/>
            <p:cNvGrpSpPr/>
            <p:nvPr/>
          </p:nvGrpSpPr>
          <p:grpSpPr>
            <a:xfrm>
              <a:off x="4023645" y="3023049"/>
              <a:ext cx="683032" cy="286722"/>
              <a:chOff x="4023645" y="3023049"/>
              <a:chExt cx="683032" cy="286722"/>
            </a:xfrm>
          </p:grpSpPr>
          <p:sp>
            <p:nvSpPr>
              <p:cNvPr id="8444" name="Google Shape;8444;p9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9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46" name="Google Shape;8446;p98"/>
          <p:cNvGrpSpPr/>
          <p:nvPr/>
        </p:nvGrpSpPr>
        <p:grpSpPr>
          <a:xfrm>
            <a:off x="1541246" y="1854257"/>
            <a:ext cx="713522" cy="688025"/>
            <a:chOff x="1706078" y="2092648"/>
            <a:chExt cx="660913" cy="637296"/>
          </a:xfrm>
        </p:grpSpPr>
        <p:sp>
          <p:nvSpPr>
            <p:cNvPr id="8447" name="Google Shape;8447;p9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8" name="Google Shape;8448;p98"/>
            <p:cNvGrpSpPr/>
            <p:nvPr/>
          </p:nvGrpSpPr>
          <p:grpSpPr>
            <a:xfrm>
              <a:off x="1706078" y="2092648"/>
              <a:ext cx="660913" cy="575241"/>
              <a:chOff x="1706078" y="2092648"/>
              <a:chExt cx="660913" cy="575241"/>
            </a:xfrm>
          </p:grpSpPr>
          <p:sp>
            <p:nvSpPr>
              <p:cNvPr id="8449" name="Google Shape;8449;p9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9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9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52" name="Google Shape;8452;p98"/>
          <p:cNvGrpSpPr/>
          <p:nvPr/>
        </p:nvGrpSpPr>
        <p:grpSpPr>
          <a:xfrm>
            <a:off x="6303104" y="971806"/>
            <a:ext cx="1317459" cy="684168"/>
            <a:chOff x="238125" y="999450"/>
            <a:chExt cx="7140700" cy="3708225"/>
          </a:xfrm>
        </p:grpSpPr>
        <p:sp>
          <p:nvSpPr>
            <p:cNvPr id="8453" name="Google Shape;8453;p9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9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9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9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9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9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9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9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9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5" name="Shape 8465"/>
        <p:cNvGrpSpPr/>
        <p:nvPr/>
      </p:nvGrpSpPr>
      <p:grpSpPr>
        <a:xfrm>
          <a:off x="0" y="0"/>
          <a:ext cx="0" cy="0"/>
          <a:chOff x="0" y="0"/>
          <a:chExt cx="0" cy="0"/>
        </a:xfrm>
      </p:grpSpPr>
      <p:grpSp>
        <p:nvGrpSpPr>
          <p:cNvPr id="8466" name="Google Shape;8466;p99"/>
          <p:cNvGrpSpPr/>
          <p:nvPr/>
        </p:nvGrpSpPr>
        <p:grpSpPr>
          <a:xfrm>
            <a:off x="717025" y="967615"/>
            <a:ext cx="1636117" cy="1526144"/>
            <a:chOff x="729238" y="1179665"/>
            <a:chExt cx="1636117" cy="1526144"/>
          </a:xfrm>
        </p:grpSpPr>
        <p:grpSp>
          <p:nvGrpSpPr>
            <p:cNvPr id="8467" name="Google Shape;8467;p99"/>
            <p:cNvGrpSpPr/>
            <p:nvPr/>
          </p:nvGrpSpPr>
          <p:grpSpPr>
            <a:xfrm>
              <a:off x="729238" y="1179665"/>
              <a:ext cx="80700" cy="1526144"/>
              <a:chOff x="729238" y="1179665"/>
              <a:chExt cx="80700" cy="1526144"/>
            </a:xfrm>
          </p:grpSpPr>
          <p:sp>
            <p:nvSpPr>
              <p:cNvPr id="8468" name="Google Shape;8468;p9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9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9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9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9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9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9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9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9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9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99"/>
            <p:cNvGrpSpPr/>
            <p:nvPr/>
          </p:nvGrpSpPr>
          <p:grpSpPr>
            <a:xfrm>
              <a:off x="903098" y="1179665"/>
              <a:ext cx="80700" cy="1526144"/>
              <a:chOff x="903098" y="1179665"/>
              <a:chExt cx="80700" cy="1526144"/>
            </a:xfrm>
          </p:grpSpPr>
          <p:sp>
            <p:nvSpPr>
              <p:cNvPr id="8479" name="Google Shape;8479;p9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9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9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9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9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9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9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9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9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9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9" name="Google Shape;8489;p99"/>
            <p:cNvGrpSpPr/>
            <p:nvPr/>
          </p:nvGrpSpPr>
          <p:grpSpPr>
            <a:xfrm>
              <a:off x="1076958" y="1179665"/>
              <a:ext cx="80700" cy="1526144"/>
              <a:chOff x="1076958" y="1179665"/>
              <a:chExt cx="80700" cy="1526144"/>
            </a:xfrm>
          </p:grpSpPr>
          <p:sp>
            <p:nvSpPr>
              <p:cNvPr id="8490" name="Google Shape;8490;p9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9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9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9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9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9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9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9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9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9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99"/>
            <p:cNvGrpSpPr/>
            <p:nvPr/>
          </p:nvGrpSpPr>
          <p:grpSpPr>
            <a:xfrm>
              <a:off x="1247707" y="1179665"/>
              <a:ext cx="80700" cy="1526144"/>
              <a:chOff x="1247707" y="1179665"/>
              <a:chExt cx="80700" cy="1526144"/>
            </a:xfrm>
          </p:grpSpPr>
          <p:sp>
            <p:nvSpPr>
              <p:cNvPr id="8501" name="Google Shape;8501;p9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9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9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9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9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9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9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9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9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9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1" name="Google Shape;8511;p99"/>
            <p:cNvGrpSpPr/>
            <p:nvPr/>
          </p:nvGrpSpPr>
          <p:grpSpPr>
            <a:xfrm>
              <a:off x="1421567" y="1179665"/>
              <a:ext cx="80700" cy="1526144"/>
              <a:chOff x="1421567" y="1179665"/>
              <a:chExt cx="80700" cy="1526144"/>
            </a:xfrm>
          </p:grpSpPr>
          <p:sp>
            <p:nvSpPr>
              <p:cNvPr id="8512" name="Google Shape;8512;p9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9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9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9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9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9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9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9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9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9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2" name="Google Shape;8522;p99"/>
            <p:cNvGrpSpPr/>
            <p:nvPr/>
          </p:nvGrpSpPr>
          <p:grpSpPr>
            <a:xfrm>
              <a:off x="1592327" y="1179665"/>
              <a:ext cx="80700" cy="1526144"/>
              <a:chOff x="1592327" y="1179665"/>
              <a:chExt cx="80700" cy="1526144"/>
            </a:xfrm>
          </p:grpSpPr>
          <p:sp>
            <p:nvSpPr>
              <p:cNvPr id="8523" name="Google Shape;8523;p9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9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9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9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9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9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9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9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9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9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3" name="Google Shape;8533;p99"/>
            <p:cNvGrpSpPr/>
            <p:nvPr/>
          </p:nvGrpSpPr>
          <p:grpSpPr>
            <a:xfrm>
              <a:off x="1766187" y="1179665"/>
              <a:ext cx="80700" cy="1526144"/>
              <a:chOff x="1766187" y="1179665"/>
              <a:chExt cx="80700" cy="1526144"/>
            </a:xfrm>
          </p:grpSpPr>
          <p:sp>
            <p:nvSpPr>
              <p:cNvPr id="8534" name="Google Shape;8534;p9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9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9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9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9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9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9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9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9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9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99"/>
            <p:cNvGrpSpPr/>
            <p:nvPr/>
          </p:nvGrpSpPr>
          <p:grpSpPr>
            <a:xfrm>
              <a:off x="1936935" y="1179665"/>
              <a:ext cx="80700" cy="1526144"/>
              <a:chOff x="1936935" y="1179665"/>
              <a:chExt cx="80700" cy="1526144"/>
            </a:xfrm>
          </p:grpSpPr>
          <p:sp>
            <p:nvSpPr>
              <p:cNvPr id="8545" name="Google Shape;8545;p9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9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9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9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9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9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9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9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9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9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99"/>
            <p:cNvGrpSpPr/>
            <p:nvPr/>
          </p:nvGrpSpPr>
          <p:grpSpPr>
            <a:xfrm>
              <a:off x="2110795" y="1179665"/>
              <a:ext cx="80700" cy="1526144"/>
              <a:chOff x="2110795" y="1179665"/>
              <a:chExt cx="80700" cy="1526144"/>
            </a:xfrm>
          </p:grpSpPr>
          <p:sp>
            <p:nvSpPr>
              <p:cNvPr id="8556" name="Google Shape;8556;p9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9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9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9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9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9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9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9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9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9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6" name="Google Shape;8566;p99"/>
            <p:cNvGrpSpPr/>
            <p:nvPr/>
          </p:nvGrpSpPr>
          <p:grpSpPr>
            <a:xfrm>
              <a:off x="2284655" y="1179665"/>
              <a:ext cx="80700" cy="1526144"/>
              <a:chOff x="2284655" y="1179665"/>
              <a:chExt cx="80700" cy="1526144"/>
            </a:xfrm>
          </p:grpSpPr>
          <p:sp>
            <p:nvSpPr>
              <p:cNvPr id="8567" name="Google Shape;8567;p9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9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9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9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9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9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9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9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9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9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77" name="Google Shape;8577;p99"/>
          <p:cNvGrpSpPr/>
          <p:nvPr/>
        </p:nvGrpSpPr>
        <p:grpSpPr>
          <a:xfrm>
            <a:off x="2611692" y="986753"/>
            <a:ext cx="1364248" cy="1102133"/>
            <a:chOff x="2623904" y="1198803"/>
            <a:chExt cx="1364248" cy="1102133"/>
          </a:xfrm>
        </p:grpSpPr>
        <p:grpSp>
          <p:nvGrpSpPr>
            <p:cNvPr id="8578" name="Google Shape;8578;p99"/>
            <p:cNvGrpSpPr/>
            <p:nvPr/>
          </p:nvGrpSpPr>
          <p:grpSpPr>
            <a:xfrm>
              <a:off x="2623907" y="1198803"/>
              <a:ext cx="1364245" cy="273000"/>
              <a:chOff x="2623907" y="1198803"/>
              <a:chExt cx="1364245" cy="273000"/>
            </a:xfrm>
          </p:grpSpPr>
          <p:sp>
            <p:nvSpPr>
              <p:cNvPr id="8579" name="Google Shape;8579;p9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9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9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9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9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99"/>
            <p:cNvGrpSpPr/>
            <p:nvPr/>
          </p:nvGrpSpPr>
          <p:grpSpPr>
            <a:xfrm>
              <a:off x="2623904" y="1476964"/>
              <a:ext cx="1364245" cy="273000"/>
              <a:chOff x="2623904" y="1476964"/>
              <a:chExt cx="1364245" cy="273000"/>
            </a:xfrm>
          </p:grpSpPr>
          <p:sp>
            <p:nvSpPr>
              <p:cNvPr id="8585" name="Google Shape;8585;p9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9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9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9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9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99"/>
            <p:cNvGrpSpPr/>
            <p:nvPr/>
          </p:nvGrpSpPr>
          <p:grpSpPr>
            <a:xfrm>
              <a:off x="2623907" y="1749775"/>
              <a:ext cx="1364245" cy="273000"/>
              <a:chOff x="2623907" y="1749775"/>
              <a:chExt cx="1364245" cy="273000"/>
            </a:xfrm>
          </p:grpSpPr>
          <p:sp>
            <p:nvSpPr>
              <p:cNvPr id="8591" name="Google Shape;8591;p9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9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9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9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9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99"/>
            <p:cNvGrpSpPr/>
            <p:nvPr/>
          </p:nvGrpSpPr>
          <p:grpSpPr>
            <a:xfrm>
              <a:off x="2623904" y="2027936"/>
              <a:ext cx="1364245" cy="273000"/>
              <a:chOff x="2623904" y="2027936"/>
              <a:chExt cx="1364245" cy="273000"/>
            </a:xfrm>
          </p:grpSpPr>
          <p:sp>
            <p:nvSpPr>
              <p:cNvPr id="8597" name="Google Shape;8597;p9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9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9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9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9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02" name="Google Shape;8602;p99"/>
          <p:cNvGrpSpPr/>
          <p:nvPr/>
        </p:nvGrpSpPr>
        <p:grpSpPr>
          <a:xfrm>
            <a:off x="2601153" y="2445826"/>
            <a:ext cx="1387541" cy="159124"/>
            <a:chOff x="3200660" y="2180272"/>
            <a:chExt cx="2563824" cy="378237"/>
          </a:xfrm>
        </p:grpSpPr>
        <p:sp>
          <p:nvSpPr>
            <p:cNvPr id="8603" name="Google Shape;8603;p9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9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9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9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9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9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9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9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9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9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9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9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9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9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9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9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9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9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99"/>
          <p:cNvGrpSpPr/>
          <p:nvPr/>
        </p:nvGrpSpPr>
        <p:grpSpPr>
          <a:xfrm>
            <a:off x="2597677" y="2723590"/>
            <a:ext cx="1390502" cy="159625"/>
            <a:chOff x="3530150" y="2790075"/>
            <a:chExt cx="1962600" cy="225300"/>
          </a:xfrm>
        </p:grpSpPr>
        <p:sp>
          <p:nvSpPr>
            <p:cNvPr id="8622" name="Google Shape;8622;p9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9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99"/>
          <p:cNvGrpSpPr/>
          <p:nvPr/>
        </p:nvGrpSpPr>
        <p:grpSpPr>
          <a:xfrm>
            <a:off x="2597735" y="3001855"/>
            <a:ext cx="1411629" cy="154175"/>
            <a:chOff x="3558802" y="4011244"/>
            <a:chExt cx="1866000" cy="111600"/>
          </a:xfrm>
        </p:grpSpPr>
        <p:sp>
          <p:nvSpPr>
            <p:cNvPr id="8625" name="Google Shape;8625;p9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9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99"/>
          <p:cNvGrpSpPr/>
          <p:nvPr/>
        </p:nvGrpSpPr>
        <p:grpSpPr>
          <a:xfrm>
            <a:off x="2598023" y="2207425"/>
            <a:ext cx="1383503" cy="119761"/>
            <a:chOff x="3465975" y="2270258"/>
            <a:chExt cx="1986364" cy="171947"/>
          </a:xfrm>
        </p:grpSpPr>
        <p:sp>
          <p:nvSpPr>
            <p:cNvPr id="8628" name="Google Shape;8628;p9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9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9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9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9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9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9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9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99"/>
          <p:cNvGrpSpPr/>
          <p:nvPr/>
        </p:nvGrpSpPr>
        <p:grpSpPr>
          <a:xfrm>
            <a:off x="2609030" y="3571198"/>
            <a:ext cx="1369531" cy="195460"/>
            <a:chOff x="723300" y="4253549"/>
            <a:chExt cx="2276482" cy="324900"/>
          </a:xfrm>
        </p:grpSpPr>
        <p:sp>
          <p:nvSpPr>
            <p:cNvPr id="8637" name="Google Shape;8637;p9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9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9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9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9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99"/>
          <p:cNvGrpSpPr/>
          <p:nvPr/>
        </p:nvGrpSpPr>
        <p:grpSpPr>
          <a:xfrm>
            <a:off x="2598591" y="3272439"/>
            <a:ext cx="1389066" cy="180119"/>
            <a:chOff x="705948" y="3788465"/>
            <a:chExt cx="2308953" cy="299400"/>
          </a:xfrm>
        </p:grpSpPr>
        <p:sp>
          <p:nvSpPr>
            <p:cNvPr id="8643" name="Google Shape;8643;p9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9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9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9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9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99"/>
          <p:cNvGrpSpPr/>
          <p:nvPr/>
        </p:nvGrpSpPr>
        <p:grpSpPr>
          <a:xfrm>
            <a:off x="4195581" y="1876393"/>
            <a:ext cx="1433821" cy="191501"/>
            <a:chOff x="4273350" y="2088443"/>
            <a:chExt cx="1433821" cy="191501"/>
          </a:xfrm>
        </p:grpSpPr>
        <p:grpSp>
          <p:nvGrpSpPr>
            <p:cNvPr id="8649" name="Google Shape;8649;p99"/>
            <p:cNvGrpSpPr/>
            <p:nvPr/>
          </p:nvGrpSpPr>
          <p:grpSpPr>
            <a:xfrm>
              <a:off x="4273350" y="2088443"/>
              <a:ext cx="1433821" cy="0"/>
              <a:chOff x="5224975" y="2962250"/>
              <a:chExt cx="1544400" cy="0"/>
            </a:xfrm>
          </p:grpSpPr>
          <p:cxnSp>
            <p:nvCxnSpPr>
              <p:cNvPr id="8650" name="Google Shape;8650;p9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651" name="Google Shape;8651;p9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652" name="Google Shape;8652;p99"/>
            <p:cNvGrpSpPr/>
            <p:nvPr/>
          </p:nvGrpSpPr>
          <p:grpSpPr>
            <a:xfrm>
              <a:off x="4273350" y="2279944"/>
              <a:ext cx="1433821" cy="0"/>
              <a:chOff x="5224975" y="2962250"/>
              <a:chExt cx="1544400" cy="0"/>
            </a:xfrm>
          </p:grpSpPr>
          <p:cxnSp>
            <p:nvCxnSpPr>
              <p:cNvPr id="8653" name="Google Shape;8653;p9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654" name="Google Shape;8654;p9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655" name="Google Shape;8655;p99"/>
          <p:cNvGrpSpPr/>
          <p:nvPr/>
        </p:nvGrpSpPr>
        <p:grpSpPr>
          <a:xfrm>
            <a:off x="2646528" y="3885297"/>
            <a:ext cx="1304609" cy="294074"/>
            <a:chOff x="2658741" y="4097347"/>
            <a:chExt cx="1304609" cy="294074"/>
          </a:xfrm>
        </p:grpSpPr>
        <p:grpSp>
          <p:nvGrpSpPr>
            <p:cNvPr id="8656" name="Google Shape;8656;p99"/>
            <p:cNvGrpSpPr/>
            <p:nvPr/>
          </p:nvGrpSpPr>
          <p:grpSpPr>
            <a:xfrm>
              <a:off x="2658741" y="4097347"/>
              <a:ext cx="118572" cy="294074"/>
              <a:chOff x="3343310" y="4475555"/>
              <a:chExt cx="127717" cy="316753"/>
            </a:xfrm>
          </p:grpSpPr>
          <p:sp>
            <p:nvSpPr>
              <p:cNvPr id="8657" name="Google Shape;8657;p9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9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99"/>
            <p:cNvGrpSpPr/>
            <p:nvPr/>
          </p:nvGrpSpPr>
          <p:grpSpPr>
            <a:xfrm>
              <a:off x="3815519" y="4098388"/>
              <a:ext cx="147831" cy="291991"/>
              <a:chOff x="3527539" y="4476677"/>
              <a:chExt cx="159232" cy="314510"/>
            </a:xfrm>
          </p:grpSpPr>
          <p:sp>
            <p:nvSpPr>
              <p:cNvPr id="8660" name="Google Shape;8660;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99"/>
            <p:cNvGrpSpPr/>
            <p:nvPr/>
          </p:nvGrpSpPr>
          <p:grpSpPr>
            <a:xfrm>
              <a:off x="3511696" y="4098388"/>
              <a:ext cx="147831" cy="291991"/>
              <a:chOff x="3527539" y="4476677"/>
              <a:chExt cx="159232" cy="314510"/>
            </a:xfrm>
          </p:grpSpPr>
          <p:sp>
            <p:nvSpPr>
              <p:cNvPr id="8663" name="Google Shape;8663;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99"/>
            <p:cNvGrpSpPr/>
            <p:nvPr/>
          </p:nvGrpSpPr>
          <p:grpSpPr>
            <a:xfrm>
              <a:off x="3207874" y="4098388"/>
              <a:ext cx="147831" cy="291991"/>
              <a:chOff x="3527539" y="4476677"/>
              <a:chExt cx="159232" cy="314510"/>
            </a:xfrm>
          </p:grpSpPr>
          <p:sp>
            <p:nvSpPr>
              <p:cNvPr id="8666" name="Google Shape;8666;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99"/>
            <p:cNvGrpSpPr/>
            <p:nvPr/>
          </p:nvGrpSpPr>
          <p:grpSpPr>
            <a:xfrm>
              <a:off x="2933305" y="4097347"/>
              <a:ext cx="118572" cy="294074"/>
              <a:chOff x="3343310" y="4475555"/>
              <a:chExt cx="127717" cy="316753"/>
            </a:xfrm>
          </p:grpSpPr>
          <p:sp>
            <p:nvSpPr>
              <p:cNvPr id="8669" name="Google Shape;8669;p9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9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71" name="Google Shape;8671;p99"/>
          <p:cNvGrpSpPr/>
          <p:nvPr/>
        </p:nvGrpSpPr>
        <p:grpSpPr>
          <a:xfrm>
            <a:off x="4197136" y="963991"/>
            <a:ext cx="1430711" cy="751237"/>
            <a:chOff x="5159450" y="1919950"/>
            <a:chExt cx="1541050" cy="862500"/>
          </a:xfrm>
        </p:grpSpPr>
        <p:sp>
          <p:nvSpPr>
            <p:cNvPr id="8672" name="Google Shape;8672;p9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673" name="Google Shape;8673;p99"/>
            <p:cNvGrpSpPr/>
            <p:nvPr/>
          </p:nvGrpSpPr>
          <p:grpSpPr>
            <a:xfrm>
              <a:off x="5159450" y="1919950"/>
              <a:ext cx="1541050" cy="862500"/>
              <a:chOff x="5159450" y="1919950"/>
              <a:chExt cx="1541050" cy="862500"/>
            </a:xfrm>
          </p:grpSpPr>
          <p:cxnSp>
            <p:nvCxnSpPr>
              <p:cNvPr id="8674" name="Google Shape;8674;p9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675" name="Google Shape;8675;p9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676" name="Google Shape;8676;p99"/>
          <p:cNvGrpSpPr/>
          <p:nvPr/>
        </p:nvGrpSpPr>
        <p:grpSpPr>
          <a:xfrm>
            <a:off x="4245274" y="2227761"/>
            <a:ext cx="1334436" cy="967914"/>
            <a:chOff x="4294923" y="2439811"/>
            <a:chExt cx="1334436" cy="967914"/>
          </a:xfrm>
        </p:grpSpPr>
        <p:grpSp>
          <p:nvGrpSpPr>
            <p:cNvPr id="8677" name="Google Shape;8677;p99"/>
            <p:cNvGrpSpPr/>
            <p:nvPr/>
          </p:nvGrpSpPr>
          <p:grpSpPr>
            <a:xfrm>
              <a:off x="4960455" y="2469658"/>
              <a:ext cx="668904" cy="885524"/>
              <a:chOff x="4960455" y="2469658"/>
              <a:chExt cx="668904" cy="885524"/>
            </a:xfrm>
          </p:grpSpPr>
          <p:sp>
            <p:nvSpPr>
              <p:cNvPr id="8678" name="Google Shape;8678;p9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9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9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9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9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9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4" name="Google Shape;8684;p99"/>
            <p:cNvGrpSpPr/>
            <p:nvPr/>
          </p:nvGrpSpPr>
          <p:grpSpPr>
            <a:xfrm>
              <a:off x="4294923" y="2469658"/>
              <a:ext cx="668951" cy="885524"/>
              <a:chOff x="4294923" y="2469658"/>
              <a:chExt cx="668951" cy="885524"/>
            </a:xfrm>
          </p:grpSpPr>
          <p:sp>
            <p:nvSpPr>
              <p:cNvPr id="8685" name="Google Shape;8685;p9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9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9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9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9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9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1" name="Google Shape;8691;p9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99"/>
          <p:cNvGrpSpPr/>
          <p:nvPr/>
        </p:nvGrpSpPr>
        <p:grpSpPr>
          <a:xfrm>
            <a:off x="4231477" y="3282206"/>
            <a:ext cx="1430949" cy="897289"/>
            <a:chOff x="4351371" y="3547942"/>
            <a:chExt cx="1345130" cy="843475"/>
          </a:xfrm>
        </p:grpSpPr>
        <p:grpSp>
          <p:nvGrpSpPr>
            <p:cNvPr id="8693" name="Google Shape;8693;p99"/>
            <p:cNvGrpSpPr/>
            <p:nvPr/>
          </p:nvGrpSpPr>
          <p:grpSpPr>
            <a:xfrm>
              <a:off x="4351371" y="4209917"/>
              <a:ext cx="1345130" cy="181500"/>
              <a:chOff x="4351371" y="4209917"/>
              <a:chExt cx="1345130" cy="181500"/>
            </a:xfrm>
          </p:grpSpPr>
          <p:sp>
            <p:nvSpPr>
              <p:cNvPr id="8694" name="Google Shape;8694;p9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95" name="Google Shape;8695;p9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696" name="Google Shape;8696;p99"/>
            <p:cNvGrpSpPr/>
            <p:nvPr/>
          </p:nvGrpSpPr>
          <p:grpSpPr>
            <a:xfrm>
              <a:off x="4403010" y="3985221"/>
              <a:ext cx="1109518" cy="181500"/>
              <a:chOff x="4403010" y="3985221"/>
              <a:chExt cx="1109518" cy="181500"/>
            </a:xfrm>
          </p:grpSpPr>
          <p:sp>
            <p:nvSpPr>
              <p:cNvPr id="8697" name="Google Shape;8697;p9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98" name="Google Shape;8698;p9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699" name="Google Shape;8699;p99"/>
            <p:cNvGrpSpPr/>
            <p:nvPr/>
          </p:nvGrpSpPr>
          <p:grpSpPr>
            <a:xfrm>
              <a:off x="4618704" y="3766582"/>
              <a:ext cx="807858" cy="181500"/>
              <a:chOff x="4618704" y="3766582"/>
              <a:chExt cx="807858" cy="181500"/>
            </a:xfrm>
          </p:grpSpPr>
          <p:sp>
            <p:nvSpPr>
              <p:cNvPr id="8700" name="Google Shape;8700;p9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01" name="Google Shape;8701;p9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702" name="Google Shape;8702;p99"/>
            <p:cNvGrpSpPr/>
            <p:nvPr/>
          </p:nvGrpSpPr>
          <p:grpSpPr>
            <a:xfrm>
              <a:off x="4735238" y="3547942"/>
              <a:ext cx="462839" cy="181500"/>
              <a:chOff x="4735238" y="3547942"/>
              <a:chExt cx="462839" cy="181500"/>
            </a:xfrm>
          </p:grpSpPr>
          <p:sp>
            <p:nvSpPr>
              <p:cNvPr id="8703" name="Google Shape;8703;p9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04" name="Google Shape;8704;p9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705" name="Google Shape;8705;p99"/>
          <p:cNvGrpSpPr/>
          <p:nvPr/>
        </p:nvGrpSpPr>
        <p:grpSpPr>
          <a:xfrm>
            <a:off x="7407835" y="2217530"/>
            <a:ext cx="1020955" cy="928853"/>
            <a:chOff x="926675" y="238125"/>
            <a:chExt cx="5755100" cy="5232975"/>
          </a:xfrm>
        </p:grpSpPr>
        <p:sp>
          <p:nvSpPr>
            <p:cNvPr id="8706" name="Google Shape;8706;p9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9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9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9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0" name="Google Shape;8710;p99"/>
          <p:cNvGrpSpPr/>
          <p:nvPr/>
        </p:nvGrpSpPr>
        <p:grpSpPr>
          <a:xfrm>
            <a:off x="715208" y="2616265"/>
            <a:ext cx="1695374" cy="1560837"/>
            <a:chOff x="727421" y="2828315"/>
            <a:chExt cx="1695374" cy="1560837"/>
          </a:xfrm>
        </p:grpSpPr>
        <p:grpSp>
          <p:nvGrpSpPr>
            <p:cNvPr id="8711" name="Google Shape;8711;p99"/>
            <p:cNvGrpSpPr/>
            <p:nvPr/>
          </p:nvGrpSpPr>
          <p:grpSpPr>
            <a:xfrm>
              <a:off x="727421" y="2828315"/>
              <a:ext cx="1695374" cy="1560837"/>
              <a:chOff x="734799" y="2782450"/>
              <a:chExt cx="1571100" cy="1577400"/>
            </a:xfrm>
          </p:grpSpPr>
          <p:cxnSp>
            <p:nvCxnSpPr>
              <p:cNvPr id="8712" name="Google Shape;8712;p9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713" name="Google Shape;8713;p9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714" name="Google Shape;8714;p99"/>
            <p:cNvGrpSpPr/>
            <p:nvPr/>
          </p:nvGrpSpPr>
          <p:grpSpPr>
            <a:xfrm>
              <a:off x="819108" y="2882501"/>
              <a:ext cx="1556791" cy="1426186"/>
              <a:chOff x="819108" y="2882501"/>
              <a:chExt cx="1556791" cy="1426186"/>
            </a:xfrm>
          </p:grpSpPr>
          <p:grpSp>
            <p:nvGrpSpPr>
              <p:cNvPr id="8715" name="Google Shape;8715;p99"/>
              <p:cNvGrpSpPr/>
              <p:nvPr/>
            </p:nvGrpSpPr>
            <p:grpSpPr>
              <a:xfrm>
                <a:off x="819108" y="2882501"/>
                <a:ext cx="103104" cy="1426186"/>
                <a:chOff x="4674013" y="3100904"/>
                <a:chExt cx="122758" cy="1698043"/>
              </a:xfrm>
            </p:grpSpPr>
            <p:sp>
              <p:nvSpPr>
                <p:cNvPr id="8716" name="Google Shape;8716;p9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9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9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9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9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9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9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99"/>
              <p:cNvGrpSpPr/>
              <p:nvPr/>
            </p:nvGrpSpPr>
            <p:grpSpPr>
              <a:xfrm>
                <a:off x="1062475" y="2882501"/>
                <a:ext cx="103104" cy="1426186"/>
                <a:chOff x="4940438" y="3100904"/>
                <a:chExt cx="122758" cy="1698043"/>
              </a:xfrm>
            </p:grpSpPr>
            <p:sp>
              <p:nvSpPr>
                <p:cNvPr id="8724" name="Google Shape;8724;p9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9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9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9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9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9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9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99"/>
              <p:cNvGrpSpPr/>
              <p:nvPr/>
            </p:nvGrpSpPr>
            <p:grpSpPr>
              <a:xfrm>
                <a:off x="1299324" y="2882501"/>
                <a:ext cx="103104" cy="1426186"/>
                <a:chOff x="5206863" y="3100904"/>
                <a:chExt cx="122758" cy="1698043"/>
              </a:xfrm>
            </p:grpSpPr>
            <p:sp>
              <p:nvSpPr>
                <p:cNvPr id="8732" name="Google Shape;8732;p9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9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9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9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9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9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9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99"/>
              <p:cNvGrpSpPr/>
              <p:nvPr/>
            </p:nvGrpSpPr>
            <p:grpSpPr>
              <a:xfrm>
                <a:off x="1786057" y="2882501"/>
                <a:ext cx="103104" cy="1426186"/>
                <a:chOff x="6006138" y="3143629"/>
                <a:chExt cx="122758" cy="1698043"/>
              </a:xfrm>
            </p:grpSpPr>
            <p:sp>
              <p:nvSpPr>
                <p:cNvPr id="8740" name="Google Shape;8740;p9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9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9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9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9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9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9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99"/>
              <p:cNvGrpSpPr/>
              <p:nvPr/>
            </p:nvGrpSpPr>
            <p:grpSpPr>
              <a:xfrm>
                <a:off x="2029422" y="2882501"/>
                <a:ext cx="103104" cy="1426186"/>
                <a:chOff x="6805413" y="3100904"/>
                <a:chExt cx="122758" cy="1698043"/>
              </a:xfrm>
            </p:grpSpPr>
            <p:sp>
              <p:nvSpPr>
                <p:cNvPr id="8748" name="Google Shape;8748;p9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9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9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9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9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9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9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5" name="Google Shape;8755;p99"/>
              <p:cNvGrpSpPr/>
              <p:nvPr/>
            </p:nvGrpSpPr>
            <p:grpSpPr>
              <a:xfrm>
                <a:off x="2272795" y="2882501"/>
                <a:ext cx="103104" cy="1426186"/>
                <a:chOff x="5206863" y="3100904"/>
                <a:chExt cx="122758" cy="1698043"/>
              </a:xfrm>
            </p:grpSpPr>
            <p:sp>
              <p:nvSpPr>
                <p:cNvPr id="8756" name="Google Shape;8756;p9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9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9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9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9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9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9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99"/>
              <p:cNvGrpSpPr/>
              <p:nvPr/>
            </p:nvGrpSpPr>
            <p:grpSpPr>
              <a:xfrm>
                <a:off x="1542694" y="2882501"/>
                <a:ext cx="103104" cy="1426186"/>
                <a:chOff x="6006138" y="3143629"/>
                <a:chExt cx="122758" cy="1698043"/>
              </a:xfrm>
            </p:grpSpPr>
            <p:sp>
              <p:nvSpPr>
                <p:cNvPr id="8764" name="Google Shape;8764;p9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9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9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9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9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9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9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71" name="Google Shape;8771;p99"/>
          <p:cNvGrpSpPr/>
          <p:nvPr/>
        </p:nvGrpSpPr>
        <p:grpSpPr>
          <a:xfrm>
            <a:off x="5671259" y="3305987"/>
            <a:ext cx="2749952" cy="870677"/>
            <a:chOff x="238125" y="1725700"/>
            <a:chExt cx="7139025" cy="2260325"/>
          </a:xfrm>
        </p:grpSpPr>
        <p:sp>
          <p:nvSpPr>
            <p:cNvPr id="8772" name="Google Shape;8772;p9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9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9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9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9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9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9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9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9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9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99"/>
          <p:cNvGrpSpPr/>
          <p:nvPr/>
        </p:nvGrpSpPr>
        <p:grpSpPr>
          <a:xfrm>
            <a:off x="5941423" y="2247733"/>
            <a:ext cx="1105452" cy="916747"/>
            <a:chOff x="5249100" y="1210600"/>
            <a:chExt cx="3502700" cy="2904775"/>
          </a:xfrm>
        </p:grpSpPr>
        <p:sp>
          <p:nvSpPr>
            <p:cNvPr id="8783" name="Google Shape;8783;p9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9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9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9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87" name="Google Shape;8787;p9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788" name="Google Shape;8788;p9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789" name="Google Shape;8789;p9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790" name="Google Shape;8790;p9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791" name="Google Shape;8791;p9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2" name="Google Shape;8792;p99"/>
          <p:cNvGrpSpPr/>
          <p:nvPr/>
        </p:nvGrpSpPr>
        <p:grpSpPr>
          <a:xfrm>
            <a:off x="7123971" y="967151"/>
            <a:ext cx="1304650" cy="1124856"/>
            <a:chOff x="7287122" y="1165658"/>
            <a:chExt cx="1219413" cy="1051365"/>
          </a:xfrm>
        </p:grpSpPr>
        <p:grpSp>
          <p:nvGrpSpPr>
            <p:cNvPr id="8793" name="Google Shape;8793;p99"/>
            <p:cNvGrpSpPr/>
            <p:nvPr/>
          </p:nvGrpSpPr>
          <p:grpSpPr>
            <a:xfrm>
              <a:off x="7287122" y="1969723"/>
              <a:ext cx="1219413" cy="247300"/>
              <a:chOff x="7287122" y="1969723"/>
              <a:chExt cx="1219413" cy="247300"/>
            </a:xfrm>
          </p:grpSpPr>
          <p:sp>
            <p:nvSpPr>
              <p:cNvPr id="8794" name="Google Shape;8794;p9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5" name="Google Shape;8795;p99"/>
              <p:cNvGrpSpPr/>
              <p:nvPr/>
            </p:nvGrpSpPr>
            <p:grpSpPr>
              <a:xfrm>
                <a:off x="7287122" y="2063892"/>
                <a:ext cx="1151753" cy="73428"/>
                <a:chOff x="7287122" y="2063892"/>
                <a:chExt cx="1151753" cy="73428"/>
              </a:xfrm>
            </p:grpSpPr>
            <p:sp>
              <p:nvSpPr>
                <p:cNvPr id="8796" name="Google Shape;8796;p9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97" name="Google Shape;8797;p9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798" name="Google Shape;8798;p99"/>
            <p:cNvGrpSpPr/>
            <p:nvPr/>
          </p:nvGrpSpPr>
          <p:grpSpPr>
            <a:xfrm>
              <a:off x="7287122" y="1712201"/>
              <a:ext cx="1219403" cy="246767"/>
              <a:chOff x="7287122" y="1712201"/>
              <a:chExt cx="1219403" cy="246767"/>
            </a:xfrm>
          </p:grpSpPr>
          <p:sp>
            <p:nvSpPr>
              <p:cNvPr id="8799" name="Google Shape;8799;p9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0" name="Google Shape;8800;p99"/>
              <p:cNvGrpSpPr/>
              <p:nvPr/>
            </p:nvGrpSpPr>
            <p:grpSpPr>
              <a:xfrm>
                <a:off x="7287122" y="1842861"/>
                <a:ext cx="1005303" cy="73419"/>
                <a:chOff x="7287122" y="1842861"/>
                <a:chExt cx="1005303" cy="73419"/>
              </a:xfrm>
            </p:grpSpPr>
            <p:sp>
              <p:nvSpPr>
                <p:cNvPr id="8801" name="Google Shape;8801;p9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02" name="Google Shape;8802;p9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803" name="Google Shape;8803;p99"/>
            <p:cNvGrpSpPr/>
            <p:nvPr/>
          </p:nvGrpSpPr>
          <p:grpSpPr>
            <a:xfrm>
              <a:off x="7287122" y="1447520"/>
              <a:ext cx="1219403" cy="286667"/>
              <a:chOff x="7287122" y="1447520"/>
              <a:chExt cx="1219403" cy="286667"/>
            </a:xfrm>
          </p:grpSpPr>
          <p:sp>
            <p:nvSpPr>
              <p:cNvPr id="8804" name="Google Shape;8804;p9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5" name="Google Shape;8805;p99"/>
              <p:cNvGrpSpPr/>
              <p:nvPr/>
            </p:nvGrpSpPr>
            <p:grpSpPr>
              <a:xfrm>
                <a:off x="7287122" y="1581977"/>
                <a:ext cx="852803" cy="73428"/>
                <a:chOff x="7287122" y="1581977"/>
                <a:chExt cx="852803" cy="73428"/>
              </a:xfrm>
            </p:grpSpPr>
            <p:sp>
              <p:nvSpPr>
                <p:cNvPr id="8806" name="Google Shape;8806;p9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07" name="Google Shape;8807;p9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808" name="Google Shape;8808;p99"/>
            <p:cNvGrpSpPr/>
            <p:nvPr/>
          </p:nvGrpSpPr>
          <p:grpSpPr>
            <a:xfrm>
              <a:off x="7287122" y="1165658"/>
              <a:ext cx="1219403" cy="344253"/>
              <a:chOff x="7287122" y="1165658"/>
              <a:chExt cx="1219403" cy="344253"/>
            </a:xfrm>
          </p:grpSpPr>
          <p:sp>
            <p:nvSpPr>
              <p:cNvPr id="8809" name="Google Shape;8809;p9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0" name="Google Shape;8810;p99"/>
              <p:cNvGrpSpPr/>
              <p:nvPr/>
            </p:nvGrpSpPr>
            <p:grpSpPr>
              <a:xfrm>
                <a:off x="7287122" y="1341025"/>
                <a:ext cx="695703" cy="73419"/>
                <a:chOff x="7287122" y="1341025"/>
                <a:chExt cx="695703" cy="73419"/>
              </a:xfrm>
            </p:grpSpPr>
            <p:sp>
              <p:nvSpPr>
                <p:cNvPr id="8811" name="Google Shape;8811;p9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12" name="Google Shape;8812;p9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813" name="Google Shape;8813;p99"/>
          <p:cNvGrpSpPr/>
          <p:nvPr/>
        </p:nvGrpSpPr>
        <p:grpSpPr>
          <a:xfrm>
            <a:off x="5790463" y="973174"/>
            <a:ext cx="1397729" cy="1098540"/>
            <a:chOff x="5900602" y="1193063"/>
            <a:chExt cx="1299851" cy="1021707"/>
          </a:xfrm>
        </p:grpSpPr>
        <p:grpSp>
          <p:nvGrpSpPr>
            <p:cNvPr id="8814" name="Google Shape;8814;p99"/>
            <p:cNvGrpSpPr/>
            <p:nvPr/>
          </p:nvGrpSpPr>
          <p:grpSpPr>
            <a:xfrm>
              <a:off x="6520337" y="1193063"/>
              <a:ext cx="341815" cy="799959"/>
              <a:chOff x="6520337" y="1193063"/>
              <a:chExt cx="341815" cy="799959"/>
            </a:xfrm>
          </p:grpSpPr>
          <p:grpSp>
            <p:nvGrpSpPr>
              <p:cNvPr id="8815" name="Google Shape;8815;p99"/>
              <p:cNvGrpSpPr/>
              <p:nvPr/>
            </p:nvGrpSpPr>
            <p:grpSpPr>
              <a:xfrm>
                <a:off x="6520337" y="1589527"/>
                <a:ext cx="213950" cy="403494"/>
                <a:chOff x="6520337" y="1589527"/>
                <a:chExt cx="213950" cy="403494"/>
              </a:xfrm>
            </p:grpSpPr>
            <p:sp>
              <p:nvSpPr>
                <p:cNvPr id="8816" name="Google Shape;8816;p9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9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8" name="Google Shape;8818;p99"/>
              <p:cNvGrpSpPr/>
              <p:nvPr/>
            </p:nvGrpSpPr>
            <p:grpSpPr>
              <a:xfrm>
                <a:off x="6577204" y="1193063"/>
                <a:ext cx="284947" cy="464512"/>
                <a:chOff x="6577204" y="1193063"/>
                <a:chExt cx="284947" cy="464512"/>
              </a:xfrm>
            </p:grpSpPr>
            <p:sp>
              <p:nvSpPr>
                <p:cNvPr id="8819" name="Google Shape;8819;p9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20" name="Google Shape;8820;p9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821" name="Google Shape;8821;p99"/>
            <p:cNvGrpSpPr/>
            <p:nvPr/>
          </p:nvGrpSpPr>
          <p:grpSpPr>
            <a:xfrm>
              <a:off x="6238903" y="1193063"/>
              <a:ext cx="300475" cy="900152"/>
              <a:chOff x="6238903" y="1193063"/>
              <a:chExt cx="300475" cy="900152"/>
            </a:xfrm>
          </p:grpSpPr>
          <p:grpSp>
            <p:nvGrpSpPr>
              <p:cNvPr id="8822" name="Google Shape;8822;p99"/>
              <p:cNvGrpSpPr/>
              <p:nvPr/>
            </p:nvGrpSpPr>
            <p:grpSpPr>
              <a:xfrm>
                <a:off x="6290865" y="1489315"/>
                <a:ext cx="248514" cy="603900"/>
                <a:chOff x="6290865" y="1489315"/>
                <a:chExt cx="248514" cy="603900"/>
              </a:xfrm>
            </p:grpSpPr>
            <p:sp>
              <p:nvSpPr>
                <p:cNvPr id="8823" name="Google Shape;8823;p9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9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99"/>
              <p:cNvGrpSpPr/>
              <p:nvPr/>
            </p:nvGrpSpPr>
            <p:grpSpPr>
              <a:xfrm>
                <a:off x="6238903" y="1193063"/>
                <a:ext cx="284947" cy="333087"/>
                <a:chOff x="6238903" y="1193063"/>
                <a:chExt cx="284947" cy="333087"/>
              </a:xfrm>
            </p:grpSpPr>
            <p:sp>
              <p:nvSpPr>
                <p:cNvPr id="8826" name="Google Shape;8826;p9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27" name="Google Shape;8827;p9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828" name="Google Shape;8828;p99"/>
            <p:cNvGrpSpPr/>
            <p:nvPr/>
          </p:nvGrpSpPr>
          <p:grpSpPr>
            <a:xfrm>
              <a:off x="5900602" y="1193063"/>
              <a:ext cx="444345" cy="1021707"/>
              <a:chOff x="5900602" y="1193063"/>
              <a:chExt cx="444345" cy="1021707"/>
            </a:xfrm>
          </p:grpSpPr>
          <p:grpSp>
            <p:nvGrpSpPr>
              <p:cNvPr id="8829" name="Google Shape;8829;p99"/>
              <p:cNvGrpSpPr/>
              <p:nvPr/>
            </p:nvGrpSpPr>
            <p:grpSpPr>
              <a:xfrm>
                <a:off x="6046501" y="1367785"/>
                <a:ext cx="298446" cy="846986"/>
                <a:chOff x="6046501" y="1367785"/>
                <a:chExt cx="298446" cy="846986"/>
              </a:xfrm>
            </p:grpSpPr>
            <p:sp>
              <p:nvSpPr>
                <p:cNvPr id="8830" name="Google Shape;8830;p9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9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99"/>
              <p:cNvGrpSpPr/>
              <p:nvPr/>
            </p:nvGrpSpPr>
            <p:grpSpPr>
              <a:xfrm>
                <a:off x="5900602" y="1193063"/>
                <a:ext cx="284947" cy="182312"/>
                <a:chOff x="5900602" y="1193063"/>
                <a:chExt cx="284947" cy="182312"/>
              </a:xfrm>
            </p:grpSpPr>
            <p:sp>
              <p:nvSpPr>
                <p:cNvPr id="8833" name="Google Shape;8833;p9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34" name="Google Shape;8834;p9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835" name="Google Shape;8835;p99"/>
            <p:cNvGrpSpPr/>
            <p:nvPr/>
          </p:nvGrpSpPr>
          <p:grpSpPr>
            <a:xfrm>
              <a:off x="6738300" y="1193063"/>
              <a:ext cx="462153" cy="707634"/>
              <a:chOff x="6738300" y="1193063"/>
              <a:chExt cx="462153" cy="707634"/>
            </a:xfrm>
          </p:grpSpPr>
          <p:grpSp>
            <p:nvGrpSpPr>
              <p:cNvPr id="8836" name="Google Shape;8836;p99"/>
              <p:cNvGrpSpPr/>
              <p:nvPr/>
            </p:nvGrpSpPr>
            <p:grpSpPr>
              <a:xfrm>
                <a:off x="6915505" y="1193063"/>
                <a:ext cx="284947" cy="597387"/>
                <a:chOff x="6915505" y="1193063"/>
                <a:chExt cx="284947" cy="597387"/>
              </a:xfrm>
            </p:grpSpPr>
            <p:sp>
              <p:nvSpPr>
                <p:cNvPr id="8837" name="Google Shape;8837;p9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38" name="Google Shape;8838;p9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839" name="Google Shape;8839;p99"/>
              <p:cNvGrpSpPr/>
              <p:nvPr/>
            </p:nvGrpSpPr>
            <p:grpSpPr>
              <a:xfrm>
                <a:off x="6738300" y="1684725"/>
                <a:ext cx="230066" cy="215971"/>
                <a:chOff x="6738300" y="1684725"/>
                <a:chExt cx="230066" cy="215971"/>
              </a:xfrm>
            </p:grpSpPr>
            <p:sp>
              <p:nvSpPr>
                <p:cNvPr id="8840" name="Google Shape;8840;p9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45" name="Shape 8845"/>
        <p:cNvGrpSpPr/>
        <p:nvPr/>
      </p:nvGrpSpPr>
      <p:grpSpPr>
        <a:xfrm>
          <a:off x="0" y="0"/>
          <a:ext cx="0" cy="0"/>
          <a:chOff x="0" y="0"/>
          <a:chExt cx="0" cy="0"/>
        </a:xfrm>
      </p:grpSpPr>
      <p:grpSp>
        <p:nvGrpSpPr>
          <p:cNvPr id="8846" name="Google Shape;8846;p100"/>
          <p:cNvGrpSpPr/>
          <p:nvPr/>
        </p:nvGrpSpPr>
        <p:grpSpPr>
          <a:xfrm>
            <a:off x="829359" y="2307635"/>
            <a:ext cx="339235" cy="298186"/>
            <a:chOff x="898875" y="244725"/>
            <a:chExt cx="481800" cy="423500"/>
          </a:xfrm>
        </p:grpSpPr>
        <p:sp>
          <p:nvSpPr>
            <p:cNvPr id="8847" name="Google Shape;8847;p100"/>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8" name="Google Shape;8848;p100"/>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9" name="Google Shape;8849;p100"/>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0" name="Google Shape;8850;p100"/>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1" name="Google Shape;8851;p100"/>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2" name="Google Shape;8852;p100"/>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3" name="Google Shape;8853;p100"/>
          <p:cNvGrpSpPr/>
          <p:nvPr/>
        </p:nvGrpSpPr>
        <p:grpSpPr>
          <a:xfrm>
            <a:off x="1267741" y="2287103"/>
            <a:ext cx="298169" cy="339253"/>
            <a:chOff x="1529350" y="258825"/>
            <a:chExt cx="423475" cy="481825"/>
          </a:xfrm>
        </p:grpSpPr>
        <p:sp>
          <p:nvSpPr>
            <p:cNvPr id="8854" name="Google Shape;8854;p100"/>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5" name="Google Shape;8855;p100"/>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6" name="Google Shape;8856;p100"/>
          <p:cNvGrpSpPr/>
          <p:nvPr/>
        </p:nvGrpSpPr>
        <p:grpSpPr>
          <a:xfrm>
            <a:off x="1660716" y="2367273"/>
            <a:ext cx="340890" cy="178912"/>
            <a:chOff x="2084325" y="363300"/>
            <a:chExt cx="484150" cy="254100"/>
          </a:xfrm>
        </p:grpSpPr>
        <p:sp>
          <p:nvSpPr>
            <p:cNvPr id="8857" name="Google Shape;8857;p100"/>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8" name="Google Shape;8858;p100"/>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9" name="Google Shape;8859;p100"/>
          <p:cNvGrpSpPr/>
          <p:nvPr/>
        </p:nvGrpSpPr>
        <p:grpSpPr>
          <a:xfrm>
            <a:off x="2110011" y="2287102"/>
            <a:ext cx="298169" cy="339253"/>
            <a:chOff x="2707500" y="249400"/>
            <a:chExt cx="423475" cy="481825"/>
          </a:xfrm>
        </p:grpSpPr>
        <p:sp>
          <p:nvSpPr>
            <p:cNvPr id="8860" name="Google Shape;8860;p100"/>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1" name="Google Shape;8861;p100"/>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62" name="Google Shape;8862;p100"/>
          <p:cNvGrpSpPr/>
          <p:nvPr/>
        </p:nvGrpSpPr>
        <p:grpSpPr>
          <a:xfrm>
            <a:off x="2523626" y="2287428"/>
            <a:ext cx="305386" cy="338602"/>
            <a:chOff x="3300325" y="249875"/>
            <a:chExt cx="433725" cy="480900"/>
          </a:xfrm>
        </p:grpSpPr>
        <p:sp>
          <p:nvSpPr>
            <p:cNvPr id="8863" name="Google Shape;8863;p100"/>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4" name="Google Shape;8864;p100"/>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5" name="Google Shape;8865;p100"/>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6" name="Google Shape;8866;p100"/>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7" name="Google Shape;8867;p100"/>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8" name="Google Shape;8868;p100"/>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69" name="Google Shape;8869;p100"/>
          <p:cNvGrpSpPr/>
          <p:nvPr/>
        </p:nvGrpSpPr>
        <p:grpSpPr>
          <a:xfrm>
            <a:off x="2912712" y="2287349"/>
            <a:ext cx="352349" cy="338760"/>
            <a:chOff x="3854700" y="249750"/>
            <a:chExt cx="500425" cy="481125"/>
          </a:xfrm>
        </p:grpSpPr>
        <p:sp>
          <p:nvSpPr>
            <p:cNvPr id="8870" name="Google Shape;8870;p100"/>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1" name="Google Shape;8871;p100"/>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2" name="Google Shape;8872;p100"/>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3" name="Google Shape;8873;p100"/>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4" name="Google Shape;8874;p100"/>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5" name="Google Shape;8875;p100"/>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6" name="Google Shape;8876;p100"/>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7" name="Google Shape;8877;p100"/>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78" name="Google Shape;8878;p100"/>
          <p:cNvGrpSpPr/>
          <p:nvPr/>
        </p:nvGrpSpPr>
        <p:grpSpPr>
          <a:xfrm>
            <a:off x="3330701" y="2287349"/>
            <a:ext cx="352349" cy="338760"/>
            <a:chOff x="4447550" y="249750"/>
            <a:chExt cx="500425" cy="481125"/>
          </a:xfrm>
        </p:grpSpPr>
        <p:sp>
          <p:nvSpPr>
            <p:cNvPr id="8879" name="Google Shape;8879;p100"/>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0" name="Google Shape;8880;p100"/>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1" name="Google Shape;8881;p100"/>
          <p:cNvGrpSpPr/>
          <p:nvPr/>
        </p:nvGrpSpPr>
        <p:grpSpPr>
          <a:xfrm>
            <a:off x="3759902" y="2287102"/>
            <a:ext cx="339253" cy="339253"/>
            <a:chOff x="5049725" y="249400"/>
            <a:chExt cx="481825" cy="481825"/>
          </a:xfrm>
        </p:grpSpPr>
        <p:sp>
          <p:nvSpPr>
            <p:cNvPr id="8882" name="Google Shape;8882;p100"/>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3" name="Google Shape;8883;p100"/>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4" name="Google Shape;8884;p100"/>
          <p:cNvGrpSpPr/>
          <p:nvPr/>
        </p:nvGrpSpPr>
        <p:grpSpPr>
          <a:xfrm>
            <a:off x="4173843" y="2287102"/>
            <a:ext cx="339253" cy="339253"/>
            <a:chOff x="5660400" y="238125"/>
            <a:chExt cx="481825" cy="481825"/>
          </a:xfrm>
        </p:grpSpPr>
        <p:sp>
          <p:nvSpPr>
            <p:cNvPr id="8885" name="Google Shape;8885;p100"/>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6" name="Google Shape;8886;p100"/>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7" name="Google Shape;8887;p100"/>
          <p:cNvGrpSpPr/>
          <p:nvPr/>
        </p:nvGrpSpPr>
        <p:grpSpPr>
          <a:xfrm>
            <a:off x="4590529" y="2287102"/>
            <a:ext cx="339253" cy="339253"/>
            <a:chOff x="6235400" y="249400"/>
            <a:chExt cx="481825" cy="481825"/>
          </a:xfrm>
        </p:grpSpPr>
        <p:sp>
          <p:nvSpPr>
            <p:cNvPr id="8888" name="Google Shape;8888;p100"/>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9" name="Google Shape;8889;p100"/>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0" name="Google Shape;8890;p100"/>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1" name="Google Shape;8891;p100"/>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2" name="Google Shape;8892;p100"/>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3" name="Google Shape;8893;p100"/>
          <p:cNvGrpSpPr/>
          <p:nvPr/>
        </p:nvGrpSpPr>
        <p:grpSpPr>
          <a:xfrm>
            <a:off x="828875" y="2731810"/>
            <a:ext cx="340204" cy="298116"/>
            <a:chOff x="899850" y="871450"/>
            <a:chExt cx="483175" cy="423400"/>
          </a:xfrm>
        </p:grpSpPr>
        <p:sp>
          <p:nvSpPr>
            <p:cNvPr id="8894" name="Google Shape;8894;p100"/>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5" name="Google Shape;8895;p100"/>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6" name="Google Shape;8896;p100"/>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7" name="Google Shape;8897;p100"/>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98" name="Google Shape;8898;p100"/>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99" name="Google Shape;8899;p100"/>
          <p:cNvGrpSpPr/>
          <p:nvPr/>
        </p:nvGrpSpPr>
        <p:grpSpPr>
          <a:xfrm>
            <a:off x="1660875" y="2711232"/>
            <a:ext cx="340573" cy="339271"/>
            <a:chOff x="2085450" y="842250"/>
            <a:chExt cx="483700" cy="481850"/>
          </a:xfrm>
        </p:grpSpPr>
        <p:sp>
          <p:nvSpPr>
            <p:cNvPr id="8900" name="Google Shape;8900;p100"/>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1" name="Google Shape;8901;p100"/>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2" name="Google Shape;8902;p100"/>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03" name="Google Shape;8903;p100"/>
          <p:cNvGrpSpPr/>
          <p:nvPr/>
        </p:nvGrpSpPr>
        <p:grpSpPr>
          <a:xfrm>
            <a:off x="2089443" y="2711241"/>
            <a:ext cx="339306" cy="339253"/>
            <a:chOff x="2685825" y="840375"/>
            <a:chExt cx="481900" cy="481825"/>
          </a:xfrm>
        </p:grpSpPr>
        <p:sp>
          <p:nvSpPr>
            <p:cNvPr id="8904" name="Google Shape;8904;p100"/>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5" name="Google Shape;8905;p100"/>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06" name="Google Shape;8906;p100"/>
          <p:cNvGrpSpPr/>
          <p:nvPr/>
        </p:nvGrpSpPr>
        <p:grpSpPr>
          <a:xfrm>
            <a:off x="2501104" y="2710924"/>
            <a:ext cx="350431" cy="339887"/>
            <a:chOff x="3270675" y="841800"/>
            <a:chExt cx="497700" cy="482725"/>
          </a:xfrm>
        </p:grpSpPr>
        <p:sp>
          <p:nvSpPr>
            <p:cNvPr id="8907" name="Google Shape;8907;p100"/>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8" name="Google Shape;8908;p100"/>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9" name="Google Shape;8909;p100"/>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10" name="Google Shape;8910;p100"/>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11" name="Google Shape;8911;p100"/>
          <p:cNvGrpSpPr/>
          <p:nvPr/>
        </p:nvGrpSpPr>
        <p:grpSpPr>
          <a:xfrm>
            <a:off x="3337249" y="2731783"/>
            <a:ext cx="339253" cy="298169"/>
            <a:chOff x="4467200" y="877100"/>
            <a:chExt cx="481825" cy="423475"/>
          </a:xfrm>
        </p:grpSpPr>
        <p:sp>
          <p:nvSpPr>
            <p:cNvPr id="8912" name="Google Shape;8912;p100"/>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3" name="Google Shape;8913;p100"/>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4" name="Google Shape;8914;p100"/>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5" name="Google Shape;8915;p100"/>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16" name="Google Shape;8916;p100"/>
          <p:cNvGrpSpPr/>
          <p:nvPr/>
        </p:nvGrpSpPr>
        <p:grpSpPr>
          <a:xfrm>
            <a:off x="3752140" y="2711232"/>
            <a:ext cx="354778" cy="339271"/>
            <a:chOff x="5045500" y="842250"/>
            <a:chExt cx="503875" cy="481850"/>
          </a:xfrm>
        </p:grpSpPr>
        <p:sp>
          <p:nvSpPr>
            <p:cNvPr id="8917" name="Google Shape;8917;p100"/>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8" name="Google Shape;8918;p100"/>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19" name="Google Shape;8919;p100"/>
          <p:cNvGrpSpPr/>
          <p:nvPr/>
        </p:nvGrpSpPr>
        <p:grpSpPr>
          <a:xfrm>
            <a:off x="4174987" y="2737451"/>
            <a:ext cx="336965" cy="286833"/>
            <a:chOff x="5645200" y="879425"/>
            <a:chExt cx="478575" cy="407375"/>
          </a:xfrm>
        </p:grpSpPr>
        <p:sp>
          <p:nvSpPr>
            <p:cNvPr id="8920" name="Google Shape;8920;p100"/>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1" name="Google Shape;8921;p100"/>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2" name="Google Shape;8922;p100"/>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3" name="Google Shape;8923;p100"/>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4" name="Google Shape;8924;p100"/>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5" name="Google Shape;8925;p100"/>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6" name="Google Shape;8926;p100"/>
          <p:cNvGrpSpPr/>
          <p:nvPr/>
        </p:nvGrpSpPr>
        <p:grpSpPr>
          <a:xfrm>
            <a:off x="4611062" y="2711241"/>
            <a:ext cx="298186" cy="339253"/>
            <a:chOff x="6264525" y="842250"/>
            <a:chExt cx="423500" cy="481825"/>
          </a:xfrm>
        </p:grpSpPr>
        <p:sp>
          <p:nvSpPr>
            <p:cNvPr id="8927" name="Google Shape;8927;p100"/>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8" name="Google Shape;8928;p100"/>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9" name="Google Shape;8929;p100"/>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0" name="Google Shape;8930;p100"/>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1" name="Google Shape;8931;p100"/>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2" name="Google Shape;8932;p100"/>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3" name="Google Shape;8933;p100"/>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4" name="Google Shape;8934;p100"/>
          <p:cNvGrpSpPr/>
          <p:nvPr/>
        </p:nvGrpSpPr>
        <p:grpSpPr>
          <a:xfrm>
            <a:off x="829350" y="3125895"/>
            <a:ext cx="339253" cy="339253"/>
            <a:chOff x="900750" y="1436075"/>
            <a:chExt cx="481825" cy="481825"/>
          </a:xfrm>
        </p:grpSpPr>
        <p:sp>
          <p:nvSpPr>
            <p:cNvPr id="8935" name="Google Shape;8935;p100"/>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6" name="Google Shape;8936;p100"/>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7" name="Google Shape;8937;p100"/>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8" name="Google Shape;8938;p100"/>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9" name="Google Shape;8939;p100"/>
          <p:cNvGrpSpPr/>
          <p:nvPr/>
        </p:nvGrpSpPr>
        <p:grpSpPr>
          <a:xfrm>
            <a:off x="1247198" y="3186183"/>
            <a:ext cx="339253" cy="218676"/>
            <a:chOff x="1492675" y="1520750"/>
            <a:chExt cx="481825" cy="310575"/>
          </a:xfrm>
        </p:grpSpPr>
        <p:sp>
          <p:nvSpPr>
            <p:cNvPr id="8940" name="Google Shape;8940;p100"/>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1" name="Google Shape;8941;p100"/>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2" name="Google Shape;8942;p100"/>
          <p:cNvGrpSpPr/>
          <p:nvPr/>
        </p:nvGrpSpPr>
        <p:grpSpPr>
          <a:xfrm>
            <a:off x="1654995" y="3125877"/>
            <a:ext cx="352332" cy="339288"/>
            <a:chOff x="2071000" y="1435025"/>
            <a:chExt cx="500400" cy="481875"/>
          </a:xfrm>
        </p:grpSpPr>
        <p:sp>
          <p:nvSpPr>
            <p:cNvPr id="8943" name="Google Shape;8943;p100"/>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4" name="Google Shape;8944;p100"/>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5" name="Google Shape;8945;p100"/>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6" name="Google Shape;8946;p100"/>
          <p:cNvGrpSpPr/>
          <p:nvPr/>
        </p:nvGrpSpPr>
        <p:grpSpPr>
          <a:xfrm>
            <a:off x="2083159" y="3146709"/>
            <a:ext cx="351874" cy="297623"/>
            <a:chOff x="2678350" y="1464650"/>
            <a:chExt cx="499750" cy="422700"/>
          </a:xfrm>
        </p:grpSpPr>
        <p:sp>
          <p:nvSpPr>
            <p:cNvPr id="8947" name="Google Shape;8947;p100"/>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8" name="Google Shape;8948;p100"/>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9" name="Google Shape;8949;p100"/>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50" name="Google Shape;8950;p100"/>
          <p:cNvGrpSpPr/>
          <p:nvPr/>
        </p:nvGrpSpPr>
        <p:grpSpPr>
          <a:xfrm>
            <a:off x="2506692" y="3125895"/>
            <a:ext cx="339253" cy="339253"/>
            <a:chOff x="3271200" y="1435075"/>
            <a:chExt cx="481825" cy="481825"/>
          </a:xfrm>
        </p:grpSpPr>
        <p:sp>
          <p:nvSpPr>
            <p:cNvPr id="8951" name="Google Shape;8951;p100"/>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2" name="Google Shape;8952;p100"/>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53" name="Google Shape;8953;p100"/>
          <p:cNvGrpSpPr/>
          <p:nvPr/>
        </p:nvGrpSpPr>
        <p:grpSpPr>
          <a:xfrm>
            <a:off x="2917165" y="3125877"/>
            <a:ext cx="343442" cy="339288"/>
            <a:chOff x="3858100" y="1435075"/>
            <a:chExt cx="487775" cy="481875"/>
          </a:xfrm>
        </p:grpSpPr>
        <p:sp>
          <p:nvSpPr>
            <p:cNvPr id="8954" name="Google Shape;8954;p100"/>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5" name="Google Shape;8955;p100"/>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6" name="Google Shape;8956;p100"/>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7" name="Google Shape;8957;p100"/>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8" name="Google Shape;8958;p100"/>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59" name="Google Shape;8959;p100"/>
          <p:cNvGrpSpPr/>
          <p:nvPr/>
        </p:nvGrpSpPr>
        <p:grpSpPr>
          <a:xfrm>
            <a:off x="3337249" y="3125895"/>
            <a:ext cx="339253" cy="339253"/>
            <a:chOff x="4456875" y="1435075"/>
            <a:chExt cx="481825" cy="481825"/>
          </a:xfrm>
        </p:grpSpPr>
        <p:sp>
          <p:nvSpPr>
            <p:cNvPr id="8960" name="Google Shape;8960;p100"/>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1" name="Google Shape;8961;p100"/>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2" name="Google Shape;8962;p100"/>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3" name="Google Shape;8963;p100"/>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4" name="Google Shape;8964;p100"/>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5" name="Google Shape;8965;p100"/>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6" name="Google Shape;8966;p100"/>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7" name="Google Shape;8967;p100"/>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8" name="Google Shape;8968;p100"/>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9" name="Google Shape;8969;p100"/>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0" name="Google Shape;8970;p100"/>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1" name="Google Shape;8971;p100"/>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2" name="Google Shape;8972;p100"/>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3" name="Google Shape;8973;p100"/>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4" name="Google Shape;8974;p100"/>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5" name="Google Shape;8975;p100"/>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6" name="Google Shape;8976;p100"/>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7" name="Google Shape;8977;p100"/>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8" name="Google Shape;8978;p100"/>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79" name="Google Shape;8979;p100"/>
          <p:cNvGrpSpPr/>
          <p:nvPr/>
        </p:nvGrpSpPr>
        <p:grpSpPr>
          <a:xfrm>
            <a:off x="3758239" y="3125886"/>
            <a:ext cx="342580" cy="339271"/>
            <a:chOff x="5049725" y="1435050"/>
            <a:chExt cx="486550" cy="481850"/>
          </a:xfrm>
        </p:grpSpPr>
        <p:sp>
          <p:nvSpPr>
            <p:cNvPr id="8980" name="Google Shape;8980;p100"/>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1" name="Google Shape;8981;p100"/>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2" name="Google Shape;8982;p100"/>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3" name="Google Shape;8983;p100"/>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84" name="Google Shape;8984;p100"/>
          <p:cNvGrpSpPr/>
          <p:nvPr/>
        </p:nvGrpSpPr>
        <p:grpSpPr>
          <a:xfrm>
            <a:off x="4173790" y="3125895"/>
            <a:ext cx="339359" cy="339253"/>
            <a:chOff x="5642475" y="1435075"/>
            <a:chExt cx="481975" cy="481825"/>
          </a:xfrm>
        </p:grpSpPr>
        <p:sp>
          <p:nvSpPr>
            <p:cNvPr id="8985" name="Google Shape;8985;p100"/>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6" name="Google Shape;8986;p100"/>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7" name="Google Shape;8987;p100"/>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88" name="Google Shape;8988;p100"/>
          <p:cNvGrpSpPr/>
          <p:nvPr/>
        </p:nvGrpSpPr>
        <p:grpSpPr>
          <a:xfrm>
            <a:off x="4588276" y="3125886"/>
            <a:ext cx="343759" cy="339271"/>
            <a:chOff x="6232000" y="1435050"/>
            <a:chExt cx="488225" cy="481850"/>
          </a:xfrm>
        </p:grpSpPr>
        <p:sp>
          <p:nvSpPr>
            <p:cNvPr id="8989" name="Google Shape;8989;p100"/>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0" name="Google Shape;8990;p100"/>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1" name="Google Shape;8991;p100"/>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2" name="Google Shape;8992;p100"/>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3" name="Google Shape;8993;p100"/>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4" name="Google Shape;8994;p100"/>
          <p:cNvGrpSpPr/>
          <p:nvPr/>
        </p:nvGrpSpPr>
        <p:grpSpPr>
          <a:xfrm>
            <a:off x="849012" y="3539545"/>
            <a:ext cx="299929" cy="337792"/>
            <a:chOff x="924450" y="2028975"/>
            <a:chExt cx="425975" cy="479750"/>
          </a:xfrm>
        </p:grpSpPr>
        <p:sp>
          <p:nvSpPr>
            <p:cNvPr id="8995" name="Google Shape;8995;p100"/>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6" name="Google Shape;8996;p100"/>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7" name="Google Shape;8997;p100"/>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8" name="Google Shape;8998;p100"/>
          <p:cNvGrpSpPr/>
          <p:nvPr/>
        </p:nvGrpSpPr>
        <p:grpSpPr>
          <a:xfrm>
            <a:off x="1661509" y="3559347"/>
            <a:ext cx="339306" cy="298186"/>
            <a:chOff x="2085450" y="2057100"/>
            <a:chExt cx="481900" cy="423500"/>
          </a:xfrm>
        </p:grpSpPr>
        <p:sp>
          <p:nvSpPr>
            <p:cNvPr id="8999" name="Google Shape;8999;p100"/>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0" name="Google Shape;9000;p100"/>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1" name="Google Shape;9001;p100"/>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02" name="Google Shape;9002;p100"/>
          <p:cNvGrpSpPr/>
          <p:nvPr/>
        </p:nvGrpSpPr>
        <p:grpSpPr>
          <a:xfrm>
            <a:off x="2089442" y="3582592"/>
            <a:ext cx="339306" cy="251698"/>
            <a:chOff x="2678275" y="2090100"/>
            <a:chExt cx="481900" cy="357475"/>
          </a:xfrm>
        </p:grpSpPr>
        <p:sp>
          <p:nvSpPr>
            <p:cNvPr id="9003" name="Google Shape;9003;p100"/>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4" name="Google Shape;9004;p100"/>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5" name="Google Shape;9005;p100"/>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6" name="Google Shape;9006;p100"/>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7" name="Google Shape;9007;p100"/>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08" name="Google Shape;9008;p100"/>
          <p:cNvGrpSpPr/>
          <p:nvPr/>
        </p:nvGrpSpPr>
        <p:grpSpPr>
          <a:xfrm>
            <a:off x="2566646" y="3594790"/>
            <a:ext cx="219345" cy="227301"/>
            <a:chOff x="3357325" y="2093500"/>
            <a:chExt cx="311525" cy="322825"/>
          </a:xfrm>
        </p:grpSpPr>
        <p:sp>
          <p:nvSpPr>
            <p:cNvPr id="9009" name="Google Shape;9009;p100"/>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0" name="Google Shape;9010;p100"/>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1" name="Google Shape;9011;p100"/>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12" name="Google Shape;9012;p100"/>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13" name="Google Shape;9013;p100"/>
          <p:cNvGrpSpPr/>
          <p:nvPr/>
        </p:nvGrpSpPr>
        <p:grpSpPr>
          <a:xfrm>
            <a:off x="3360836" y="3538814"/>
            <a:ext cx="292078" cy="339253"/>
            <a:chOff x="4492800" y="2027925"/>
            <a:chExt cx="414825" cy="481825"/>
          </a:xfrm>
        </p:grpSpPr>
        <p:sp>
          <p:nvSpPr>
            <p:cNvPr id="9014" name="Google Shape;9014;p100"/>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5" name="Google Shape;9015;p100"/>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16" name="Google Shape;9016;p100"/>
          <p:cNvGrpSpPr/>
          <p:nvPr/>
        </p:nvGrpSpPr>
        <p:grpSpPr>
          <a:xfrm>
            <a:off x="3759928" y="3538805"/>
            <a:ext cx="339200" cy="339271"/>
            <a:chOff x="5049725" y="2027900"/>
            <a:chExt cx="481750" cy="481850"/>
          </a:xfrm>
        </p:grpSpPr>
        <p:sp>
          <p:nvSpPr>
            <p:cNvPr id="9017" name="Google Shape;9017;p100"/>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8" name="Google Shape;9018;p100"/>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9" name="Google Shape;9019;p100"/>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0" name="Google Shape;9020;p100"/>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1" name="Google Shape;9021;p100"/>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2" name="Google Shape;9022;p100"/>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3" name="Google Shape;9023;p100"/>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4" name="Google Shape;9024;p100"/>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5" name="Google Shape;9025;p100"/>
          <p:cNvGrpSpPr/>
          <p:nvPr/>
        </p:nvGrpSpPr>
        <p:grpSpPr>
          <a:xfrm>
            <a:off x="4233524" y="3538893"/>
            <a:ext cx="219890" cy="339095"/>
            <a:chOff x="5726350" y="2028150"/>
            <a:chExt cx="312300" cy="481600"/>
          </a:xfrm>
        </p:grpSpPr>
        <p:sp>
          <p:nvSpPr>
            <p:cNvPr id="9026" name="Google Shape;9026;p100"/>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7" name="Google Shape;9027;p100"/>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8" name="Google Shape;9028;p100"/>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9" name="Google Shape;9029;p100"/>
          <p:cNvGrpSpPr/>
          <p:nvPr/>
        </p:nvGrpSpPr>
        <p:grpSpPr>
          <a:xfrm>
            <a:off x="4593715" y="3542000"/>
            <a:ext cx="332881" cy="332881"/>
            <a:chOff x="6239925" y="2032450"/>
            <a:chExt cx="472775" cy="472775"/>
          </a:xfrm>
        </p:grpSpPr>
        <p:sp>
          <p:nvSpPr>
            <p:cNvPr id="9030" name="Google Shape;9030;p100"/>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1" name="Google Shape;9031;p100"/>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2" name="Google Shape;9032;p100"/>
          <p:cNvGrpSpPr/>
          <p:nvPr/>
        </p:nvGrpSpPr>
        <p:grpSpPr>
          <a:xfrm>
            <a:off x="5042807" y="2364092"/>
            <a:ext cx="334641" cy="185425"/>
            <a:chOff x="903075" y="2730000"/>
            <a:chExt cx="475275" cy="263350"/>
          </a:xfrm>
        </p:grpSpPr>
        <p:sp>
          <p:nvSpPr>
            <p:cNvPr id="9033" name="Google Shape;9033;p100"/>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4" name="Google Shape;9034;p100"/>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5" name="Google Shape;9035;p100"/>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6" name="Google Shape;9036;p100"/>
          <p:cNvGrpSpPr/>
          <p:nvPr/>
        </p:nvGrpSpPr>
        <p:grpSpPr>
          <a:xfrm>
            <a:off x="1247198" y="3538814"/>
            <a:ext cx="339253" cy="339253"/>
            <a:chOff x="1492675" y="2027925"/>
            <a:chExt cx="481825" cy="481825"/>
          </a:xfrm>
        </p:grpSpPr>
        <p:sp>
          <p:nvSpPr>
            <p:cNvPr id="9037" name="Google Shape;9037;p100"/>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8" name="Google Shape;9038;p100"/>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9" name="Google Shape;9039;p100"/>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0" name="Google Shape;9040;p100"/>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1" name="Google Shape;9041;p100"/>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42" name="Google Shape;9042;p100"/>
          <p:cNvGrpSpPr/>
          <p:nvPr/>
        </p:nvGrpSpPr>
        <p:grpSpPr>
          <a:xfrm>
            <a:off x="5473575" y="2287178"/>
            <a:ext cx="339253" cy="339253"/>
            <a:chOff x="1492675" y="2620775"/>
            <a:chExt cx="481825" cy="481825"/>
          </a:xfrm>
        </p:grpSpPr>
        <p:sp>
          <p:nvSpPr>
            <p:cNvPr id="9043" name="Google Shape;9043;p100"/>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4" name="Google Shape;9044;p100"/>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45" name="Google Shape;9045;p100"/>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46" name="Google Shape;9046;p100"/>
          <p:cNvGrpSpPr/>
          <p:nvPr/>
        </p:nvGrpSpPr>
        <p:grpSpPr>
          <a:xfrm>
            <a:off x="6297328" y="2303161"/>
            <a:ext cx="333585" cy="307287"/>
            <a:chOff x="2682350" y="2643425"/>
            <a:chExt cx="473775" cy="436425"/>
          </a:xfrm>
        </p:grpSpPr>
        <p:sp>
          <p:nvSpPr>
            <p:cNvPr id="9047" name="Google Shape;9047;p100"/>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8" name="Google Shape;9048;p100"/>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9" name="Google Shape;9049;p100"/>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0" name="Google Shape;9050;p100"/>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1" name="Google Shape;9051;p100"/>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2" name="Google Shape;9052;p100"/>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3" name="Google Shape;9053;p100"/>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54" name="Google Shape;9054;p100"/>
          <p:cNvGrpSpPr/>
          <p:nvPr/>
        </p:nvGrpSpPr>
        <p:grpSpPr>
          <a:xfrm>
            <a:off x="6762818" y="2287178"/>
            <a:ext cx="238531" cy="339253"/>
            <a:chOff x="3342725" y="2620775"/>
            <a:chExt cx="338775" cy="481825"/>
          </a:xfrm>
        </p:grpSpPr>
        <p:sp>
          <p:nvSpPr>
            <p:cNvPr id="9055" name="Google Shape;9055;p100"/>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6" name="Google Shape;9056;p100"/>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7" name="Google Shape;9057;p100"/>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58" name="Google Shape;9058;p100"/>
          <p:cNvGrpSpPr/>
          <p:nvPr/>
        </p:nvGrpSpPr>
        <p:grpSpPr>
          <a:xfrm>
            <a:off x="7156568" y="2287178"/>
            <a:ext cx="278296" cy="339253"/>
            <a:chOff x="3907325" y="2620775"/>
            <a:chExt cx="395250" cy="481825"/>
          </a:xfrm>
        </p:grpSpPr>
        <p:sp>
          <p:nvSpPr>
            <p:cNvPr id="9059" name="Google Shape;9059;p100"/>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0" name="Google Shape;9060;p100"/>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1" name="Google Shape;9061;p100"/>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2" name="Google Shape;9062;p100"/>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63" name="Google Shape;9063;p100"/>
          <p:cNvGrpSpPr/>
          <p:nvPr/>
        </p:nvGrpSpPr>
        <p:grpSpPr>
          <a:xfrm>
            <a:off x="7549755" y="2297783"/>
            <a:ext cx="339253" cy="318042"/>
            <a:chOff x="4456875" y="2635825"/>
            <a:chExt cx="481825" cy="451700"/>
          </a:xfrm>
        </p:grpSpPr>
        <p:sp>
          <p:nvSpPr>
            <p:cNvPr id="9064" name="Google Shape;9064;p100"/>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5" name="Google Shape;9065;p100"/>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6" name="Google Shape;9066;p100"/>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7" name="Google Shape;9067;p100"/>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8" name="Google Shape;9068;p100"/>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9" name="Google Shape;9069;p100"/>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0" name="Google Shape;9070;p100"/>
          <p:cNvGrpSpPr/>
          <p:nvPr/>
        </p:nvGrpSpPr>
        <p:grpSpPr>
          <a:xfrm>
            <a:off x="7974679" y="2297783"/>
            <a:ext cx="339253" cy="318042"/>
            <a:chOff x="5049725" y="2635825"/>
            <a:chExt cx="481825" cy="451700"/>
          </a:xfrm>
        </p:grpSpPr>
        <p:sp>
          <p:nvSpPr>
            <p:cNvPr id="9071" name="Google Shape;9071;p100"/>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2" name="Google Shape;9072;p100"/>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3" name="Google Shape;9073;p100"/>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4" name="Google Shape;9074;p100"/>
          <p:cNvGrpSpPr/>
          <p:nvPr/>
        </p:nvGrpSpPr>
        <p:grpSpPr>
          <a:xfrm>
            <a:off x="2375386" y="3952243"/>
            <a:ext cx="338566" cy="338373"/>
            <a:chOff x="5643000" y="2621375"/>
            <a:chExt cx="480850" cy="480575"/>
          </a:xfrm>
        </p:grpSpPr>
        <p:sp>
          <p:nvSpPr>
            <p:cNvPr id="9075" name="Google Shape;9075;p100"/>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6" name="Google Shape;9076;p100"/>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7" name="Google Shape;9077;p100"/>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8" name="Google Shape;9078;p100"/>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9" name="Google Shape;9079;p100"/>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0" name="Google Shape;9080;p100"/>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1" name="Google Shape;9081;p100"/>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82" name="Google Shape;9082;p100"/>
          <p:cNvGrpSpPr/>
          <p:nvPr/>
        </p:nvGrpSpPr>
        <p:grpSpPr>
          <a:xfrm>
            <a:off x="4192782" y="3951803"/>
            <a:ext cx="339359" cy="339253"/>
            <a:chOff x="6235250" y="2620775"/>
            <a:chExt cx="481975" cy="481825"/>
          </a:xfrm>
        </p:grpSpPr>
        <p:sp>
          <p:nvSpPr>
            <p:cNvPr id="9083" name="Google Shape;9083;p100"/>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4" name="Google Shape;9084;p100"/>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5" name="Google Shape;9085;p100"/>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6" name="Google Shape;9086;p100"/>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7" name="Google Shape;9087;p100"/>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88" name="Google Shape;9088;p100"/>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89" name="Google Shape;9089;p100"/>
          <p:cNvGrpSpPr/>
          <p:nvPr/>
        </p:nvGrpSpPr>
        <p:grpSpPr>
          <a:xfrm>
            <a:off x="5472652" y="2711317"/>
            <a:ext cx="341101" cy="339253"/>
            <a:chOff x="1535000" y="3223325"/>
            <a:chExt cx="484450" cy="481825"/>
          </a:xfrm>
        </p:grpSpPr>
        <p:sp>
          <p:nvSpPr>
            <p:cNvPr id="9090" name="Google Shape;9090;p100"/>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1" name="Google Shape;9091;p100"/>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2" name="Google Shape;9092;p100"/>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93" name="Google Shape;9093;p100"/>
          <p:cNvGrpSpPr/>
          <p:nvPr/>
        </p:nvGrpSpPr>
        <p:grpSpPr>
          <a:xfrm>
            <a:off x="5880219" y="2746618"/>
            <a:ext cx="339253" cy="268649"/>
            <a:chOff x="2085525" y="3263750"/>
            <a:chExt cx="481825" cy="381550"/>
          </a:xfrm>
        </p:grpSpPr>
        <p:sp>
          <p:nvSpPr>
            <p:cNvPr id="9094" name="Google Shape;9094;p100"/>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5" name="Google Shape;9095;p100"/>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96" name="Google Shape;9096;p100"/>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97" name="Google Shape;9097;p100"/>
          <p:cNvGrpSpPr/>
          <p:nvPr/>
        </p:nvGrpSpPr>
        <p:grpSpPr>
          <a:xfrm>
            <a:off x="6711982" y="2711308"/>
            <a:ext cx="340204" cy="339271"/>
            <a:chOff x="3270450" y="3213625"/>
            <a:chExt cx="483175" cy="481850"/>
          </a:xfrm>
        </p:grpSpPr>
        <p:sp>
          <p:nvSpPr>
            <p:cNvPr id="9098" name="Google Shape;9098;p100"/>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9" name="Google Shape;9099;p100"/>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00" name="Google Shape;9100;p100"/>
          <p:cNvGrpSpPr/>
          <p:nvPr/>
        </p:nvGrpSpPr>
        <p:grpSpPr>
          <a:xfrm>
            <a:off x="7211250" y="2711317"/>
            <a:ext cx="168931" cy="339253"/>
            <a:chOff x="3984950" y="3213600"/>
            <a:chExt cx="239925" cy="481825"/>
          </a:xfrm>
        </p:grpSpPr>
        <p:sp>
          <p:nvSpPr>
            <p:cNvPr id="9101" name="Google Shape;9101;p100"/>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2" name="Google Shape;9102;p100"/>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03" name="Google Shape;9103;p100"/>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4" name="Google Shape;9104;p100"/>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05" name="Google Shape;9105;p100"/>
          <p:cNvGrpSpPr/>
          <p:nvPr/>
        </p:nvGrpSpPr>
        <p:grpSpPr>
          <a:xfrm>
            <a:off x="1874281" y="3981487"/>
            <a:ext cx="355218" cy="279880"/>
            <a:chOff x="5629975" y="3255775"/>
            <a:chExt cx="504500" cy="397500"/>
          </a:xfrm>
        </p:grpSpPr>
        <p:sp>
          <p:nvSpPr>
            <p:cNvPr id="9106" name="Google Shape;9106;p100"/>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7" name="Google Shape;9107;p100"/>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8" name="Google Shape;9108;p100"/>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9" name="Google Shape;9109;p100"/>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0" name="Google Shape;9110;p100"/>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11" name="Google Shape;9111;p100"/>
          <p:cNvGrpSpPr/>
          <p:nvPr/>
        </p:nvGrpSpPr>
        <p:grpSpPr>
          <a:xfrm>
            <a:off x="3755839" y="3981593"/>
            <a:ext cx="340256" cy="279669"/>
            <a:chOff x="6234950" y="3255925"/>
            <a:chExt cx="483250" cy="397200"/>
          </a:xfrm>
        </p:grpSpPr>
        <p:sp>
          <p:nvSpPr>
            <p:cNvPr id="9112" name="Google Shape;9112;p100"/>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3" name="Google Shape;9113;p100"/>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4" name="Google Shape;9114;p100"/>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5" name="Google Shape;9115;p100"/>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6" name="Google Shape;9116;p100"/>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7" name="Google Shape;9117;p100"/>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18" name="Google Shape;9118;p100"/>
          <p:cNvGrpSpPr/>
          <p:nvPr/>
        </p:nvGrpSpPr>
        <p:grpSpPr>
          <a:xfrm>
            <a:off x="5051107" y="3125970"/>
            <a:ext cx="318042" cy="339253"/>
            <a:chOff x="914900" y="3806450"/>
            <a:chExt cx="451700" cy="481825"/>
          </a:xfrm>
        </p:grpSpPr>
        <p:sp>
          <p:nvSpPr>
            <p:cNvPr id="9119" name="Google Shape;9119;p100"/>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0" name="Google Shape;9120;p100"/>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1" name="Google Shape;9121;p100"/>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2" name="Google Shape;9122;p100"/>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3" name="Google Shape;9123;p100"/>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24" name="Google Shape;9124;p100"/>
          <p:cNvGrpSpPr/>
          <p:nvPr/>
        </p:nvGrpSpPr>
        <p:grpSpPr>
          <a:xfrm>
            <a:off x="5470028" y="3125785"/>
            <a:ext cx="346347" cy="339623"/>
            <a:chOff x="1490050" y="3805975"/>
            <a:chExt cx="491900" cy="482350"/>
          </a:xfrm>
        </p:grpSpPr>
        <p:sp>
          <p:nvSpPr>
            <p:cNvPr id="9125" name="Google Shape;9125;p100"/>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6" name="Google Shape;9126;p100"/>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7" name="Google Shape;9127;p100"/>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8" name="Google Shape;9128;p100"/>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29" name="Google Shape;9129;p100"/>
          <p:cNvGrpSpPr/>
          <p:nvPr/>
        </p:nvGrpSpPr>
        <p:grpSpPr>
          <a:xfrm>
            <a:off x="5893896" y="3125970"/>
            <a:ext cx="311899" cy="339253"/>
            <a:chOff x="2104275" y="3806450"/>
            <a:chExt cx="442975" cy="481825"/>
          </a:xfrm>
        </p:grpSpPr>
        <p:sp>
          <p:nvSpPr>
            <p:cNvPr id="9130" name="Google Shape;9130;p100"/>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1" name="Google Shape;9131;p100"/>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2" name="Google Shape;9132;p100"/>
          <p:cNvGrpSpPr/>
          <p:nvPr/>
        </p:nvGrpSpPr>
        <p:grpSpPr>
          <a:xfrm>
            <a:off x="6317413" y="3125970"/>
            <a:ext cx="293416" cy="339253"/>
            <a:chOff x="2710875" y="3806450"/>
            <a:chExt cx="416725" cy="481825"/>
          </a:xfrm>
        </p:grpSpPr>
        <p:sp>
          <p:nvSpPr>
            <p:cNvPr id="9133" name="Google Shape;9133;p100"/>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4" name="Google Shape;9134;p100"/>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5" name="Google Shape;9135;p100"/>
          <p:cNvGrpSpPr/>
          <p:nvPr/>
        </p:nvGrpSpPr>
        <p:grpSpPr>
          <a:xfrm>
            <a:off x="6712457" y="3166412"/>
            <a:ext cx="339253" cy="258369"/>
            <a:chOff x="3271200" y="3863875"/>
            <a:chExt cx="481825" cy="366950"/>
          </a:xfrm>
        </p:grpSpPr>
        <p:sp>
          <p:nvSpPr>
            <p:cNvPr id="9136" name="Google Shape;9136;p100"/>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7" name="Google Shape;9137;p100"/>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8" name="Google Shape;9138;p100"/>
          <p:cNvGrpSpPr/>
          <p:nvPr/>
        </p:nvGrpSpPr>
        <p:grpSpPr>
          <a:xfrm>
            <a:off x="7147952" y="3126199"/>
            <a:ext cx="295528" cy="338795"/>
            <a:chOff x="3895050" y="3806775"/>
            <a:chExt cx="419725" cy="481175"/>
          </a:xfrm>
        </p:grpSpPr>
        <p:sp>
          <p:nvSpPr>
            <p:cNvPr id="9139" name="Google Shape;9139;p100"/>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0" name="Google Shape;9140;p100"/>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41" name="Google Shape;9141;p100"/>
          <p:cNvGrpSpPr/>
          <p:nvPr/>
        </p:nvGrpSpPr>
        <p:grpSpPr>
          <a:xfrm>
            <a:off x="7551234" y="3125979"/>
            <a:ext cx="336296" cy="339235"/>
            <a:chOff x="4464775" y="3806475"/>
            <a:chExt cx="477625" cy="481800"/>
          </a:xfrm>
        </p:grpSpPr>
        <p:sp>
          <p:nvSpPr>
            <p:cNvPr id="9142" name="Google Shape;9142;p100"/>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3" name="Google Shape;9143;p100"/>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4" name="Google Shape;9144;p100"/>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5" name="Google Shape;9145;p100"/>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6" name="Google Shape;9146;p100"/>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7" name="Google Shape;9147;p100"/>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48" name="Google Shape;9148;p100"/>
          <p:cNvGrpSpPr/>
          <p:nvPr/>
        </p:nvGrpSpPr>
        <p:grpSpPr>
          <a:xfrm>
            <a:off x="7974679" y="3125970"/>
            <a:ext cx="339253" cy="339253"/>
            <a:chOff x="5049725" y="3806450"/>
            <a:chExt cx="481825" cy="481825"/>
          </a:xfrm>
        </p:grpSpPr>
        <p:sp>
          <p:nvSpPr>
            <p:cNvPr id="9149" name="Google Shape;9149;p100"/>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0" name="Google Shape;9150;p100"/>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1" name="Google Shape;9151;p100"/>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2" name="Google Shape;9152;p100"/>
          <p:cNvGrpSpPr/>
          <p:nvPr/>
        </p:nvGrpSpPr>
        <p:grpSpPr>
          <a:xfrm>
            <a:off x="1461983" y="3951798"/>
            <a:ext cx="339253" cy="339253"/>
            <a:chOff x="5651375" y="3806450"/>
            <a:chExt cx="481825" cy="481825"/>
          </a:xfrm>
        </p:grpSpPr>
        <p:sp>
          <p:nvSpPr>
            <p:cNvPr id="9153" name="Google Shape;9153;p100"/>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4" name="Google Shape;9154;p100"/>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5" name="Google Shape;9155;p100"/>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6" name="Google Shape;9156;p100"/>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7" name="Google Shape;9157;p100"/>
          <p:cNvGrpSpPr/>
          <p:nvPr/>
        </p:nvGrpSpPr>
        <p:grpSpPr>
          <a:xfrm>
            <a:off x="3360663" y="3953787"/>
            <a:ext cx="298503" cy="335275"/>
            <a:chOff x="6264300" y="3809300"/>
            <a:chExt cx="423950" cy="476175"/>
          </a:xfrm>
        </p:grpSpPr>
        <p:sp>
          <p:nvSpPr>
            <p:cNvPr id="9158" name="Google Shape;9158;p100"/>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9" name="Google Shape;9159;p100"/>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0" name="Google Shape;9160;p100"/>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1" name="Google Shape;9161;p100"/>
          <p:cNvGrpSpPr/>
          <p:nvPr/>
        </p:nvGrpSpPr>
        <p:grpSpPr>
          <a:xfrm>
            <a:off x="5039841" y="3538881"/>
            <a:ext cx="340573" cy="339271"/>
            <a:chOff x="898875" y="4399275"/>
            <a:chExt cx="483700" cy="481850"/>
          </a:xfrm>
        </p:grpSpPr>
        <p:sp>
          <p:nvSpPr>
            <p:cNvPr id="9162" name="Google Shape;9162;p100"/>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3" name="Google Shape;9163;p100"/>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4" name="Google Shape;9164;p100"/>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5" name="Google Shape;9165;p100"/>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6" name="Google Shape;9166;p100"/>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7" name="Google Shape;9167;p100"/>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8" name="Google Shape;9168;p100"/>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9" name="Google Shape;9169;p100"/>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0" name="Google Shape;9170;p100"/>
          <p:cNvGrpSpPr/>
          <p:nvPr/>
        </p:nvGrpSpPr>
        <p:grpSpPr>
          <a:xfrm>
            <a:off x="5473575" y="3554133"/>
            <a:ext cx="339253" cy="308765"/>
            <a:chOff x="1492675" y="4420975"/>
            <a:chExt cx="481825" cy="438525"/>
          </a:xfrm>
        </p:grpSpPr>
        <p:sp>
          <p:nvSpPr>
            <p:cNvPr id="9171" name="Google Shape;9171;p100"/>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2" name="Google Shape;9172;p100"/>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3" name="Google Shape;9173;p100"/>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4" name="Google Shape;9174;p100"/>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5" name="Google Shape;9175;p100"/>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6" name="Google Shape;9176;p100"/>
          <p:cNvGrpSpPr/>
          <p:nvPr/>
        </p:nvGrpSpPr>
        <p:grpSpPr>
          <a:xfrm>
            <a:off x="5878556" y="3539558"/>
            <a:ext cx="342580" cy="337915"/>
            <a:chOff x="2084100" y="4400250"/>
            <a:chExt cx="486550" cy="479925"/>
          </a:xfrm>
        </p:grpSpPr>
        <p:sp>
          <p:nvSpPr>
            <p:cNvPr id="9177" name="Google Shape;9177;p100"/>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8" name="Google Shape;9178;p100"/>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9" name="Google Shape;9179;p100"/>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0" name="Google Shape;9180;p100"/>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1" name="Google Shape;9181;p100"/>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2" name="Google Shape;9182;p100"/>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83" name="Google Shape;9183;p100"/>
          <p:cNvGrpSpPr/>
          <p:nvPr/>
        </p:nvGrpSpPr>
        <p:grpSpPr>
          <a:xfrm>
            <a:off x="6315036" y="3538907"/>
            <a:ext cx="298169" cy="339218"/>
            <a:chOff x="2707950" y="4399325"/>
            <a:chExt cx="423475" cy="481775"/>
          </a:xfrm>
        </p:grpSpPr>
        <p:sp>
          <p:nvSpPr>
            <p:cNvPr id="9184" name="Google Shape;9184;p100"/>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5" name="Google Shape;9185;p100"/>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6" name="Google Shape;9186;p100"/>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7" name="Google Shape;9187;p100"/>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8" name="Google Shape;9188;p100"/>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9" name="Google Shape;9189;p100"/>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0" name="Google Shape;9190;p100"/>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1" name="Google Shape;9191;p100"/>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2" name="Google Shape;9192;p100"/>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3" name="Google Shape;9193;p100"/>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4" name="Google Shape;9194;p100"/>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5" name="Google Shape;9195;p100"/>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96" name="Google Shape;9196;p100"/>
          <p:cNvGrpSpPr/>
          <p:nvPr/>
        </p:nvGrpSpPr>
        <p:grpSpPr>
          <a:xfrm>
            <a:off x="6744555" y="3538881"/>
            <a:ext cx="275057" cy="339271"/>
            <a:chOff x="3330525" y="4399275"/>
            <a:chExt cx="390650" cy="481850"/>
          </a:xfrm>
        </p:grpSpPr>
        <p:sp>
          <p:nvSpPr>
            <p:cNvPr id="9197" name="Google Shape;9197;p100"/>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8" name="Google Shape;9198;p100"/>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9" name="Google Shape;9199;p100"/>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0" name="Google Shape;9200;p100"/>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1" name="Google Shape;9201;p100"/>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2" name="Google Shape;9202;p100"/>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3" name="Google Shape;9203;p100"/>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04" name="Google Shape;9204;p100"/>
          <p:cNvGrpSpPr/>
          <p:nvPr/>
        </p:nvGrpSpPr>
        <p:grpSpPr>
          <a:xfrm>
            <a:off x="7169084" y="3538890"/>
            <a:ext cx="253265" cy="339253"/>
            <a:chOff x="3938800" y="4399275"/>
            <a:chExt cx="359700" cy="481825"/>
          </a:xfrm>
        </p:grpSpPr>
        <p:sp>
          <p:nvSpPr>
            <p:cNvPr id="9205" name="Google Shape;9205;p100"/>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6" name="Google Shape;9206;p100"/>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7" name="Google Shape;9207;p100"/>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8" name="Google Shape;9208;p100"/>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9" name="Google Shape;9209;p100"/>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0" name="Google Shape;9210;p100"/>
          <p:cNvGrpSpPr/>
          <p:nvPr/>
        </p:nvGrpSpPr>
        <p:grpSpPr>
          <a:xfrm>
            <a:off x="7639862" y="3538890"/>
            <a:ext cx="159039" cy="339253"/>
            <a:chOff x="4584850" y="4399275"/>
            <a:chExt cx="225875" cy="481825"/>
          </a:xfrm>
        </p:grpSpPr>
        <p:sp>
          <p:nvSpPr>
            <p:cNvPr id="9211" name="Google Shape;9211;p100"/>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2" name="Google Shape;9212;p100"/>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13" name="Google Shape;9213;p100"/>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214" name="Google Shape;9214;p100"/>
          <p:cNvGrpSpPr/>
          <p:nvPr/>
        </p:nvGrpSpPr>
        <p:grpSpPr>
          <a:xfrm>
            <a:off x="1049680" y="3951795"/>
            <a:ext cx="339253" cy="339253"/>
            <a:chOff x="5642550" y="4399275"/>
            <a:chExt cx="481825" cy="481825"/>
          </a:xfrm>
        </p:grpSpPr>
        <p:sp>
          <p:nvSpPr>
            <p:cNvPr id="9215" name="Google Shape;9215;p100"/>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6" name="Google Shape;9216;p100"/>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7" name="Google Shape;9217;p100"/>
          <p:cNvGrpSpPr/>
          <p:nvPr/>
        </p:nvGrpSpPr>
        <p:grpSpPr>
          <a:xfrm>
            <a:off x="2859815" y="3963703"/>
            <a:ext cx="363316" cy="315437"/>
            <a:chOff x="6218300" y="4416175"/>
            <a:chExt cx="516000" cy="448000"/>
          </a:xfrm>
        </p:grpSpPr>
        <p:sp>
          <p:nvSpPr>
            <p:cNvPr id="9218" name="Google Shape;9218;p100"/>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9" name="Google Shape;9219;p100"/>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0" name="Google Shape;9220;p100"/>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21" name="Google Shape;9221;p100"/>
          <p:cNvGrpSpPr/>
          <p:nvPr/>
        </p:nvGrpSpPr>
        <p:grpSpPr>
          <a:xfrm>
            <a:off x="5918879" y="3951792"/>
            <a:ext cx="339253" cy="339253"/>
            <a:chOff x="899850" y="4992125"/>
            <a:chExt cx="481825" cy="481825"/>
          </a:xfrm>
        </p:grpSpPr>
        <p:sp>
          <p:nvSpPr>
            <p:cNvPr id="9222" name="Google Shape;9222;p100"/>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3" name="Google Shape;9223;p100"/>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4" name="Google Shape;9224;p100"/>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25" name="Google Shape;9225;p100"/>
          <p:cNvGrpSpPr/>
          <p:nvPr/>
        </p:nvGrpSpPr>
        <p:grpSpPr>
          <a:xfrm>
            <a:off x="5461708" y="3951792"/>
            <a:ext cx="339253" cy="339253"/>
            <a:chOff x="1492675" y="4992125"/>
            <a:chExt cx="481825" cy="481825"/>
          </a:xfrm>
        </p:grpSpPr>
        <p:sp>
          <p:nvSpPr>
            <p:cNvPr id="9226" name="Google Shape;9226;p100"/>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7" name="Google Shape;9227;p100"/>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28" name="Google Shape;9228;p100"/>
          <p:cNvGrpSpPr/>
          <p:nvPr/>
        </p:nvGrpSpPr>
        <p:grpSpPr>
          <a:xfrm>
            <a:off x="5004462" y="3951792"/>
            <a:ext cx="339253" cy="339253"/>
            <a:chOff x="2085525" y="4992125"/>
            <a:chExt cx="481825" cy="481825"/>
          </a:xfrm>
        </p:grpSpPr>
        <p:sp>
          <p:nvSpPr>
            <p:cNvPr id="9229" name="Google Shape;9229;p100"/>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0" name="Google Shape;9230;p100"/>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31" name="Google Shape;9231;p100"/>
          <p:cNvGrpSpPr/>
          <p:nvPr/>
        </p:nvGrpSpPr>
        <p:grpSpPr>
          <a:xfrm>
            <a:off x="6833221" y="3951792"/>
            <a:ext cx="339253" cy="339253"/>
            <a:chOff x="2678350" y="4992125"/>
            <a:chExt cx="481825" cy="481825"/>
          </a:xfrm>
        </p:grpSpPr>
        <p:sp>
          <p:nvSpPr>
            <p:cNvPr id="9232" name="Google Shape;9232;p100"/>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3" name="Google Shape;9233;p100"/>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4" name="Google Shape;9234;p100"/>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35" name="Google Shape;9235;p100"/>
          <p:cNvGrpSpPr/>
          <p:nvPr/>
        </p:nvGrpSpPr>
        <p:grpSpPr>
          <a:xfrm>
            <a:off x="4628816" y="3951792"/>
            <a:ext cx="339253" cy="339253"/>
            <a:chOff x="3271200" y="4992125"/>
            <a:chExt cx="481825" cy="481825"/>
          </a:xfrm>
        </p:grpSpPr>
        <p:sp>
          <p:nvSpPr>
            <p:cNvPr id="9236" name="Google Shape;9236;p100"/>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7" name="Google Shape;9237;p100"/>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8" name="Google Shape;9238;p100"/>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39" name="Google Shape;9239;p100"/>
          <p:cNvGrpSpPr/>
          <p:nvPr/>
        </p:nvGrpSpPr>
        <p:grpSpPr>
          <a:xfrm>
            <a:off x="7290263" y="3952822"/>
            <a:ext cx="339411" cy="337193"/>
            <a:chOff x="3863900" y="4993625"/>
            <a:chExt cx="482050" cy="478900"/>
          </a:xfrm>
        </p:grpSpPr>
        <p:sp>
          <p:nvSpPr>
            <p:cNvPr id="9240" name="Google Shape;9240;p100"/>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1" name="Google Shape;9241;p100"/>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2" name="Google Shape;9242;p100"/>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3" name="Google Shape;9243;p100"/>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44" name="Google Shape;9244;p100"/>
          <p:cNvGrpSpPr/>
          <p:nvPr/>
        </p:nvGrpSpPr>
        <p:grpSpPr>
          <a:xfrm>
            <a:off x="7747437" y="3952822"/>
            <a:ext cx="339411" cy="337193"/>
            <a:chOff x="4456725" y="4993625"/>
            <a:chExt cx="482050" cy="478900"/>
          </a:xfrm>
        </p:grpSpPr>
        <p:sp>
          <p:nvSpPr>
            <p:cNvPr id="9245" name="Google Shape;9245;p100"/>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6" name="Google Shape;9246;p100"/>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7" name="Google Shape;9247;p100"/>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8" name="Google Shape;9248;p100"/>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49" name="Google Shape;9249;p100"/>
          <p:cNvGrpSpPr/>
          <p:nvPr/>
        </p:nvGrpSpPr>
        <p:grpSpPr>
          <a:xfrm>
            <a:off x="6376030" y="3952813"/>
            <a:ext cx="339411" cy="337211"/>
            <a:chOff x="5049575" y="4993600"/>
            <a:chExt cx="482050" cy="478925"/>
          </a:xfrm>
        </p:grpSpPr>
        <p:sp>
          <p:nvSpPr>
            <p:cNvPr id="9250" name="Google Shape;9250;p100"/>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1" name="Google Shape;9251;p100"/>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2" name="Google Shape;9252;p100"/>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3" name="Google Shape;9253;p100"/>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54" name="Google Shape;9254;p100"/>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255" name="Google Shape;9255;p10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7" name="Shape 1087"/>
        <p:cNvGrpSpPr/>
        <p:nvPr/>
      </p:nvGrpSpPr>
      <p:grpSpPr>
        <a:xfrm>
          <a:off x="0" y="0"/>
          <a:ext cx="0" cy="0"/>
          <a:chOff x="0" y="0"/>
          <a:chExt cx="0" cy="0"/>
        </a:xfrm>
      </p:grpSpPr>
      <p:pic>
        <p:nvPicPr>
          <p:cNvPr id="1088" name="Google Shape;1088;p38"/>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1089" name="Google Shape;1089;p38"/>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New Year Resolutions</a:t>
            </a:r>
            <a:endParaRPr>
              <a:solidFill>
                <a:schemeClr val="dk2"/>
              </a:solidFill>
            </a:endParaRPr>
          </a:p>
        </p:txBody>
      </p:sp>
      <p:sp>
        <p:nvSpPr>
          <p:cNvPr id="1090" name="Google Shape;1090;p38">
            <a:hlinkClick action="ppaction://hlinksldjump" r:id="rId4"/>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091" name="Google Shape;1091;p38">
            <a:hlinkClick action="ppaction://hlinksldjump" r:id="rId5"/>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092" name="Google Shape;1092;p38">
            <a:hlinkClick action="ppaction://hlinksldjump" r:id="rId6"/>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093" name="Google Shape;1093;p38">
            <a:hlinkClick action="ppaction://hlinksldjump" r:id="rId7"/>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094" name="Google Shape;1094;p38">
            <a:hlinkClick action="ppaction://hlinksldjump" r:id="rId8"/>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095" name="Google Shape;1095;p38">
            <a:hlinkClick action="ppaction://hlinksldjump" r:id="rId9"/>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096" name="Google Shape;1096;p38">
            <a:hlinkClick action="ppaction://hlinksldjump" r:id="rId10"/>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097" name="Google Shape;1097;p38">
            <a:hlinkClick action="ppaction://hlinksldjump" r:id="rId11"/>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098" name="Google Shape;1098;p38">
            <a:hlinkClick action="ppaction://hlinksldjump" r:id="rId12"/>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099" name="Google Shape;1099;p38">
            <a:hlinkClick action="ppaction://hlinksldjump" r:id="rId13"/>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100" name="Google Shape;1100;p38">
            <a:hlinkClick action="ppaction://hlinksldjump" r:id="rId14"/>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101" name="Google Shape;1101;p38">
            <a:hlinkClick action="ppaction://hlinksldjump" r:id="rId15"/>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102" name="Google Shape;1102;p38">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103" name="Google Shape;1103;p38">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grpSp>
        <p:nvGrpSpPr>
          <p:cNvPr id="1104" name="Google Shape;1104;p38"/>
          <p:cNvGrpSpPr/>
          <p:nvPr/>
        </p:nvGrpSpPr>
        <p:grpSpPr>
          <a:xfrm>
            <a:off x="1960694" y="2270278"/>
            <a:ext cx="1314328" cy="1314530"/>
            <a:chOff x="-2659847" y="2039853"/>
            <a:chExt cx="1951200" cy="1951500"/>
          </a:xfrm>
        </p:grpSpPr>
        <p:sp>
          <p:nvSpPr>
            <p:cNvPr id="1105" name="Google Shape;1105;p38"/>
            <p:cNvSpPr/>
            <p:nvPr/>
          </p:nvSpPr>
          <p:spPr>
            <a:xfrm>
              <a:off x="-2659847" y="2039853"/>
              <a:ext cx="1951200" cy="19515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06" name="Google Shape;1106;p38"/>
            <p:cNvPicPr preferRelativeResize="0"/>
            <p:nvPr/>
          </p:nvPicPr>
          <p:blipFill>
            <a:blip r:embed="rId16">
              <a:alphaModFix/>
            </a:blip>
            <a:stretch>
              <a:fillRect/>
            </a:stretch>
          </p:blipFill>
          <p:spPr>
            <a:xfrm>
              <a:off x="-2537029" y="2170776"/>
              <a:ext cx="1697444" cy="1682961"/>
            </a:xfrm>
            <a:prstGeom prst="rect">
              <a:avLst/>
            </a:prstGeom>
            <a:noFill/>
            <a:ln>
              <a:noFill/>
            </a:ln>
          </p:spPr>
        </p:pic>
        <p:pic>
          <p:nvPicPr>
            <p:cNvPr id="1107" name="Google Shape;1107;p38"/>
            <p:cNvPicPr preferRelativeResize="0"/>
            <p:nvPr/>
          </p:nvPicPr>
          <p:blipFill>
            <a:blip r:embed="rId17">
              <a:alphaModFix/>
            </a:blip>
            <a:stretch>
              <a:fillRect/>
            </a:stretch>
          </p:blipFill>
          <p:spPr>
            <a:xfrm>
              <a:off x="-2301963" y="2347430"/>
              <a:ext cx="1294005" cy="1336226"/>
            </a:xfrm>
            <a:prstGeom prst="rect">
              <a:avLst/>
            </a:prstGeom>
            <a:noFill/>
            <a:ln>
              <a:noFill/>
            </a:ln>
          </p:spPr>
        </p:pic>
      </p:grpSp>
      <p:pic>
        <p:nvPicPr>
          <p:cNvPr id="1108" name="Google Shape;1108;p38"/>
          <p:cNvPicPr preferRelativeResize="0"/>
          <p:nvPr/>
        </p:nvPicPr>
        <p:blipFill>
          <a:blip r:embed="rId18">
            <a:alphaModFix/>
          </a:blip>
          <a:stretch>
            <a:fillRect/>
          </a:stretch>
        </p:blipFill>
        <p:spPr>
          <a:xfrm>
            <a:off x="4330600" y="3827050"/>
            <a:ext cx="4346675" cy="660074"/>
          </a:xfrm>
          <a:prstGeom prst="rect">
            <a:avLst/>
          </a:prstGeom>
          <a:noFill/>
          <a:ln>
            <a:noFill/>
          </a:ln>
        </p:spPr>
      </p:pic>
      <p:sp>
        <p:nvSpPr>
          <p:cNvPr id="1109" name="Google Shape;1109;p38"/>
          <p:cNvSpPr txBox="1"/>
          <p:nvPr>
            <p:ph idx="4294967295" type="subTitle"/>
          </p:nvPr>
        </p:nvSpPr>
        <p:spPr>
          <a:xfrm>
            <a:off x="5288447" y="1733425"/>
            <a:ext cx="1224600" cy="405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sz="2400">
                <a:latin typeface="Patrick Hand"/>
                <a:ea typeface="Patrick Hand"/>
                <a:cs typeface="Patrick Hand"/>
                <a:sym typeface="Patrick Hand"/>
              </a:rPr>
              <a:t>Mercury</a:t>
            </a:r>
            <a:endParaRPr b="1" sz="2400">
              <a:latin typeface="Patrick Hand"/>
              <a:ea typeface="Patrick Hand"/>
              <a:cs typeface="Patrick Hand"/>
              <a:sym typeface="Patrick Hand"/>
            </a:endParaRPr>
          </a:p>
        </p:txBody>
      </p:sp>
      <p:sp>
        <p:nvSpPr>
          <p:cNvPr id="1110" name="Google Shape;1110;p38"/>
          <p:cNvSpPr txBox="1"/>
          <p:nvPr>
            <p:ph idx="4294967295" type="subTitle"/>
          </p:nvPr>
        </p:nvSpPr>
        <p:spPr>
          <a:xfrm>
            <a:off x="5288447" y="2255215"/>
            <a:ext cx="1224600" cy="405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sz="2400">
                <a:latin typeface="Patrick Hand"/>
                <a:ea typeface="Patrick Hand"/>
                <a:cs typeface="Patrick Hand"/>
                <a:sym typeface="Patrick Hand"/>
              </a:rPr>
              <a:t>Venus</a:t>
            </a:r>
            <a:endParaRPr b="1" sz="2400">
              <a:latin typeface="Patrick Hand"/>
              <a:ea typeface="Patrick Hand"/>
              <a:cs typeface="Patrick Hand"/>
              <a:sym typeface="Patrick Hand"/>
            </a:endParaRPr>
          </a:p>
        </p:txBody>
      </p:sp>
      <p:sp>
        <p:nvSpPr>
          <p:cNvPr id="1111" name="Google Shape;1111;p38"/>
          <p:cNvSpPr txBox="1"/>
          <p:nvPr>
            <p:ph idx="4294967295" type="subTitle"/>
          </p:nvPr>
        </p:nvSpPr>
        <p:spPr>
          <a:xfrm>
            <a:off x="5288447" y="2777006"/>
            <a:ext cx="1224600" cy="405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sz="2400">
                <a:latin typeface="Patrick Hand"/>
                <a:ea typeface="Patrick Hand"/>
                <a:cs typeface="Patrick Hand"/>
                <a:sym typeface="Patrick Hand"/>
              </a:rPr>
              <a:t>Mars</a:t>
            </a:r>
            <a:endParaRPr b="1" sz="2400">
              <a:latin typeface="Patrick Hand"/>
              <a:ea typeface="Patrick Hand"/>
              <a:cs typeface="Patrick Hand"/>
              <a:sym typeface="Patrick Hand"/>
            </a:endParaRPr>
          </a:p>
        </p:txBody>
      </p:sp>
      <p:sp>
        <p:nvSpPr>
          <p:cNvPr id="1112" name="Google Shape;1112;p38"/>
          <p:cNvSpPr txBox="1"/>
          <p:nvPr>
            <p:ph idx="4294967295" type="subTitle"/>
          </p:nvPr>
        </p:nvSpPr>
        <p:spPr>
          <a:xfrm>
            <a:off x="5288447" y="3298796"/>
            <a:ext cx="1224600" cy="405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sz="2400">
                <a:latin typeface="Patrick Hand"/>
                <a:ea typeface="Patrick Hand"/>
                <a:cs typeface="Patrick Hand"/>
                <a:sym typeface="Patrick Hand"/>
              </a:rPr>
              <a:t>Jupiter</a:t>
            </a:r>
            <a:endParaRPr b="1" sz="2400">
              <a:latin typeface="Patrick Hand"/>
              <a:ea typeface="Patrick Hand"/>
              <a:cs typeface="Patrick Hand"/>
              <a:sym typeface="Patrick Hand"/>
            </a:endParaRPr>
          </a:p>
        </p:txBody>
      </p:sp>
      <p:sp>
        <p:nvSpPr>
          <p:cNvPr id="1113" name="Google Shape;1113;p38"/>
          <p:cNvSpPr txBox="1"/>
          <p:nvPr/>
        </p:nvSpPr>
        <p:spPr>
          <a:xfrm>
            <a:off x="4443772" y="3854925"/>
            <a:ext cx="4082400" cy="574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Mulish"/>
                <a:ea typeface="Mulish"/>
                <a:cs typeface="Mulish"/>
                <a:sym typeface="Mulish"/>
              </a:rPr>
              <a:t>Follow the link in the graph to modify its data and then paste the new one here. </a:t>
            </a:r>
            <a:r>
              <a:rPr b="1" lang="en" sz="1200">
                <a:solidFill>
                  <a:schemeClr val="dk2"/>
                </a:solidFill>
                <a:uFill>
                  <a:noFill/>
                </a:uFill>
                <a:latin typeface="Mulish"/>
                <a:ea typeface="Mulish"/>
                <a:cs typeface="Mulish"/>
                <a:sym typeface="Mulish"/>
                <a:hlinkClick r:id="rId19">
                  <a:extLst>
                    <a:ext uri="{A12FA001-AC4F-418D-AE19-62706E023703}">
                      <ahyp:hlinkClr val="tx"/>
                    </a:ext>
                  </a:extLst>
                </a:hlinkClick>
              </a:rPr>
              <a:t>For more info, click here</a:t>
            </a:r>
            <a:endParaRPr sz="1200">
              <a:solidFill>
                <a:schemeClr val="dk2"/>
              </a:solidFill>
              <a:latin typeface="Mulish"/>
              <a:ea typeface="Mulish"/>
              <a:cs typeface="Mulish"/>
              <a:sym typeface="Mulish"/>
            </a:endParaRPr>
          </a:p>
        </p:txBody>
      </p:sp>
      <p:grpSp>
        <p:nvGrpSpPr>
          <p:cNvPr id="1114" name="Google Shape;1114;p38"/>
          <p:cNvGrpSpPr/>
          <p:nvPr/>
        </p:nvGrpSpPr>
        <p:grpSpPr>
          <a:xfrm>
            <a:off x="4710470" y="1743271"/>
            <a:ext cx="385405" cy="385333"/>
            <a:chOff x="-1184600" y="2189099"/>
            <a:chExt cx="716100" cy="716100"/>
          </a:xfrm>
        </p:grpSpPr>
        <p:sp>
          <p:nvSpPr>
            <p:cNvPr id="1115" name="Google Shape;1115;p3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16" name="Google Shape;1116;p38"/>
            <p:cNvPicPr preferRelativeResize="0"/>
            <p:nvPr/>
          </p:nvPicPr>
          <p:blipFill>
            <a:blip r:embed="rId20">
              <a:alphaModFix/>
            </a:blip>
            <a:stretch>
              <a:fillRect/>
            </a:stretch>
          </p:blipFill>
          <p:spPr>
            <a:xfrm>
              <a:off x="-1166706" y="2197616"/>
              <a:ext cx="675860" cy="675860"/>
            </a:xfrm>
            <a:prstGeom prst="rect">
              <a:avLst/>
            </a:prstGeom>
            <a:noFill/>
            <a:ln>
              <a:noFill/>
            </a:ln>
          </p:spPr>
        </p:pic>
      </p:grpSp>
      <p:grpSp>
        <p:nvGrpSpPr>
          <p:cNvPr id="1117" name="Google Shape;1117;p38"/>
          <p:cNvGrpSpPr/>
          <p:nvPr/>
        </p:nvGrpSpPr>
        <p:grpSpPr>
          <a:xfrm>
            <a:off x="4710470" y="2265056"/>
            <a:ext cx="385405" cy="385333"/>
            <a:chOff x="-1184600" y="2189099"/>
            <a:chExt cx="716100" cy="716100"/>
          </a:xfrm>
        </p:grpSpPr>
        <p:sp>
          <p:nvSpPr>
            <p:cNvPr id="1118" name="Google Shape;1118;p3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19" name="Google Shape;1119;p38"/>
            <p:cNvPicPr preferRelativeResize="0"/>
            <p:nvPr/>
          </p:nvPicPr>
          <p:blipFill>
            <a:blip r:embed="rId21">
              <a:alphaModFix/>
            </a:blip>
            <a:stretch>
              <a:fillRect/>
            </a:stretch>
          </p:blipFill>
          <p:spPr>
            <a:xfrm>
              <a:off x="-1166706" y="2197616"/>
              <a:ext cx="675860" cy="675860"/>
            </a:xfrm>
            <a:prstGeom prst="rect">
              <a:avLst/>
            </a:prstGeom>
            <a:noFill/>
            <a:ln>
              <a:noFill/>
            </a:ln>
          </p:spPr>
        </p:pic>
      </p:grpSp>
      <p:grpSp>
        <p:nvGrpSpPr>
          <p:cNvPr id="1120" name="Google Shape;1120;p38"/>
          <p:cNvGrpSpPr/>
          <p:nvPr/>
        </p:nvGrpSpPr>
        <p:grpSpPr>
          <a:xfrm>
            <a:off x="4710470" y="2786841"/>
            <a:ext cx="385405" cy="385333"/>
            <a:chOff x="-1184600" y="2189099"/>
            <a:chExt cx="716100" cy="716100"/>
          </a:xfrm>
        </p:grpSpPr>
        <p:sp>
          <p:nvSpPr>
            <p:cNvPr id="1121" name="Google Shape;1121;p3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22" name="Google Shape;1122;p38"/>
            <p:cNvPicPr preferRelativeResize="0"/>
            <p:nvPr/>
          </p:nvPicPr>
          <p:blipFill>
            <a:blip r:embed="rId22">
              <a:alphaModFix/>
            </a:blip>
            <a:stretch>
              <a:fillRect/>
            </a:stretch>
          </p:blipFill>
          <p:spPr>
            <a:xfrm>
              <a:off x="-1166706" y="2197616"/>
              <a:ext cx="675860" cy="675860"/>
            </a:xfrm>
            <a:prstGeom prst="rect">
              <a:avLst/>
            </a:prstGeom>
            <a:noFill/>
            <a:ln>
              <a:noFill/>
            </a:ln>
          </p:spPr>
        </p:pic>
      </p:grpSp>
      <p:grpSp>
        <p:nvGrpSpPr>
          <p:cNvPr id="1123" name="Google Shape;1123;p38"/>
          <p:cNvGrpSpPr/>
          <p:nvPr/>
        </p:nvGrpSpPr>
        <p:grpSpPr>
          <a:xfrm>
            <a:off x="4710470" y="3308626"/>
            <a:ext cx="385405" cy="385333"/>
            <a:chOff x="-1184600" y="2189099"/>
            <a:chExt cx="716100" cy="716100"/>
          </a:xfrm>
        </p:grpSpPr>
        <p:sp>
          <p:nvSpPr>
            <p:cNvPr id="1124" name="Google Shape;1124;p38"/>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25" name="Google Shape;1125;p38"/>
            <p:cNvPicPr preferRelativeResize="0"/>
            <p:nvPr/>
          </p:nvPicPr>
          <p:blipFill>
            <a:blip r:embed="rId23">
              <a:alphaModFix/>
            </a:blip>
            <a:stretch>
              <a:fillRect/>
            </a:stretch>
          </p:blipFill>
          <p:spPr>
            <a:xfrm>
              <a:off x="-1166706" y="2197616"/>
              <a:ext cx="675860" cy="675860"/>
            </a:xfrm>
            <a:prstGeom prst="rect">
              <a:avLst/>
            </a:prstGeom>
            <a:noFill/>
            <a:ln>
              <a:noFill/>
            </a:ln>
          </p:spPr>
        </p:pic>
      </p:grpSp>
      <p:pic>
        <p:nvPicPr>
          <p:cNvPr id="1126" name="Google Shape;1126;p38" title="Chart">
            <a:hlinkClick r:id="rId24"/>
          </p:cNvPr>
          <p:cNvPicPr preferRelativeResize="0"/>
          <p:nvPr/>
        </p:nvPicPr>
        <p:blipFill>
          <a:blip r:embed="rId25">
            <a:alphaModFix/>
          </a:blip>
          <a:stretch>
            <a:fillRect/>
          </a:stretch>
        </p:blipFill>
        <p:spPr>
          <a:xfrm>
            <a:off x="1249255" y="1561175"/>
            <a:ext cx="2745970" cy="2723951"/>
          </a:xfrm>
          <a:prstGeom prst="rect">
            <a:avLst/>
          </a:prstGeom>
          <a:noFill/>
          <a:ln>
            <a:noFill/>
          </a:ln>
        </p:spPr>
      </p:pic>
      <p:sp>
        <p:nvSpPr>
          <p:cNvPr id="1127" name="Google Shape;1127;p38"/>
          <p:cNvSpPr txBox="1"/>
          <p:nvPr/>
        </p:nvSpPr>
        <p:spPr>
          <a:xfrm>
            <a:off x="914500" y="1950275"/>
            <a:ext cx="6957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37%</a:t>
            </a:r>
            <a:endParaRPr b="1" sz="2400">
              <a:solidFill>
                <a:schemeClr val="dk2"/>
              </a:solidFill>
              <a:latin typeface="Patrick Hand"/>
              <a:ea typeface="Patrick Hand"/>
              <a:cs typeface="Patrick Hand"/>
              <a:sym typeface="Patrick Hand"/>
            </a:endParaRPr>
          </a:p>
        </p:txBody>
      </p:sp>
      <p:sp>
        <p:nvSpPr>
          <p:cNvPr id="1128" name="Google Shape;1128;p38"/>
          <p:cNvSpPr txBox="1"/>
          <p:nvPr/>
        </p:nvSpPr>
        <p:spPr>
          <a:xfrm>
            <a:off x="914500" y="3510588"/>
            <a:ext cx="6957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25%</a:t>
            </a:r>
            <a:endParaRPr b="1" sz="2400">
              <a:solidFill>
                <a:schemeClr val="dk2"/>
              </a:solidFill>
              <a:latin typeface="Patrick Hand"/>
              <a:ea typeface="Patrick Hand"/>
              <a:cs typeface="Patrick Hand"/>
              <a:sym typeface="Patrick Hand"/>
            </a:endParaRPr>
          </a:p>
        </p:txBody>
      </p:sp>
      <p:sp>
        <p:nvSpPr>
          <p:cNvPr id="1129" name="Google Shape;1129;p38"/>
          <p:cNvSpPr txBox="1"/>
          <p:nvPr/>
        </p:nvSpPr>
        <p:spPr>
          <a:xfrm>
            <a:off x="3634897" y="1950275"/>
            <a:ext cx="6957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25%</a:t>
            </a:r>
            <a:endParaRPr b="1" sz="2400">
              <a:solidFill>
                <a:schemeClr val="dk2"/>
              </a:solidFill>
              <a:latin typeface="Patrick Hand"/>
              <a:ea typeface="Patrick Hand"/>
              <a:cs typeface="Patrick Hand"/>
              <a:sym typeface="Patrick Hand"/>
            </a:endParaRPr>
          </a:p>
        </p:txBody>
      </p:sp>
      <p:sp>
        <p:nvSpPr>
          <p:cNvPr id="1130" name="Google Shape;1130;p38"/>
          <p:cNvSpPr txBox="1"/>
          <p:nvPr/>
        </p:nvSpPr>
        <p:spPr>
          <a:xfrm>
            <a:off x="3634897" y="3510588"/>
            <a:ext cx="6957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2"/>
                </a:solidFill>
                <a:latin typeface="Patrick Hand"/>
                <a:ea typeface="Patrick Hand"/>
                <a:cs typeface="Patrick Hand"/>
                <a:sym typeface="Patrick Hand"/>
              </a:rPr>
              <a:t>13%</a:t>
            </a:r>
            <a:endParaRPr b="1" sz="2400">
              <a:solidFill>
                <a:schemeClr val="dk2"/>
              </a:solidFill>
              <a:latin typeface="Patrick Hand"/>
              <a:ea typeface="Patrick Hand"/>
              <a:cs typeface="Patrick Hand"/>
              <a:sym typeface="Patrick Hand"/>
            </a:endParaRPr>
          </a:p>
        </p:txBody>
      </p:sp>
      <p:sp>
        <p:nvSpPr>
          <p:cNvPr id="1131" name="Google Shape;1131;p38"/>
          <p:cNvSpPr txBox="1"/>
          <p:nvPr/>
        </p:nvSpPr>
        <p:spPr>
          <a:xfrm>
            <a:off x="6513075" y="3298799"/>
            <a:ext cx="1917900" cy="40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ulish"/>
                <a:ea typeface="Mulish"/>
                <a:cs typeface="Mulish"/>
                <a:sym typeface="Mulish"/>
              </a:rPr>
              <a:t>It’s a gas giant and the biggest planet </a:t>
            </a:r>
            <a:endParaRPr>
              <a:solidFill>
                <a:schemeClr val="dk2"/>
              </a:solidFill>
              <a:latin typeface="Mulish"/>
              <a:ea typeface="Mulish"/>
              <a:cs typeface="Mulish"/>
              <a:sym typeface="Mulish"/>
            </a:endParaRPr>
          </a:p>
        </p:txBody>
      </p:sp>
      <p:sp>
        <p:nvSpPr>
          <p:cNvPr id="1132" name="Google Shape;1132;p38"/>
          <p:cNvSpPr txBox="1"/>
          <p:nvPr/>
        </p:nvSpPr>
        <p:spPr>
          <a:xfrm>
            <a:off x="6513075" y="2777009"/>
            <a:ext cx="1917900" cy="40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ulish"/>
                <a:ea typeface="Mulish"/>
                <a:cs typeface="Mulish"/>
                <a:sym typeface="Mulish"/>
              </a:rPr>
              <a:t>Despite being red, Mars is a cold place</a:t>
            </a:r>
            <a:endParaRPr>
              <a:solidFill>
                <a:schemeClr val="dk2"/>
              </a:solidFill>
              <a:latin typeface="Mulish"/>
              <a:ea typeface="Mulish"/>
              <a:cs typeface="Mulish"/>
              <a:sym typeface="Mulish"/>
            </a:endParaRPr>
          </a:p>
        </p:txBody>
      </p:sp>
      <p:sp>
        <p:nvSpPr>
          <p:cNvPr id="1133" name="Google Shape;1133;p38"/>
          <p:cNvSpPr txBox="1"/>
          <p:nvPr/>
        </p:nvSpPr>
        <p:spPr>
          <a:xfrm>
            <a:off x="6513075" y="2255217"/>
            <a:ext cx="1917900" cy="40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ulish"/>
                <a:ea typeface="Mulish"/>
                <a:cs typeface="Mulish"/>
                <a:sym typeface="Mulish"/>
              </a:rPr>
              <a:t>Venus has a beautiful name</a:t>
            </a:r>
            <a:endParaRPr>
              <a:solidFill>
                <a:schemeClr val="dk2"/>
              </a:solidFill>
              <a:latin typeface="Mulish"/>
              <a:ea typeface="Mulish"/>
              <a:cs typeface="Mulish"/>
              <a:sym typeface="Mulish"/>
            </a:endParaRPr>
          </a:p>
        </p:txBody>
      </p:sp>
      <p:sp>
        <p:nvSpPr>
          <p:cNvPr id="1134" name="Google Shape;1134;p38"/>
          <p:cNvSpPr txBox="1"/>
          <p:nvPr/>
        </p:nvSpPr>
        <p:spPr>
          <a:xfrm>
            <a:off x="6513075" y="1733425"/>
            <a:ext cx="1917900" cy="40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ulish"/>
                <a:ea typeface="Mulish"/>
                <a:cs typeface="Mulish"/>
                <a:sym typeface="Mulish"/>
              </a:rPr>
              <a:t>Mercury is the smallest planet </a:t>
            </a:r>
            <a:endParaRPr>
              <a:solidFill>
                <a:schemeClr val="dk2"/>
              </a:solidFill>
              <a:latin typeface="Mulish"/>
              <a:ea typeface="Mulish"/>
              <a:cs typeface="Mulish"/>
              <a:sym typeface="Mulish"/>
            </a:endParaRPr>
          </a:p>
        </p:txBody>
      </p:sp>
      <p:cxnSp>
        <p:nvCxnSpPr>
          <p:cNvPr id="1135" name="Google Shape;1135;p38"/>
          <p:cNvCxnSpPr>
            <a:stCxn id="1127" idx="3"/>
          </p:cNvCxnSpPr>
          <p:nvPr/>
        </p:nvCxnSpPr>
        <p:spPr>
          <a:xfrm>
            <a:off x="1610200" y="2150375"/>
            <a:ext cx="285300" cy="0"/>
          </a:xfrm>
          <a:prstGeom prst="straightConnector1">
            <a:avLst/>
          </a:prstGeom>
          <a:noFill/>
          <a:ln cap="flat" cmpd="sng" w="28575">
            <a:solidFill>
              <a:schemeClr val="lt2"/>
            </a:solidFill>
            <a:prstDash val="solid"/>
            <a:round/>
            <a:headEnd len="med" w="med" type="none"/>
            <a:tailEnd len="med" w="med" type="none"/>
          </a:ln>
        </p:spPr>
      </p:cxnSp>
      <p:cxnSp>
        <p:nvCxnSpPr>
          <p:cNvPr id="1136" name="Google Shape;1136;p38"/>
          <p:cNvCxnSpPr>
            <a:stCxn id="1129" idx="1"/>
          </p:cNvCxnSpPr>
          <p:nvPr/>
        </p:nvCxnSpPr>
        <p:spPr>
          <a:xfrm rot="10800000">
            <a:off x="3200497" y="2150375"/>
            <a:ext cx="434400" cy="0"/>
          </a:xfrm>
          <a:prstGeom prst="straightConnector1">
            <a:avLst/>
          </a:prstGeom>
          <a:noFill/>
          <a:ln cap="flat" cmpd="sng" w="28575">
            <a:solidFill>
              <a:schemeClr val="dk1"/>
            </a:solidFill>
            <a:prstDash val="solid"/>
            <a:round/>
            <a:headEnd len="med" w="med" type="none"/>
            <a:tailEnd len="med" w="med" type="none"/>
          </a:ln>
        </p:spPr>
      </p:cxnSp>
      <p:cxnSp>
        <p:nvCxnSpPr>
          <p:cNvPr id="1137" name="Google Shape;1137;p38"/>
          <p:cNvCxnSpPr>
            <a:stCxn id="1128" idx="3"/>
          </p:cNvCxnSpPr>
          <p:nvPr/>
        </p:nvCxnSpPr>
        <p:spPr>
          <a:xfrm>
            <a:off x="1610200" y="3710688"/>
            <a:ext cx="409200" cy="0"/>
          </a:xfrm>
          <a:prstGeom prst="straightConnector1">
            <a:avLst/>
          </a:prstGeom>
          <a:noFill/>
          <a:ln cap="flat" cmpd="sng" w="28575">
            <a:solidFill>
              <a:schemeClr val="accent2"/>
            </a:solidFill>
            <a:prstDash val="solid"/>
            <a:round/>
            <a:headEnd len="med" w="med" type="none"/>
            <a:tailEnd len="med" w="med" type="none"/>
          </a:ln>
        </p:spPr>
      </p:cxnSp>
      <p:cxnSp>
        <p:nvCxnSpPr>
          <p:cNvPr id="1138" name="Google Shape;1138;p38"/>
          <p:cNvCxnSpPr>
            <a:stCxn id="1130" idx="1"/>
          </p:cNvCxnSpPr>
          <p:nvPr/>
        </p:nvCxnSpPr>
        <p:spPr>
          <a:xfrm rot="10800000">
            <a:off x="3409897" y="3710688"/>
            <a:ext cx="225000" cy="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59" name="Shape 9259"/>
        <p:cNvGrpSpPr/>
        <p:nvPr/>
      </p:nvGrpSpPr>
      <p:grpSpPr>
        <a:xfrm>
          <a:off x="0" y="0"/>
          <a:ext cx="0" cy="0"/>
          <a:chOff x="0" y="0"/>
          <a:chExt cx="0" cy="0"/>
        </a:xfrm>
      </p:grpSpPr>
      <p:grpSp>
        <p:nvGrpSpPr>
          <p:cNvPr id="9260" name="Google Shape;9260;p101"/>
          <p:cNvGrpSpPr/>
          <p:nvPr/>
        </p:nvGrpSpPr>
        <p:grpSpPr>
          <a:xfrm>
            <a:off x="876361" y="1308054"/>
            <a:ext cx="322099" cy="370529"/>
            <a:chOff x="-42971725" y="3217825"/>
            <a:chExt cx="275675" cy="317125"/>
          </a:xfrm>
        </p:grpSpPr>
        <p:sp>
          <p:nvSpPr>
            <p:cNvPr id="9261" name="Google Shape;9261;p101"/>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01"/>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01"/>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101"/>
          <p:cNvGrpSpPr/>
          <p:nvPr/>
        </p:nvGrpSpPr>
        <p:grpSpPr>
          <a:xfrm>
            <a:off x="848276" y="1776710"/>
            <a:ext cx="378270" cy="337551"/>
            <a:chOff x="-42996150" y="3612600"/>
            <a:chExt cx="323750" cy="288900"/>
          </a:xfrm>
        </p:grpSpPr>
        <p:sp>
          <p:nvSpPr>
            <p:cNvPr id="9265" name="Google Shape;9265;p101"/>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01"/>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01"/>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101"/>
          <p:cNvGrpSpPr/>
          <p:nvPr/>
        </p:nvGrpSpPr>
        <p:grpSpPr>
          <a:xfrm>
            <a:off x="851036" y="2186080"/>
            <a:ext cx="372749" cy="370909"/>
            <a:chOff x="-42994575" y="3950300"/>
            <a:chExt cx="319025" cy="317450"/>
          </a:xfrm>
        </p:grpSpPr>
        <p:sp>
          <p:nvSpPr>
            <p:cNvPr id="9269" name="Google Shape;9269;p101"/>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01"/>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01"/>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101"/>
          <p:cNvGrpSpPr/>
          <p:nvPr/>
        </p:nvGrpSpPr>
        <p:grpSpPr>
          <a:xfrm>
            <a:off x="3004431" y="1332912"/>
            <a:ext cx="371785" cy="370879"/>
            <a:chOff x="-41111350" y="3239100"/>
            <a:chExt cx="318200" cy="317425"/>
          </a:xfrm>
        </p:grpSpPr>
        <p:sp>
          <p:nvSpPr>
            <p:cNvPr id="9273" name="Google Shape;9273;p101"/>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01"/>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01"/>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01"/>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101"/>
          <p:cNvGrpSpPr/>
          <p:nvPr/>
        </p:nvGrpSpPr>
        <p:grpSpPr>
          <a:xfrm>
            <a:off x="3000751" y="1768444"/>
            <a:ext cx="379146" cy="370967"/>
            <a:chOff x="-41117650" y="3605525"/>
            <a:chExt cx="324500" cy="317500"/>
          </a:xfrm>
        </p:grpSpPr>
        <p:sp>
          <p:nvSpPr>
            <p:cNvPr id="9278" name="Google Shape;9278;p101"/>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01"/>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01"/>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1" name="Google Shape;9281;p101"/>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2" name="Google Shape;9282;p101"/>
          <p:cNvGrpSpPr/>
          <p:nvPr/>
        </p:nvGrpSpPr>
        <p:grpSpPr>
          <a:xfrm>
            <a:off x="1827005" y="2659967"/>
            <a:ext cx="216271" cy="371814"/>
            <a:chOff x="-39205300" y="3220175"/>
            <a:chExt cx="185100" cy="318225"/>
          </a:xfrm>
        </p:grpSpPr>
        <p:sp>
          <p:nvSpPr>
            <p:cNvPr id="9283" name="Google Shape;9283;p101"/>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01"/>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5" name="Google Shape;9285;p101"/>
          <p:cNvGrpSpPr/>
          <p:nvPr/>
        </p:nvGrpSpPr>
        <p:grpSpPr>
          <a:xfrm>
            <a:off x="1792533" y="3120038"/>
            <a:ext cx="300016" cy="369273"/>
            <a:chOff x="-39248625" y="3588600"/>
            <a:chExt cx="256775" cy="316050"/>
          </a:xfrm>
        </p:grpSpPr>
        <p:sp>
          <p:nvSpPr>
            <p:cNvPr id="9286" name="Google Shape;9286;p101"/>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01"/>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8" name="Google Shape;9288;p101"/>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01"/>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0" name="Google Shape;9290;p101"/>
          <p:cNvGrpSpPr/>
          <p:nvPr/>
        </p:nvGrpSpPr>
        <p:grpSpPr>
          <a:xfrm>
            <a:off x="1243246" y="1308054"/>
            <a:ext cx="429504" cy="370879"/>
            <a:chOff x="-42651700" y="3217825"/>
            <a:chExt cx="367600" cy="317425"/>
          </a:xfrm>
        </p:grpSpPr>
        <p:sp>
          <p:nvSpPr>
            <p:cNvPr id="9291" name="Google Shape;9291;p101"/>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01"/>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01"/>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01"/>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101"/>
          <p:cNvGrpSpPr/>
          <p:nvPr/>
        </p:nvGrpSpPr>
        <p:grpSpPr>
          <a:xfrm>
            <a:off x="1278678" y="1747704"/>
            <a:ext cx="358640" cy="363226"/>
            <a:chOff x="-42617300" y="3587775"/>
            <a:chExt cx="306950" cy="310875"/>
          </a:xfrm>
        </p:grpSpPr>
        <p:sp>
          <p:nvSpPr>
            <p:cNvPr id="9296" name="Google Shape;9296;p101"/>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01"/>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8" name="Google Shape;9298;p101"/>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9" name="Google Shape;9299;p101"/>
          <p:cNvGrpSpPr/>
          <p:nvPr/>
        </p:nvGrpSpPr>
        <p:grpSpPr>
          <a:xfrm>
            <a:off x="3450506" y="1332445"/>
            <a:ext cx="376926" cy="370324"/>
            <a:chOff x="-40748275" y="3238700"/>
            <a:chExt cx="322600" cy="316950"/>
          </a:xfrm>
        </p:grpSpPr>
        <p:sp>
          <p:nvSpPr>
            <p:cNvPr id="9300" name="Google Shape;9300;p101"/>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01"/>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01"/>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01"/>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01"/>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01"/>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101"/>
          <p:cNvGrpSpPr/>
          <p:nvPr/>
        </p:nvGrpSpPr>
        <p:grpSpPr>
          <a:xfrm>
            <a:off x="3453062" y="1800429"/>
            <a:ext cx="371814" cy="338690"/>
            <a:chOff x="-40745125" y="3632900"/>
            <a:chExt cx="318225" cy="289875"/>
          </a:xfrm>
        </p:grpSpPr>
        <p:sp>
          <p:nvSpPr>
            <p:cNvPr id="9307" name="Google Shape;9307;p101"/>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01"/>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01"/>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01"/>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01"/>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01"/>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01"/>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4" name="Google Shape;9314;p101"/>
          <p:cNvGrpSpPr/>
          <p:nvPr/>
        </p:nvGrpSpPr>
        <p:grpSpPr>
          <a:xfrm>
            <a:off x="3457209" y="2211639"/>
            <a:ext cx="363518" cy="370178"/>
            <a:chOff x="-40742750" y="3972175"/>
            <a:chExt cx="311125" cy="316825"/>
          </a:xfrm>
        </p:grpSpPr>
        <p:sp>
          <p:nvSpPr>
            <p:cNvPr id="9315" name="Google Shape;9315;p101"/>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01"/>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101"/>
          <p:cNvGrpSpPr/>
          <p:nvPr/>
        </p:nvGrpSpPr>
        <p:grpSpPr>
          <a:xfrm>
            <a:off x="2239871" y="2661807"/>
            <a:ext cx="266892" cy="369974"/>
            <a:chOff x="-38860325" y="3221750"/>
            <a:chExt cx="228425" cy="316650"/>
          </a:xfrm>
        </p:grpSpPr>
        <p:sp>
          <p:nvSpPr>
            <p:cNvPr id="9318" name="Google Shape;9318;p101"/>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01"/>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01"/>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01"/>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2" name="Google Shape;9322;p101"/>
          <p:cNvGrpSpPr/>
          <p:nvPr/>
        </p:nvGrpSpPr>
        <p:grpSpPr>
          <a:xfrm>
            <a:off x="2190678" y="3123864"/>
            <a:ext cx="380081" cy="367111"/>
            <a:chOff x="-38905225" y="3591875"/>
            <a:chExt cx="325300" cy="314200"/>
          </a:xfrm>
        </p:grpSpPr>
        <p:sp>
          <p:nvSpPr>
            <p:cNvPr id="9323" name="Google Shape;9323;p101"/>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01"/>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01"/>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6" name="Google Shape;9326;p101"/>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7" name="Google Shape;9327;p101"/>
          <p:cNvGrpSpPr/>
          <p:nvPr/>
        </p:nvGrpSpPr>
        <p:grpSpPr>
          <a:xfrm>
            <a:off x="3997427" y="3108944"/>
            <a:ext cx="290815" cy="369740"/>
            <a:chOff x="-37370925" y="3579105"/>
            <a:chExt cx="248900" cy="316450"/>
          </a:xfrm>
        </p:grpSpPr>
        <p:sp>
          <p:nvSpPr>
            <p:cNvPr id="9328" name="Google Shape;9328;p101"/>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01"/>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0" name="Google Shape;9330;p101"/>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01"/>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2" name="Google Shape;9332;p101"/>
          <p:cNvGrpSpPr/>
          <p:nvPr/>
        </p:nvGrpSpPr>
        <p:grpSpPr>
          <a:xfrm>
            <a:off x="1690803" y="2187015"/>
            <a:ext cx="371814" cy="369974"/>
            <a:chOff x="-42259725" y="3951100"/>
            <a:chExt cx="318225" cy="316650"/>
          </a:xfrm>
        </p:grpSpPr>
        <p:sp>
          <p:nvSpPr>
            <p:cNvPr id="9333" name="Google Shape;9333;p101"/>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01"/>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101"/>
          <p:cNvGrpSpPr/>
          <p:nvPr/>
        </p:nvGrpSpPr>
        <p:grpSpPr>
          <a:xfrm>
            <a:off x="3889164" y="1366036"/>
            <a:ext cx="370879" cy="337755"/>
            <a:chOff x="-40378075" y="3267450"/>
            <a:chExt cx="317425" cy="289075"/>
          </a:xfrm>
        </p:grpSpPr>
        <p:sp>
          <p:nvSpPr>
            <p:cNvPr id="9336" name="Google Shape;9336;p101"/>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01"/>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01"/>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01"/>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101"/>
          <p:cNvGrpSpPr/>
          <p:nvPr/>
        </p:nvGrpSpPr>
        <p:grpSpPr>
          <a:xfrm>
            <a:off x="3892830" y="1767304"/>
            <a:ext cx="363548" cy="369974"/>
            <a:chOff x="-40372575" y="3604550"/>
            <a:chExt cx="311150" cy="316650"/>
          </a:xfrm>
        </p:grpSpPr>
        <p:sp>
          <p:nvSpPr>
            <p:cNvPr id="9341" name="Google Shape;9341;p101"/>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01"/>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01"/>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4" name="Google Shape;9344;p101"/>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5" name="Google Shape;9345;p101"/>
          <p:cNvGrpSpPr/>
          <p:nvPr/>
        </p:nvGrpSpPr>
        <p:grpSpPr>
          <a:xfrm>
            <a:off x="2616780" y="2659967"/>
            <a:ext cx="399038" cy="372165"/>
            <a:chOff x="-38542250" y="3220175"/>
            <a:chExt cx="341525" cy="318525"/>
          </a:xfrm>
        </p:grpSpPr>
        <p:sp>
          <p:nvSpPr>
            <p:cNvPr id="9346" name="Google Shape;9346;p101"/>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01"/>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01"/>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9" name="Google Shape;9349;p101"/>
          <p:cNvGrpSpPr/>
          <p:nvPr/>
        </p:nvGrpSpPr>
        <p:grpSpPr>
          <a:xfrm>
            <a:off x="2638712" y="3119337"/>
            <a:ext cx="369974" cy="369068"/>
            <a:chOff x="-38537400" y="3588000"/>
            <a:chExt cx="316650" cy="315875"/>
          </a:xfrm>
        </p:grpSpPr>
        <p:sp>
          <p:nvSpPr>
            <p:cNvPr id="9350" name="Google Shape;9350;p101"/>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01"/>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01"/>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01"/>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101"/>
          <p:cNvGrpSpPr/>
          <p:nvPr/>
        </p:nvGrpSpPr>
        <p:grpSpPr>
          <a:xfrm>
            <a:off x="2637792" y="3576866"/>
            <a:ext cx="371814" cy="369974"/>
            <a:chOff x="-38538975" y="3954250"/>
            <a:chExt cx="318225" cy="316650"/>
          </a:xfrm>
        </p:grpSpPr>
        <p:sp>
          <p:nvSpPr>
            <p:cNvPr id="9355" name="Google Shape;9355;p101"/>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01"/>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101"/>
          <p:cNvGrpSpPr/>
          <p:nvPr/>
        </p:nvGrpSpPr>
        <p:grpSpPr>
          <a:xfrm>
            <a:off x="3955104" y="3571793"/>
            <a:ext cx="375465" cy="371814"/>
            <a:chOff x="-37385100" y="3949908"/>
            <a:chExt cx="321350" cy="318225"/>
          </a:xfrm>
        </p:grpSpPr>
        <p:sp>
          <p:nvSpPr>
            <p:cNvPr id="9358" name="Google Shape;9358;p101"/>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01"/>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101"/>
          <p:cNvGrpSpPr/>
          <p:nvPr/>
        </p:nvGrpSpPr>
        <p:grpSpPr>
          <a:xfrm>
            <a:off x="2130763" y="1307353"/>
            <a:ext cx="370909" cy="370675"/>
            <a:chOff x="-41895050" y="3217225"/>
            <a:chExt cx="317450" cy="317250"/>
          </a:xfrm>
        </p:grpSpPr>
        <p:sp>
          <p:nvSpPr>
            <p:cNvPr id="9361" name="Google Shape;9361;p101"/>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01"/>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01"/>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01"/>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01"/>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6" name="Google Shape;9366;p101"/>
          <p:cNvGrpSpPr/>
          <p:nvPr/>
        </p:nvGrpSpPr>
        <p:grpSpPr>
          <a:xfrm>
            <a:off x="2130310" y="1744287"/>
            <a:ext cx="371814" cy="369974"/>
            <a:chOff x="-41893475" y="3584850"/>
            <a:chExt cx="318225" cy="316650"/>
          </a:xfrm>
        </p:grpSpPr>
        <p:sp>
          <p:nvSpPr>
            <p:cNvPr id="9367" name="Google Shape;9367;p101"/>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01"/>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01"/>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01"/>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1" name="Google Shape;9371;p101"/>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01"/>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3" name="Google Shape;9373;p101"/>
          <p:cNvGrpSpPr/>
          <p:nvPr/>
        </p:nvGrpSpPr>
        <p:grpSpPr>
          <a:xfrm>
            <a:off x="900338" y="3139579"/>
            <a:ext cx="337522" cy="370909"/>
            <a:chOff x="-39998250" y="3605325"/>
            <a:chExt cx="288875" cy="317450"/>
          </a:xfrm>
        </p:grpSpPr>
        <p:sp>
          <p:nvSpPr>
            <p:cNvPr id="9374" name="Google Shape;9374;p101"/>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01"/>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101"/>
          <p:cNvGrpSpPr/>
          <p:nvPr/>
        </p:nvGrpSpPr>
        <p:grpSpPr>
          <a:xfrm>
            <a:off x="884112" y="3598043"/>
            <a:ext cx="369974" cy="369945"/>
            <a:chOff x="-40011050" y="3972375"/>
            <a:chExt cx="316650" cy="316625"/>
          </a:xfrm>
        </p:grpSpPr>
        <p:sp>
          <p:nvSpPr>
            <p:cNvPr id="9377" name="Google Shape;9377;p101"/>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01"/>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101"/>
          <p:cNvGrpSpPr/>
          <p:nvPr/>
        </p:nvGrpSpPr>
        <p:grpSpPr>
          <a:xfrm>
            <a:off x="3116043" y="2662742"/>
            <a:ext cx="266921" cy="369039"/>
            <a:chOff x="-38129425" y="3222550"/>
            <a:chExt cx="228450" cy="315850"/>
          </a:xfrm>
        </p:grpSpPr>
        <p:sp>
          <p:nvSpPr>
            <p:cNvPr id="9380" name="Google Shape;9380;p101"/>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01"/>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101"/>
          <p:cNvGrpSpPr/>
          <p:nvPr/>
        </p:nvGrpSpPr>
        <p:grpSpPr>
          <a:xfrm>
            <a:off x="3071012" y="3119337"/>
            <a:ext cx="371785" cy="369974"/>
            <a:chOff x="-38172725" y="3588000"/>
            <a:chExt cx="318200" cy="316650"/>
          </a:xfrm>
        </p:grpSpPr>
        <p:sp>
          <p:nvSpPr>
            <p:cNvPr id="9383" name="Google Shape;9383;p101"/>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01"/>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01"/>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01"/>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01"/>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01"/>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01"/>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01"/>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101"/>
          <p:cNvGrpSpPr/>
          <p:nvPr/>
        </p:nvGrpSpPr>
        <p:grpSpPr>
          <a:xfrm>
            <a:off x="3146914" y="3577772"/>
            <a:ext cx="219981" cy="369974"/>
            <a:chOff x="-38109725" y="3955025"/>
            <a:chExt cx="188275" cy="316650"/>
          </a:xfrm>
        </p:grpSpPr>
        <p:sp>
          <p:nvSpPr>
            <p:cNvPr id="9392" name="Google Shape;9392;p101"/>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01"/>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4" name="Google Shape;9394;p101"/>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5" name="Google Shape;9395;p101"/>
          <p:cNvGrpSpPr/>
          <p:nvPr/>
        </p:nvGrpSpPr>
        <p:grpSpPr>
          <a:xfrm>
            <a:off x="2562313" y="1309193"/>
            <a:ext cx="373654" cy="369068"/>
            <a:chOff x="-41530375" y="3218800"/>
            <a:chExt cx="319800" cy="315875"/>
          </a:xfrm>
        </p:grpSpPr>
        <p:sp>
          <p:nvSpPr>
            <p:cNvPr id="9396" name="Google Shape;9396;p101"/>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01"/>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101"/>
          <p:cNvGrpSpPr/>
          <p:nvPr/>
        </p:nvGrpSpPr>
        <p:grpSpPr>
          <a:xfrm>
            <a:off x="2564607" y="1824351"/>
            <a:ext cx="369068" cy="289004"/>
            <a:chOff x="-41526450" y="3653375"/>
            <a:chExt cx="315875" cy="247350"/>
          </a:xfrm>
        </p:grpSpPr>
        <p:sp>
          <p:nvSpPr>
            <p:cNvPr id="9399" name="Google Shape;9399;p101"/>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01"/>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101"/>
          <p:cNvGrpSpPr/>
          <p:nvPr/>
        </p:nvGrpSpPr>
        <p:grpSpPr>
          <a:xfrm>
            <a:off x="2565994" y="2187015"/>
            <a:ext cx="366293" cy="369974"/>
            <a:chOff x="-41526450" y="3951100"/>
            <a:chExt cx="313500" cy="316650"/>
          </a:xfrm>
        </p:grpSpPr>
        <p:sp>
          <p:nvSpPr>
            <p:cNvPr id="9402" name="Google Shape;9402;p101"/>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01"/>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01"/>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101"/>
          <p:cNvGrpSpPr/>
          <p:nvPr/>
        </p:nvGrpSpPr>
        <p:grpSpPr>
          <a:xfrm>
            <a:off x="1331249" y="2681144"/>
            <a:ext cx="339595" cy="371814"/>
            <a:chOff x="-39625900" y="3238300"/>
            <a:chExt cx="290650" cy="318225"/>
          </a:xfrm>
        </p:grpSpPr>
        <p:sp>
          <p:nvSpPr>
            <p:cNvPr id="9406" name="Google Shape;9406;p101"/>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01"/>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8" name="Google Shape;9408;p101"/>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9" name="Google Shape;9409;p101"/>
          <p:cNvGrpSpPr/>
          <p:nvPr/>
        </p:nvGrpSpPr>
        <p:grpSpPr>
          <a:xfrm>
            <a:off x="1325300" y="3597605"/>
            <a:ext cx="366293" cy="370441"/>
            <a:chOff x="-39647175" y="3972000"/>
            <a:chExt cx="313500" cy="317050"/>
          </a:xfrm>
        </p:grpSpPr>
        <p:sp>
          <p:nvSpPr>
            <p:cNvPr id="9410" name="Google Shape;9410;p101"/>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01"/>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01"/>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101"/>
          <p:cNvGrpSpPr/>
          <p:nvPr/>
        </p:nvGrpSpPr>
        <p:grpSpPr>
          <a:xfrm>
            <a:off x="3494427" y="2661603"/>
            <a:ext cx="375495" cy="370879"/>
            <a:chOff x="-37808850" y="3221575"/>
            <a:chExt cx="321375" cy="317425"/>
          </a:xfrm>
        </p:grpSpPr>
        <p:sp>
          <p:nvSpPr>
            <p:cNvPr id="9414" name="Google Shape;9414;p101"/>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01"/>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101"/>
          <p:cNvGrpSpPr/>
          <p:nvPr/>
        </p:nvGrpSpPr>
        <p:grpSpPr>
          <a:xfrm>
            <a:off x="3503201" y="3183634"/>
            <a:ext cx="372749" cy="241158"/>
            <a:chOff x="-37806500" y="3643030"/>
            <a:chExt cx="319025" cy="206400"/>
          </a:xfrm>
        </p:grpSpPr>
        <p:sp>
          <p:nvSpPr>
            <p:cNvPr id="9417" name="Google Shape;9417;p101"/>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01"/>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101"/>
          <p:cNvGrpSpPr/>
          <p:nvPr/>
        </p:nvGrpSpPr>
        <p:grpSpPr>
          <a:xfrm>
            <a:off x="3505508" y="3575931"/>
            <a:ext cx="368134" cy="371814"/>
            <a:chOff x="-37804925" y="3953450"/>
            <a:chExt cx="315075" cy="318225"/>
          </a:xfrm>
        </p:grpSpPr>
        <p:sp>
          <p:nvSpPr>
            <p:cNvPr id="9420" name="Google Shape;9420;p101"/>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01"/>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01"/>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3" name="Google Shape;9423;p101"/>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4" name="Google Shape;9424;p101"/>
          <p:cNvGrpSpPr/>
          <p:nvPr/>
        </p:nvGrpSpPr>
        <p:grpSpPr>
          <a:xfrm>
            <a:off x="4860977" y="1328538"/>
            <a:ext cx="355663" cy="308725"/>
            <a:chOff x="-28462125" y="3199700"/>
            <a:chExt cx="298550" cy="259150"/>
          </a:xfrm>
        </p:grpSpPr>
        <p:sp>
          <p:nvSpPr>
            <p:cNvPr id="9425" name="Google Shape;9425;p101"/>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01"/>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01"/>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101"/>
          <p:cNvGrpSpPr/>
          <p:nvPr/>
        </p:nvGrpSpPr>
        <p:grpSpPr>
          <a:xfrm>
            <a:off x="4861930" y="1763228"/>
            <a:ext cx="353757" cy="352833"/>
            <a:chOff x="-28461325" y="3545475"/>
            <a:chExt cx="296950" cy="296175"/>
          </a:xfrm>
        </p:grpSpPr>
        <p:sp>
          <p:nvSpPr>
            <p:cNvPr id="9429" name="Google Shape;9429;p101"/>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01"/>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01"/>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01"/>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01"/>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01"/>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101"/>
          <p:cNvGrpSpPr/>
          <p:nvPr/>
        </p:nvGrpSpPr>
        <p:grpSpPr>
          <a:xfrm>
            <a:off x="4858162" y="2213272"/>
            <a:ext cx="361292" cy="352803"/>
            <a:chOff x="-28463700" y="3914875"/>
            <a:chExt cx="303275" cy="296150"/>
          </a:xfrm>
        </p:grpSpPr>
        <p:sp>
          <p:nvSpPr>
            <p:cNvPr id="9436" name="Google Shape;9436;p101"/>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01"/>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101"/>
          <p:cNvGrpSpPr/>
          <p:nvPr/>
        </p:nvGrpSpPr>
        <p:grpSpPr>
          <a:xfrm>
            <a:off x="7092947" y="1369355"/>
            <a:ext cx="351880" cy="227092"/>
            <a:chOff x="-26573400" y="3224125"/>
            <a:chExt cx="295375" cy="190625"/>
          </a:xfrm>
        </p:grpSpPr>
        <p:sp>
          <p:nvSpPr>
            <p:cNvPr id="9439" name="Google Shape;9439;p101"/>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01"/>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101"/>
          <p:cNvGrpSpPr/>
          <p:nvPr/>
        </p:nvGrpSpPr>
        <p:grpSpPr>
          <a:xfrm>
            <a:off x="7092947" y="1763690"/>
            <a:ext cx="351880" cy="351910"/>
            <a:chOff x="-26573400" y="3546250"/>
            <a:chExt cx="295375" cy="295400"/>
          </a:xfrm>
        </p:grpSpPr>
        <p:sp>
          <p:nvSpPr>
            <p:cNvPr id="9442" name="Google Shape;9442;p101"/>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01"/>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01"/>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01"/>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01"/>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101"/>
          <p:cNvGrpSpPr/>
          <p:nvPr/>
        </p:nvGrpSpPr>
        <p:grpSpPr>
          <a:xfrm>
            <a:off x="7081228" y="2213599"/>
            <a:ext cx="375319" cy="352148"/>
            <a:chOff x="-26583625" y="3917025"/>
            <a:chExt cx="315050" cy="295600"/>
          </a:xfrm>
        </p:grpSpPr>
        <p:sp>
          <p:nvSpPr>
            <p:cNvPr id="9448" name="Google Shape;9448;p101"/>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01"/>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01"/>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01"/>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2" name="Google Shape;9452;p101"/>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3" name="Google Shape;9453;p101"/>
          <p:cNvGrpSpPr/>
          <p:nvPr/>
        </p:nvGrpSpPr>
        <p:grpSpPr>
          <a:xfrm>
            <a:off x="5779742" y="3172629"/>
            <a:ext cx="289039" cy="352833"/>
            <a:chOff x="-24694925" y="3518700"/>
            <a:chExt cx="242625" cy="296175"/>
          </a:xfrm>
        </p:grpSpPr>
        <p:sp>
          <p:nvSpPr>
            <p:cNvPr id="9454" name="Google Shape;9454;p101"/>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01"/>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01"/>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01"/>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8" name="Google Shape;9458;p101"/>
          <p:cNvGrpSpPr/>
          <p:nvPr/>
        </p:nvGrpSpPr>
        <p:grpSpPr>
          <a:xfrm>
            <a:off x="5779280" y="3622657"/>
            <a:ext cx="289962" cy="352833"/>
            <a:chOff x="-24709100" y="3888875"/>
            <a:chExt cx="243400" cy="296175"/>
          </a:xfrm>
        </p:grpSpPr>
        <p:sp>
          <p:nvSpPr>
            <p:cNvPr id="9459" name="Google Shape;9459;p101"/>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01"/>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01"/>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101"/>
          <p:cNvGrpSpPr/>
          <p:nvPr/>
        </p:nvGrpSpPr>
        <p:grpSpPr>
          <a:xfrm>
            <a:off x="7979280" y="2695320"/>
            <a:ext cx="356556" cy="349557"/>
            <a:chOff x="-22863675" y="3131775"/>
            <a:chExt cx="299300" cy="293425"/>
          </a:xfrm>
        </p:grpSpPr>
        <p:sp>
          <p:nvSpPr>
            <p:cNvPr id="9463" name="Google Shape;9463;p101"/>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01"/>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01"/>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101"/>
          <p:cNvGrpSpPr/>
          <p:nvPr/>
        </p:nvGrpSpPr>
        <p:grpSpPr>
          <a:xfrm>
            <a:off x="5322144" y="1306499"/>
            <a:ext cx="310602" cy="352803"/>
            <a:chOff x="-28069875" y="3175300"/>
            <a:chExt cx="260725" cy="296150"/>
          </a:xfrm>
        </p:grpSpPr>
        <p:sp>
          <p:nvSpPr>
            <p:cNvPr id="9467" name="Google Shape;9467;p101"/>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01"/>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01"/>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01"/>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01"/>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01"/>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01"/>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01"/>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01"/>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6" name="Google Shape;9476;p101"/>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7" name="Google Shape;9477;p101"/>
          <p:cNvGrpSpPr/>
          <p:nvPr/>
        </p:nvGrpSpPr>
        <p:grpSpPr>
          <a:xfrm>
            <a:off x="5363423" y="2213733"/>
            <a:ext cx="228045" cy="351880"/>
            <a:chOff x="-28032075" y="3916450"/>
            <a:chExt cx="191425" cy="295375"/>
          </a:xfrm>
        </p:grpSpPr>
        <p:sp>
          <p:nvSpPr>
            <p:cNvPr id="9478" name="Google Shape;9478;p101"/>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01"/>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01"/>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1" name="Google Shape;9481;p101"/>
          <p:cNvGrpSpPr/>
          <p:nvPr/>
        </p:nvGrpSpPr>
        <p:grpSpPr>
          <a:xfrm>
            <a:off x="7528769" y="1306484"/>
            <a:ext cx="352833" cy="352833"/>
            <a:chOff x="-26201650" y="3176075"/>
            <a:chExt cx="296175" cy="296175"/>
          </a:xfrm>
        </p:grpSpPr>
        <p:sp>
          <p:nvSpPr>
            <p:cNvPr id="9482" name="Google Shape;9482;p101"/>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01"/>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4" name="Google Shape;9484;p101"/>
          <p:cNvGrpSpPr/>
          <p:nvPr/>
        </p:nvGrpSpPr>
        <p:grpSpPr>
          <a:xfrm>
            <a:off x="7528293" y="1763705"/>
            <a:ext cx="353786" cy="351880"/>
            <a:chOff x="-26204800" y="3547050"/>
            <a:chExt cx="296975" cy="295375"/>
          </a:xfrm>
        </p:grpSpPr>
        <p:sp>
          <p:nvSpPr>
            <p:cNvPr id="9485" name="Google Shape;9485;p101"/>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01"/>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7" name="Google Shape;9487;p101"/>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8" name="Google Shape;9488;p101"/>
          <p:cNvGrpSpPr/>
          <p:nvPr/>
        </p:nvGrpSpPr>
        <p:grpSpPr>
          <a:xfrm>
            <a:off x="6199548" y="2693683"/>
            <a:ext cx="345328" cy="352833"/>
            <a:chOff x="-24353875" y="3147725"/>
            <a:chExt cx="289875" cy="296175"/>
          </a:xfrm>
        </p:grpSpPr>
        <p:sp>
          <p:nvSpPr>
            <p:cNvPr id="9489" name="Google Shape;9489;p101"/>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01"/>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101"/>
          <p:cNvGrpSpPr/>
          <p:nvPr/>
        </p:nvGrpSpPr>
        <p:grpSpPr>
          <a:xfrm>
            <a:off x="6207530" y="3173090"/>
            <a:ext cx="329365" cy="351910"/>
            <a:chOff x="-24344425" y="3519475"/>
            <a:chExt cx="276475" cy="295400"/>
          </a:xfrm>
        </p:grpSpPr>
        <p:sp>
          <p:nvSpPr>
            <p:cNvPr id="9492" name="Google Shape;9492;p101"/>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01"/>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101"/>
          <p:cNvGrpSpPr/>
          <p:nvPr/>
        </p:nvGrpSpPr>
        <p:grpSpPr>
          <a:xfrm>
            <a:off x="6197210" y="3625010"/>
            <a:ext cx="350004" cy="348128"/>
            <a:chOff x="-24353075" y="3891250"/>
            <a:chExt cx="293800" cy="292225"/>
          </a:xfrm>
        </p:grpSpPr>
        <p:sp>
          <p:nvSpPr>
            <p:cNvPr id="9495" name="Google Shape;9495;p101"/>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01"/>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101"/>
          <p:cNvGrpSpPr/>
          <p:nvPr/>
        </p:nvGrpSpPr>
        <p:grpSpPr>
          <a:xfrm>
            <a:off x="7980681" y="3173313"/>
            <a:ext cx="353757" cy="351463"/>
            <a:chOff x="-22845575" y="3504075"/>
            <a:chExt cx="296950" cy="295025"/>
          </a:xfrm>
        </p:grpSpPr>
        <p:sp>
          <p:nvSpPr>
            <p:cNvPr id="9498" name="Google Shape;9498;p101"/>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01"/>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101"/>
          <p:cNvGrpSpPr/>
          <p:nvPr/>
        </p:nvGrpSpPr>
        <p:grpSpPr>
          <a:xfrm>
            <a:off x="5773862" y="1306961"/>
            <a:ext cx="299344" cy="351880"/>
            <a:chOff x="-27691025" y="3175300"/>
            <a:chExt cx="251275" cy="295375"/>
          </a:xfrm>
        </p:grpSpPr>
        <p:sp>
          <p:nvSpPr>
            <p:cNvPr id="9501" name="Google Shape;9501;p101"/>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101"/>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01"/>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01"/>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101"/>
          <p:cNvGrpSpPr/>
          <p:nvPr/>
        </p:nvGrpSpPr>
        <p:grpSpPr>
          <a:xfrm>
            <a:off x="5746179" y="1825637"/>
            <a:ext cx="354710" cy="228015"/>
            <a:chOff x="-27721750" y="3598250"/>
            <a:chExt cx="297750" cy="191400"/>
          </a:xfrm>
        </p:grpSpPr>
        <p:sp>
          <p:nvSpPr>
            <p:cNvPr id="9506" name="Google Shape;9506;p101"/>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01"/>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8" name="Google Shape;9508;p101"/>
          <p:cNvGrpSpPr/>
          <p:nvPr/>
        </p:nvGrpSpPr>
        <p:grpSpPr>
          <a:xfrm>
            <a:off x="5747579" y="2219183"/>
            <a:ext cx="351910" cy="340980"/>
            <a:chOff x="-27719400" y="3925600"/>
            <a:chExt cx="295400" cy="286225"/>
          </a:xfrm>
        </p:grpSpPr>
        <p:sp>
          <p:nvSpPr>
            <p:cNvPr id="9509" name="Google Shape;9509;p101"/>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01"/>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1" name="Google Shape;9511;p101"/>
          <p:cNvGrpSpPr/>
          <p:nvPr/>
        </p:nvGrpSpPr>
        <p:grpSpPr>
          <a:xfrm>
            <a:off x="7968851" y="1306023"/>
            <a:ext cx="353757" cy="353757"/>
            <a:chOff x="-25834600" y="3176875"/>
            <a:chExt cx="296950" cy="296950"/>
          </a:xfrm>
        </p:grpSpPr>
        <p:sp>
          <p:nvSpPr>
            <p:cNvPr id="9512" name="Google Shape;9512;p101"/>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01"/>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01"/>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01"/>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01"/>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101"/>
          <p:cNvGrpSpPr/>
          <p:nvPr/>
        </p:nvGrpSpPr>
        <p:grpSpPr>
          <a:xfrm>
            <a:off x="7968851" y="1774024"/>
            <a:ext cx="353757" cy="331241"/>
            <a:chOff x="-25834600" y="3564375"/>
            <a:chExt cx="296950" cy="278050"/>
          </a:xfrm>
        </p:grpSpPr>
        <p:sp>
          <p:nvSpPr>
            <p:cNvPr id="9518" name="Google Shape;9518;p101"/>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01"/>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01"/>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01"/>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01"/>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01"/>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01"/>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01"/>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6" name="Google Shape;9526;p101"/>
          <p:cNvGrpSpPr/>
          <p:nvPr/>
        </p:nvGrpSpPr>
        <p:grpSpPr>
          <a:xfrm>
            <a:off x="7966974" y="2213376"/>
            <a:ext cx="357509" cy="352595"/>
            <a:chOff x="-25834600" y="3915850"/>
            <a:chExt cx="300100" cy="295975"/>
          </a:xfrm>
        </p:grpSpPr>
        <p:sp>
          <p:nvSpPr>
            <p:cNvPr id="9527" name="Google Shape;9527;p101"/>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01"/>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01"/>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0" name="Google Shape;9530;p101"/>
          <p:cNvGrpSpPr/>
          <p:nvPr/>
        </p:nvGrpSpPr>
        <p:grpSpPr>
          <a:xfrm>
            <a:off x="6702402" y="2694606"/>
            <a:ext cx="228968" cy="350987"/>
            <a:chOff x="-23930925" y="3149300"/>
            <a:chExt cx="192200" cy="294625"/>
          </a:xfrm>
        </p:grpSpPr>
        <p:sp>
          <p:nvSpPr>
            <p:cNvPr id="9531" name="Google Shape;9531;p101"/>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01"/>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01"/>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01"/>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101"/>
          <p:cNvGrpSpPr/>
          <p:nvPr/>
        </p:nvGrpSpPr>
        <p:grpSpPr>
          <a:xfrm>
            <a:off x="6659232" y="3173090"/>
            <a:ext cx="315307" cy="351910"/>
            <a:chOff x="-23962425" y="3519475"/>
            <a:chExt cx="264675" cy="295400"/>
          </a:xfrm>
        </p:grpSpPr>
        <p:sp>
          <p:nvSpPr>
            <p:cNvPr id="9536" name="Google Shape;9536;p101"/>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01"/>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8" name="Google Shape;9538;p101"/>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9" name="Google Shape;9539;p101"/>
          <p:cNvGrpSpPr/>
          <p:nvPr/>
        </p:nvGrpSpPr>
        <p:grpSpPr>
          <a:xfrm>
            <a:off x="8037908" y="3623134"/>
            <a:ext cx="239302" cy="351880"/>
            <a:chOff x="-22788075" y="3904625"/>
            <a:chExt cx="200875" cy="295375"/>
          </a:xfrm>
        </p:grpSpPr>
        <p:sp>
          <p:nvSpPr>
            <p:cNvPr id="9540" name="Google Shape;9540;p101"/>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01"/>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01"/>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01"/>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101"/>
          <p:cNvGrpSpPr/>
          <p:nvPr/>
        </p:nvGrpSpPr>
        <p:grpSpPr>
          <a:xfrm>
            <a:off x="6193206" y="1306499"/>
            <a:ext cx="354710" cy="352803"/>
            <a:chOff x="-27351575" y="3175300"/>
            <a:chExt cx="297750" cy="296150"/>
          </a:xfrm>
        </p:grpSpPr>
        <p:sp>
          <p:nvSpPr>
            <p:cNvPr id="9545" name="Google Shape;9545;p101"/>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01"/>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01"/>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01"/>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101"/>
          <p:cNvGrpSpPr/>
          <p:nvPr/>
        </p:nvGrpSpPr>
        <p:grpSpPr>
          <a:xfrm>
            <a:off x="6235914" y="1763109"/>
            <a:ext cx="269293" cy="353072"/>
            <a:chOff x="-27313750" y="3545275"/>
            <a:chExt cx="226050" cy="296375"/>
          </a:xfrm>
        </p:grpSpPr>
        <p:sp>
          <p:nvSpPr>
            <p:cNvPr id="9550" name="Google Shape;9550;p101"/>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01"/>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01"/>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3" name="Google Shape;9553;p101"/>
          <p:cNvGrpSpPr/>
          <p:nvPr/>
        </p:nvGrpSpPr>
        <p:grpSpPr>
          <a:xfrm>
            <a:off x="6193206" y="2211380"/>
            <a:ext cx="354710" cy="356586"/>
            <a:chOff x="-27351575" y="3915650"/>
            <a:chExt cx="297750" cy="299325"/>
          </a:xfrm>
        </p:grpSpPr>
        <p:sp>
          <p:nvSpPr>
            <p:cNvPr id="9554" name="Google Shape;9554;p101"/>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01"/>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6" name="Google Shape;9556;p101"/>
          <p:cNvGrpSpPr/>
          <p:nvPr/>
        </p:nvGrpSpPr>
        <p:grpSpPr>
          <a:xfrm>
            <a:off x="4880696" y="2693579"/>
            <a:ext cx="319060" cy="353042"/>
            <a:chOff x="-25445525" y="3175900"/>
            <a:chExt cx="267825" cy="296350"/>
          </a:xfrm>
        </p:grpSpPr>
        <p:sp>
          <p:nvSpPr>
            <p:cNvPr id="9557" name="Google Shape;9557;p101"/>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01"/>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01"/>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101"/>
          <p:cNvGrpSpPr/>
          <p:nvPr/>
        </p:nvGrpSpPr>
        <p:grpSpPr>
          <a:xfrm>
            <a:off x="4862410" y="3183902"/>
            <a:ext cx="355633" cy="330288"/>
            <a:chOff x="-25465200" y="3565175"/>
            <a:chExt cx="298525" cy="277250"/>
          </a:xfrm>
        </p:grpSpPr>
        <p:sp>
          <p:nvSpPr>
            <p:cNvPr id="9561" name="Google Shape;9561;p101"/>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01"/>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101"/>
          <p:cNvGrpSpPr/>
          <p:nvPr/>
        </p:nvGrpSpPr>
        <p:grpSpPr>
          <a:xfrm>
            <a:off x="4861948" y="3623432"/>
            <a:ext cx="356556" cy="351285"/>
            <a:chOff x="-25465200" y="3916150"/>
            <a:chExt cx="299300" cy="294875"/>
          </a:xfrm>
        </p:grpSpPr>
        <p:sp>
          <p:nvSpPr>
            <p:cNvPr id="9564" name="Google Shape;9564;p101"/>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01"/>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101"/>
          <p:cNvGrpSpPr/>
          <p:nvPr/>
        </p:nvGrpSpPr>
        <p:grpSpPr>
          <a:xfrm>
            <a:off x="7089388" y="2693698"/>
            <a:ext cx="351880" cy="352803"/>
            <a:chOff x="-23615075" y="3148525"/>
            <a:chExt cx="295375" cy="296150"/>
          </a:xfrm>
        </p:grpSpPr>
        <p:sp>
          <p:nvSpPr>
            <p:cNvPr id="9567" name="Google Shape;9567;p101"/>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01"/>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01"/>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01"/>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1" name="Google Shape;9571;p101"/>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2" name="Google Shape;9572;p101"/>
          <p:cNvGrpSpPr/>
          <p:nvPr/>
        </p:nvGrpSpPr>
        <p:grpSpPr>
          <a:xfrm>
            <a:off x="7088911" y="3632977"/>
            <a:ext cx="352833" cy="332194"/>
            <a:chOff x="-23615075" y="3906200"/>
            <a:chExt cx="296175" cy="278850"/>
          </a:xfrm>
        </p:grpSpPr>
        <p:sp>
          <p:nvSpPr>
            <p:cNvPr id="9573" name="Google Shape;9573;p101"/>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01"/>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01"/>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6" name="Google Shape;9576;p101"/>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7" name="Google Shape;9577;p101"/>
          <p:cNvGrpSpPr/>
          <p:nvPr/>
        </p:nvGrpSpPr>
        <p:grpSpPr>
          <a:xfrm>
            <a:off x="6637880" y="1306618"/>
            <a:ext cx="353757" cy="352565"/>
            <a:chOff x="-26980600" y="3175500"/>
            <a:chExt cx="296950" cy="295950"/>
          </a:xfrm>
        </p:grpSpPr>
        <p:sp>
          <p:nvSpPr>
            <p:cNvPr id="9578" name="Google Shape;9578;p101"/>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01"/>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01"/>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1" name="Google Shape;9581;p101"/>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2" name="Google Shape;9582;p101"/>
          <p:cNvGrpSpPr/>
          <p:nvPr/>
        </p:nvGrpSpPr>
        <p:grpSpPr>
          <a:xfrm>
            <a:off x="6638357" y="2245154"/>
            <a:ext cx="352803" cy="289039"/>
            <a:chOff x="-26981375" y="3951875"/>
            <a:chExt cx="296150" cy="242625"/>
          </a:xfrm>
        </p:grpSpPr>
        <p:sp>
          <p:nvSpPr>
            <p:cNvPr id="9583" name="Google Shape;9583;p101"/>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01"/>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01"/>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6" name="Google Shape;9586;p101"/>
          <p:cNvGrpSpPr/>
          <p:nvPr/>
        </p:nvGrpSpPr>
        <p:grpSpPr>
          <a:xfrm>
            <a:off x="5303399" y="2692745"/>
            <a:ext cx="351910" cy="354710"/>
            <a:chOff x="-25094250" y="3176075"/>
            <a:chExt cx="295400" cy="297750"/>
          </a:xfrm>
        </p:grpSpPr>
        <p:sp>
          <p:nvSpPr>
            <p:cNvPr id="9587" name="Google Shape;9587;p101"/>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01"/>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01"/>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101"/>
          <p:cNvGrpSpPr/>
          <p:nvPr/>
        </p:nvGrpSpPr>
        <p:grpSpPr>
          <a:xfrm>
            <a:off x="5303399" y="3173106"/>
            <a:ext cx="351910" cy="351880"/>
            <a:chOff x="-25094250" y="3547050"/>
            <a:chExt cx="295400" cy="295375"/>
          </a:xfrm>
        </p:grpSpPr>
        <p:sp>
          <p:nvSpPr>
            <p:cNvPr id="9591" name="Google Shape;9591;p101"/>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01"/>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01"/>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01"/>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01"/>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6" name="Google Shape;9596;p101"/>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7" name="Google Shape;9597;p101"/>
          <p:cNvGrpSpPr/>
          <p:nvPr/>
        </p:nvGrpSpPr>
        <p:grpSpPr>
          <a:xfrm>
            <a:off x="7535476" y="2693698"/>
            <a:ext cx="352803" cy="352803"/>
            <a:chOff x="-23245675" y="3148525"/>
            <a:chExt cx="296150" cy="296150"/>
          </a:xfrm>
        </p:grpSpPr>
        <p:sp>
          <p:nvSpPr>
            <p:cNvPr id="9598" name="Google Shape;9598;p101"/>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01"/>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01"/>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1" name="Google Shape;9601;p101"/>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2" name="Google Shape;9602;p101"/>
          <p:cNvGrpSpPr/>
          <p:nvPr/>
        </p:nvGrpSpPr>
        <p:grpSpPr>
          <a:xfrm>
            <a:off x="7535938" y="3622672"/>
            <a:ext cx="351880" cy="352803"/>
            <a:chOff x="-23244900" y="3888100"/>
            <a:chExt cx="295375" cy="296150"/>
          </a:xfrm>
        </p:grpSpPr>
        <p:sp>
          <p:nvSpPr>
            <p:cNvPr id="9603" name="Google Shape;9603;p101"/>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01"/>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01"/>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01"/>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01"/>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01"/>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01"/>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01"/>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01"/>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01"/>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01"/>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4" name="Google Shape;9614;p101"/>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01"/>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9616" name="Google Shape;9616;p101"/>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20" name="Shape 9620"/>
        <p:cNvGrpSpPr/>
        <p:nvPr/>
      </p:nvGrpSpPr>
      <p:grpSpPr>
        <a:xfrm>
          <a:off x="0" y="0"/>
          <a:ext cx="0" cy="0"/>
          <a:chOff x="0" y="0"/>
          <a:chExt cx="0" cy="0"/>
        </a:xfrm>
      </p:grpSpPr>
      <p:sp>
        <p:nvSpPr>
          <p:cNvPr id="9621" name="Google Shape;9621;p102"/>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2" name="Google Shape;9622;p102"/>
          <p:cNvGrpSpPr/>
          <p:nvPr/>
        </p:nvGrpSpPr>
        <p:grpSpPr>
          <a:xfrm>
            <a:off x="850004" y="1823018"/>
            <a:ext cx="367261" cy="367261"/>
            <a:chOff x="-65145700" y="3727425"/>
            <a:chExt cx="317425" cy="317425"/>
          </a:xfrm>
        </p:grpSpPr>
        <p:sp>
          <p:nvSpPr>
            <p:cNvPr id="9623" name="Google Shape;9623;p102"/>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02"/>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102"/>
          <p:cNvGrpSpPr/>
          <p:nvPr/>
        </p:nvGrpSpPr>
        <p:grpSpPr>
          <a:xfrm>
            <a:off x="853201" y="2251933"/>
            <a:ext cx="360868" cy="367261"/>
            <a:chOff x="-65144125" y="4094450"/>
            <a:chExt cx="311900" cy="317425"/>
          </a:xfrm>
        </p:grpSpPr>
        <p:sp>
          <p:nvSpPr>
            <p:cNvPr id="9626" name="Google Shape;9626;p102"/>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02"/>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02"/>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9" name="Google Shape;9629;p102"/>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0" name="Google Shape;9630;p102"/>
          <p:cNvGrpSpPr/>
          <p:nvPr/>
        </p:nvGrpSpPr>
        <p:grpSpPr>
          <a:xfrm>
            <a:off x="3056770" y="1822628"/>
            <a:ext cx="370645" cy="368042"/>
            <a:chOff x="-63250675" y="3744075"/>
            <a:chExt cx="320350" cy="318100"/>
          </a:xfrm>
        </p:grpSpPr>
        <p:sp>
          <p:nvSpPr>
            <p:cNvPr id="9631" name="Google Shape;9631;p102"/>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02"/>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02"/>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102"/>
          <p:cNvGrpSpPr/>
          <p:nvPr/>
        </p:nvGrpSpPr>
        <p:grpSpPr>
          <a:xfrm>
            <a:off x="3058462" y="2251933"/>
            <a:ext cx="367261" cy="367261"/>
            <a:chOff x="-63250675" y="4110200"/>
            <a:chExt cx="317425" cy="317425"/>
          </a:xfrm>
        </p:grpSpPr>
        <p:sp>
          <p:nvSpPr>
            <p:cNvPr id="9635" name="Google Shape;9635;p102"/>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02"/>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02"/>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02"/>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02"/>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02"/>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02"/>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02"/>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02"/>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4" name="Google Shape;9644;p102"/>
          <p:cNvGrpSpPr/>
          <p:nvPr/>
        </p:nvGrpSpPr>
        <p:grpSpPr>
          <a:xfrm>
            <a:off x="1737509" y="2749028"/>
            <a:ext cx="359075" cy="358844"/>
            <a:chOff x="-61351725" y="3372400"/>
            <a:chExt cx="310350" cy="310150"/>
          </a:xfrm>
        </p:grpSpPr>
        <p:sp>
          <p:nvSpPr>
            <p:cNvPr id="9645" name="Google Shape;9645;p102"/>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02"/>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02"/>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102"/>
          <p:cNvGrpSpPr/>
          <p:nvPr/>
        </p:nvGrpSpPr>
        <p:grpSpPr>
          <a:xfrm>
            <a:off x="1733864" y="3212084"/>
            <a:ext cx="366364" cy="333534"/>
            <a:chOff x="-61354875" y="3751050"/>
            <a:chExt cx="316650" cy="288275"/>
          </a:xfrm>
        </p:grpSpPr>
        <p:sp>
          <p:nvSpPr>
            <p:cNvPr id="9649" name="Google Shape;9649;p102"/>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02"/>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02"/>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102"/>
          <p:cNvGrpSpPr/>
          <p:nvPr/>
        </p:nvGrpSpPr>
        <p:grpSpPr>
          <a:xfrm>
            <a:off x="1733864" y="3653724"/>
            <a:ext cx="366364" cy="367290"/>
            <a:chOff x="-61354875" y="4101525"/>
            <a:chExt cx="316650" cy="317450"/>
          </a:xfrm>
        </p:grpSpPr>
        <p:sp>
          <p:nvSpPr>
            <p:cNvPr id="9653" name="Google Shape;9653;p102"/>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02"/>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102"/>
          <p:cNvGrpSpPr/>
          <p:nvPr/>
        </p:nvGrpSpPr>
        <p:grpSpPr>
          <a:xfrm>
            <a:off x="3950299" y="2745600"/>
            <a:ext cx="368157" cy="365699"/>
            <a:chOff x="-59470075" y="3308975"/>
            <a:chExt cx="318200" cy="316075"/>
          </a:xfrm>
        </p:grpSpPr>
        <p:sp>
          <p:nvSpPr>
            <p:cNvPr id="9656" name="Google Shape;9656;p102"/>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02"/>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02"/>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02"/>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02"/>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02"/>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02"/>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02"/>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02"/>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102"/>
          <p:cNvGrpSpPr/>
          <p:nvPr/>
        </p:nvGrpSpPr>
        <p:grpSpPr>
          <a:xfrm>
            <a:off x="1295729" y="1381305"/>
            <a:ext cx="367261" cy="364686"/>
            <a:chOff x="-64781025" y="3361050"/>
            <a:chExt cx="317425" cy="315200"/>
          </a:xfrm>
        </p:grpSpPr>
        <p:sp>
          <p:nvSpPr>
            <p:cNvPr id="9666" name="Google Shape;9666;p102"/>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02"/>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02"/>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02"/>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0" name="Google Shape;9670;p102"/>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02"/>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02"/>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3" name="Google Shape;9673;p102"/>
          <p:cNvGrpSpPr/>
          <p:nvPr/>
        </p:nvGrpSpPr>
        <p:grpSpPr>
          <a:xfrm>
            <a:off x="3500129" y="1822744"/>
            <a:ext cx="382765" cy="367810"/>
            <a:chOff x="-62890750" y="3747425"/>
            <a:chExt cx="330825" cy="317900"/>
          </a:xfrm>
        </p:grpSpPr>
        <p:sp>
          <p:nvSpPr>
            <p:cNvPr id="9674" name="Google Shape;9674;p102"/>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02"/>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02"/>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02"/>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02"/>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02"/>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02"/>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02"/>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02"/>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02"/>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02"/>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02"/>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02"/>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02"/>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102"/>
          <p:cNvGrpSpPr/>
          <p:nvPr/>
        </p:nvGrpSpPr>
        <p:grpSpPr>
          <a:xfrm>
            <a:off x="3507881" y="2252381"/>
            <a:ext cx="367261" cy="366364"/>
            <a:chOff x="-62884425" y="4111775"/>
            <a:chExt cx="317425" cy="316650"/>
          </a:xfrm>
        </p:grpSpPr>
        <p:sp>
          <p:nvSpPr>
            <p:cNvPr id="9689" name="Google Shape;9689;p102"/>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02"/>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102"/>
          <p:cNvGrpSpPr/>
          <p:nvPr/>
        </p:nvGrpSpPr>
        <p:grpSpPr>
          <a:xfrm>
            <a:off x="2180515" y="2748450"/>
            <a:ext cx="365438" cy="360001"/>
            <a:chOff x="-60991775" y="3376900"/>
            <a:chExt cx="315850" cy="311150"/>
          </a:xfrm>
        </p:grpSpPr>
        <p:sp>
          <p:nvSpPr>
            <p:cNvPr id="9692" name="Google Shape;9692;p102"/>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02"/>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02"/>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5" name="Google Shape;9695;p102"/>
          <p:cNvGrpSpPr/>
          <p:nvPr/>
        </p:nvGrpSpPr>
        <p:grpSpPr>
          <a:xfrm>
            <a:off x="2180052" y="3199314"/>
            <a:ext cx="366364" cy="359075"/>
            <a:chOff x="-60988625" y="3740800"/>
            <a:chExt cx="316650" cy="310350"/>
          </a:xfrm>
        </p:grpSpPr>
        <p:sp>
          <p:nvSpPr>
            <p:cNvPr id="9696" name="Google Shape;9696;p102"/>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02"/>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02"/>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102"/>
          <p:cNvGrpSpPr/>
          <p:nvPr/>
        </p:nvGrpSpPr>
        <p:grpSpPr>
          <a:xfrm>
            <a:off x="2180052" y="3654765"/>
            <a:ext cx="366364" cy="365207"/>
            <a:chOff x="-60987850" y="4100950"/>
            <a:chExt cx="316650" cy="315650"/>
          </a:xfrm>
        </p:grpSpPr>
        <p:sp>
          <p:nvSpPr>
            <p:cNvPr id="9700" name="Google Shape;9700;p102"/>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02"/>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02"/>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02"/>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02"/>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102"/>
          <p:cNvGrpSpPr/>
          <p:nvPr/>
        </p:nvGrpSpPr>
        <p:grpSpPr>
          <a:xfrm>
            <a:off x="3949836" y="3200225"/>
            <a:ext cx="369083" cy="357253"/>
            <a:chOff x="-59447250" y="3706150"/>
            <a:chExt cx="319000" cy="308775"/>
          </a:xfrm>
        </p:grpSpPr>
        <p:sp>
          <p:nvSpPr>
            <p:cNvPr id="9706" name="Google Shape;9706;p102"/>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02"/>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02"/>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02"/>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0" name="Google Shape;9710;p102"/>
          <p:cNvGrpSpPr/>
          <p:nvPr/>
        </p:nvGrpSpPr>
        <p:grpSpPr>
          <a:xfrm>
            <a:off x="1738564" y="1381536"/>
            <a:ext cx="368186" cy="364224"/>
            <a:chOff x="-64406125" y="3362225"/>
            <a:chExt cx="318225" cy="314800"/>
          </a:xfrm>
        </p:grpSpPr>
        <p:sp>
          <p:nvSpPr>
            <p:cNvPr id="9711" name="Google Shape;9711;p102"/>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02"/>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3" name="Google Shape;9713;p102"/>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4" name="Google Shape;9714;p102"/>
          <p:cNvGrpSpPr/>
          <p:nvPr/>
        </p:nvGrpSpPr>
        <p:grpSpPr>
          <a:xfrm>
            <a:off x="1739027" y="2252381"/>
            <a:ext cx="367261" cy="366364"/>
            <a:chOff x="-64410850" y="4094450"/>
            <a:chExt cx="317425" cy="316650"/>
          </a:xfrm>
        </p:grpSpPr>
        <p:sp>
          <p:nvSpPr>
            <p:cNvPr id="9715" name="Google Shape;9715;p102"/>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02"/>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02"/>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8" name="Google Shape;9718;p102"/>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9" name="Google Shape;9719;p102"/>
          <p:cNvGrpSpPr/>
          <p:nvPr/>
        </p:nvGrpSpPr>
        <p:grpSpPr>
          <a:xfrm>
            <a:off x="3960575" y="1822454"/>
            <a:ext cx="365467" cy="368389"/>
            <a:chOff x="-62516625" y="3743175"/>
            <a:chExt cx="315875" cy="318400"/>
          </a:xfrm>
        </p:grpSpPr>
        <p:sp>
          <p:nvSpPr>
            <p:cNvPr id="9720" name="Google Shape;9720;p102"/>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02"/>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102"/>
          <p:cNvGrpSpPr/>
          <p:nvPr/>
        </p:nvGrpSpPr>
        <p:grpSpPr>
          <a:xfrm>
            <a:off x="3967415" y="2272426"/>
            <a:ext cx="351786" cy="326274"/>
            <a:chOff x="-62511900" y="4129100"/>
            <a:chExt cx="304050" cy="282000"/>
          </a:xfrm>
        </p:grpSpPr>
        <p:sp>
          <p:nvSpPr>
            <p:cNvPr id="9723" name="Google Shape;9723;p102"/>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02"/>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02"/>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02"/>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02"/>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102"/>
          <p:cNvGrpSpPr/>
          <p:nvPr/>
        </p:nvGrpSpPr>
        <p:grpSpPr>
          <a:xfrm>
            <a:off x="2645537" y="2744820"/>
            <a:ext cx="310770" cy="367261"/>
            <a:chOff x="-60597975" y="3367475"/>
            <a:chExt cx="268600" cy="317425"/>
          </a:xfrm>
        </p:grpSpPr>
        <p:sp>
          <p:nvSpPr>
            <p:cNvPr id="9729" name="Google Shape;9729;p102"/>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02"/>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02"/>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02"/>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02"/>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4" name="Google Shape;9734;p102"/>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5" name="Google Shape;9735;p102"/>
          <p:cNvGrpSpPr/>
          <p:nvPr/>
        </p:nvGrpSpPr>
        <p:grpSpPr>
          <a:xfrm>
            <a:off x="2617740" y="3706136"/>
            <a:ext cx="366364" cy="262465"/>
            <a:chOff x="-60621600" y="4145650"/>
            <a:chExt cx="316650" cy="226850"/>
          </a:xfrm>
        </p:grpSpPr>
        <p:sp>
          <p:nvSpPr>
            <p:cNvPr id="9736" name="Google Shape;9736;p102"/>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02"/>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02"/>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102"/>
          <p:cNvGrpSpPr/>
          <p:nvPr/>
        </p:nvGrpSpPr>
        <p:grpSpPr>
          <a:xfrm>
            <a:off x="3954392" y="3654635"/>
            <a:ext cx="359972" cy="365467"/>
            <a:chOff x="-59400775" y="4084200"/>
            <a:chExt cx="311125" cy="315875"/>
          </a:xfrm>
        </p:grpSpPr>
        <p:sp>
          <p:nvSpPr>
            <p:cNvPr id="9740" name="Google Shape;9740;p102"/>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02"/>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02"/>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02"/>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02"/>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02"/>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102"/>
          <p:cNvGrpSpPr/>
          <p:nvPr/>
        </p:nvGrpSpPr>
        <p:grpSpPr>
          <a:xfrm>
            <a:off x="2178486" y="1380466"/>
            <a:ext cx="365438" cy="366364"/>
            <a:chOff x="-64044600" y="3360375"/>
            <a:chExt cx="315850" cy="316650"/>
          </a:xfrm>
        </p:grpSpPr>
        <p:sp>
          <p:nvSpPr>
            <p:cNvPr id="9747" name="Google Shape;9747;p102"/>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02"/>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02"/>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102"/>
          <p:cNvGrpSpPr/>
          <p:nvPr/>
        </p:nvGrpSpPr>
        <p:grpSpPr>
          <a:xfrm>
            <a:off x="2204909" y="1823018"/>
            <a:ext cx="312592" cy="367261"/>
            <a:chOff x="-64022550" y="3727425"/>
            <a:chExt cx="270175" cy="317425"/>
          </a:xfrm>
        </p:grpSpPr>
        <p:sp>
          <p:nvSpPr>
            <p:cNvPr id="9751" name="Google Shape;9751;p102"/>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02"/>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02"/>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4" name="Google Shape;9754;p102"/>
          <p:cNvGrpSpPr/>
          <p:nvPr/>
        </p:nvGrpSpPr>
        <p:grpSpPr>
          <a:xfrm>
            <a:off x="2229047" y="2251918"/>
            <a:ext cx="264317" cy="367290"/>
            <a:chOff x="-64001300" y="4093650"/>
            <a:chExt cx="228450" cy="317450"/>
          </a:xfrm>
        </p:grpSpPr>
        <p:sp>
          <p:nvSpPr>
            <p:cNvPr id="9755" name="Google Shape;9755;p102"/>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02"/>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02"/>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02"/>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102"/>
          <p:cNvGrpSpPr/>
          <p:nvPr/>
        </p:nvGrpSpPr>
        <p:grpSpPr>
          <a:xfrm>
            <a:off x="848051" y="2745210"/>
            <a:ext cx="359972" cy="366480"/>
            <a:chOff x="-62148800" y="3377700"/>
            <a:chExt cx="311125" cy="316750"/>
          </a:xfrm>
        </p:grpSpPr>
        <p:sp>
          <p:nvSpPr>
            <p:cNvPr id="9760" name="Google Shape;9760;p102"/>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02"/>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2" name="Google Shape;9762;p102"/>
          <p:cNvGrpSpPr/>
          <p:nvPr/>
        </p:nvGrpSpPr>
        <p:grpSpPr>
          <a:xfrm>
            <a:off x="843958" y="3195207"/>
            <a:ext cx="368157" cy="367290"/>
            <a:chOff x="-62154300" y="3743950"/>
            <a:chExt cx="318200" cy="317450"/>
          </a:xfrm>
        </p:grpSpPr>
        <p:sp>
          <p:nvSpPr>
            <p:cNvPr id="9763" name="Google Shape;9763;p102"/>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02"/>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5" name="Google Shape;9765;p102"/>
          <p:cNvGrpSpPr/>
          <p:nvPr/>
        </p:nvGrpSpPr>
        <p:grpSpPr>
          <a:xfrm>
            <a:off x="843944" y="3654187"/>
            <a:ext cx="368186" cy="366364"/>
            <a:chOff x="-62151950" y="4111775"/>
            <a:chExt cx="318225" cy="316650"/>
          </a:xfrm>
        </p:grpSpPr>
        <p:sp>
          <p:nvSpPr>
            <p:cNvPr id="9766" name="Google Shape;9766;p102"/>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02"/>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02"/>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02"/>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102"/>
          <p:cNvGrpSpPr/>
          <p:nvPr/>
        </p:nvGrpSpPr>
        <p:grpSpPr>
          <a:xfrm>
            <a:off x="3062568" y="2744733"/>
            <a:ext cx="368157" cy="367434"/>
            <a:chOff x="-60254550" y="3367325"/>
            <a:chExt cx="318200" cy="317575"/>
          </a:xfrm>
        </p:grpSpPr>
        <p:sp>
          <p:nvSpPr>
            <p:cNvPr id="9771" name="Google Shape;9771;p102"/>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02"/>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02"/>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02"/>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102"/>
          <p:cNvGrpSpPr/>
          <p:nvPr/>
        </p:nvGrpSpPr>
        <p:grpSpPr>
          <a:xfrm>
            <a:off x="3063465" y="3195727"/>
            <a:ext cx="366364" cy="366248"/>
            <a:chOff x="-60255350" y="3733825"/>
            <a:chExt cx="316650" cy="316550"/>
          </a:xfrm>
        </p:grpSpPr>
        <p:sp>
          <p:nvSpPr>
            <p:cNvPr id="9776" name="Google Shape;9776;p102"/>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02"/>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02"/>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02"/>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02"/>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02"/>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02"/>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102"/>
          <p:cNvGrpSpPr/>
          <p:nvPr/>
        </p:nvGrpSpPr>
        <p:grpSpPr>
          <a:xfrm>
            <a:off x="3091262" y="3654635"/>
            <a:ext cx="310770" cy="365467"/>
            <a:chOff x="-60232500" y="4101525"/>
            <a:chExt cx="268600" cy="315875"/>
          </a:xfrm>
        </p:grpSpPr>
        <p:sp>
          <p:nvSpPr>
            <p:cNvPr id="9784" name="Google Shape;9784;p102"/>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02"/>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6" name="Google Shape;9786;p102"/>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7" name="Google Shape;9787;p102"/>
          <p:cNvGrpSpPr/>
          <p:nvPr/>
        </p:nvGrpSpPr>
        <p:grpSpPr>
          <a:xfrm>
            <a:off x="2624262" y="1380466"/>
            <a:ext cx="368186" cy="366364"/>
            <a:chOff x="-63679950" y="3360375"/>
            <a:chExt cx="318225" cy="316650"/>
          </a:xfrm>
        </p:grpSpPr>
        <p:sp>
          <p:nvSpPr>
            <p:cNvPr id="9788" name="Google Shape;9788;p102"/>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02"/>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02"/>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02"/>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2" name="Google Shape;9792;p102"/>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3" name="Google Shape;9793;p102"/>
          <p:cNvGrpSpPr/>
          <p:nvPr/>
        </p:nvGrpSpPr>
        <p:grpSpPr>
          <a:xfrm>
            <a:off x="2622889" y="2251803"/>
            <a:ext cx="370934" cy="367521"/>
            <a:chOff x="-63679950" y="4093450"/>
            <a:chExt cx="320600" cy="317650"/>
          </a:xfrm>
        </p:grpSpPr>
        <p:sp>
          <p:nvSpPr>
            <p:cNvPr id="9794" name="Google Shape;9794;p102"/>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02"/>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02"/>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7" name="Google Shape;9797;p102"/>
          <p:cNvGrpSpPr/>
          <p:nvPr/>
        </p:nvGrpSpPr>
        <p:grpSpPr>
          <a:xfrm>
            <a:off x="1283006" y="2744805"/>
            <a:ext cx="366364" cy="367290"/>
            <a:chOff x="-61784125" y="3377700"/>
            <a:chExt cx="316650" cy="317450"/>
          </a:xfrm>
        </p:grpSpPr>
        <p:sp>
          <p:nvSpPr>
            <p:cNvPr id="9798" name="Google Shape;9798;p102"/>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02"/>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02"/>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02"/>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02"/>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02"/>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02"/>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102"/>
          <p:cNvGrpSpPr/>
          <p:nvPr/>
        </p:nvGrpSpPr>
        <p:grpSpPr>
          <a:xfrm>
            <a:off x="1283006" y="3195207"/>
            <a:ext cx="366364" cy="367290"/>
            <a:chOff x="-61783350" y="3743950"/>
            <a:chExt cx="316650" cy="317450"/>
          </a:xfrm>
        </p:grpSpPr>
        <p:sp>
          <p:nvSpPr>
            <p:cNvPr id="9806" name="Google Shape;9806;p102"/>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02"/>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8" name="Google Shape;9808;p102"/>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02"/>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02"/>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1" name="Google Shape;9811;p102"/>
          <p:cNvGrpSpPr/>
          <p:nvPr/>
        </p:nvGrpSpPr>
        <p:grpSpPr>
          <a:xfrm>
            <a:off x="3504430" y="3655040"/>
            <a:ext cx="369112" cy="364657"/>
            <a:chOff x="-59869425" y="4102225"/>
            <a:chExt cx="319025" cy="315175"/>
          </a:xfrm>
        </p:grpSpPr>
        <p:sp>
          <p:nvSpPr>
            <p:cNvPr id="9812" name="Google Shape;9812;p102"/>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02"/>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02"/>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02"/>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102"/>
          <p:cNvGrpSpPr/>
          <p:nvPr/>
        </p:nvGrpSpPr>
        <p:grpSpPr>
          <a:xfrm>
            <a:off x="2623233" y="4123862"/>
            <a:ext cx="366364" cy="365467"/>
            <a:chOff x="-59029025" y="3711650"/>
            <a:chExt cx="316650" cy="315875"/>
          </a:xfrm>
        </p:grpSpPr>
        <p:sp>
          <p:nvSpPr>
            <p:cNvPr id="9817" name="Google Shape;9817;p102"/>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02"/>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02"/>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02"/>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02"/>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02"/>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02"/>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102"/>
          <p:cNvGrpSpPr/>
          <p:nvPr/>
        </p:nvGrpSpPr>
        <p:grpSpPr>
          <a:xfrm>
            <a:off x="4859311" y="1379917"/>
            <a:ext cx="351940" cy="348188"/>
            <a:chOff x="581525" y="3254850"/>
            <a:chExt cx="297750" cy="294575"/>
          </a:xfrm>
        </p:grpSpPr>
        <p:sp>
          <p:nvSpPr>
            <p:cNvPr id="9825" name="Google Shape;9825;p102"/>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02"/>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02"/>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102"/>
          <p:cNvGrpSpPr/>
          <p:nvPr/>
        </p:nvGrpSpPr>
        <p:grpSpPr>
          <a:xfrm>
            <a:off x="4858380" y="1818853"/>
            <a:ext cx="353802" cy="351497"/>
            <a:chOff x="580725" y="3617925"/>
            <a:chExt cx="299325" cy="297375"/>
          </a:xfrm>
        </p:grpSpPr>
        <p:sp>
          <p:nvSpPr>
            <p:cNvPr id="9829" name="Google Shape;9829;p102"/>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02"/>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02"/>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02"/>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02"/>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102"/>
          <p:cNvGrpSpPr/>
          <p:nvPr/>
        </p:nvGrpSpPr>
        <p:grpSpPr>
          <a:xfrm>
            <a:off x="4860242" y="2266043"/>
            <a:ext cx="350079" cy="350079"/>
            <a:chOff x="583100" y="3982600"/>
            <a:chExt cx="296175" cy="296175"/>
          </a:xfrm>
        </p:grpSpPr>
        <p:sp>
          <p:nvSpPr>
            <p:cNvPr id="9835" name="Google Shape;9835;p102"/>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02"/>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02"/>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02"/>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02"/>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02"/>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02"/>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102"/>
          <p:cNvGrpSpPr/>
          <p:nvPr/>
        </p:nvGrpSpPr>
        <p:grpSpPr>
          <a:xfrm>
            <a:off x="7092856" y="1379667"/>
            <a:ext cx="307231" cy="348690"/>
            <a:chOff x="2423775" y="3226875"/>
            <a:chExt cx="259925" cy="295000"/>
          </a:xfrm>
        </p:grpSpPr>
        <p:sp>
          <p:nvSpPr>
            <p:cNvPr id="9843" name="Google Shape;9843;p102"/>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02"/>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02"/>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102"/>
          <p:cNvGrpSpPr/>
          <p:nvPr/>
        </p:nvGrpSpPr>
        <p:grpSpPr>
          <a:xfrm>
            <a:off x="7070043" y="1820952"/>
            <a:ext cx="352857" cy="347301"/>
            <a:chOff x="2404875" y="3592725"/>
            <a:chExt cx="298525" cy="293825"/>
          </a:xfrm>
        </p:grpSpPr>
        <p:sp>
          <p:nvSpPr>
            <p:cNvPr id="9847" name="Google Shape;9847;p102"/>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02"/>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02"/>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102"/>
          <p:cNvGrpSpPr/>
          <p:nvPr/>
        </p:nvGrpSpPr>
        <p:grpSpPr>
          <a:xfrm>
            <a:off x="7070974" y="2266517"/>
            <a:ext cx="350995" cy="349133"/>
            <a:chOff x="2404875" y="3955825"/>
            <a:chExt cx="296950" cy="295375"/>
          </a:xfrm>
        </p:grpSpPr>
        <p:sp>
          <p:nvSpPr>
            <p:cNvPr id="9851" name="Google Shape;9851;p102"/>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02"/>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02"/>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02"/>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102"/>
          <p:cNvGrpSpPr/>
          <p:nvPr/>
        </p:nvGrpSpPr>
        <p:grpSpPr>
          <a:xfrm>
            <a:off x="5764954" y="2730711"/>
            <a:ext cx="349163" cy="350079"/>
            <a:chOff x="4263650" y="3235150"/>
            <a:chExt cx="295400" cy="296175"/>
          </a:xfrm>
        </p:grpSpPr>
        <p:sp>
          <p:nvSpPr>
            <p:cNvPr id="9856" name="Google Shape;9856;p102"/>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02"/>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02"/>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02"/>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02"/>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102"/>
          <p:cNvGrpSpPr/>
          <p:nvPr/>
        </p:nvGrpSpPr>
        <p:grpSpPr>
          <a:xfrm>
            <a:off x="5762634" y="3189872"/>
            <a:ext cx="353802" cy="327739"/>
            <a:chOff x="4266025" y="3609275"/>
            <a:chExt cx="299325" cy="277275"/>
          </a:xfrm>
        </p:grpSpPr>
        <p:sp>
          <p:nvSpPr>
            <p:cNvPr id="9862" name="Google Shape;9862;p102"/>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02"/>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102"/>
          <p:cNvGrpSpPr/>
          <p:nvPr/>
        </p:nvGrpSpPr>
        <p:grpSpPr>
          <a:xfrm>
            <a:off x="5763092" y="3655259"/>
            <a:ext cx="352886" cy="349133"/>
            <a:chOff x="4263650" y="3963700"/>
            <a:chExt cx="298550" cy="295375"/>
          </a:xfrm>
        </p:grpSpPr>
        <p:sp>
          <p:nvSpPr>
            <p:cNvPr id="9865" name="Google Shape;9865;p102"/>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02"/>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02"/>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02"/>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02"/>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02"/>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02"/>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102"/>
          <p:cNvGrpSpPr/>
          <p:nvPr/>
        </p:nvGrpSpPr>
        <p:grpSpPr>
          <a:xfrm>
            <a:off x="8041429" y="2730711"/>
            <a:ext cx="226264" cy="350079"/>
            <a:chOff x="6164975" y="3211525"/>
            <a:chExt cx="191425" cy="296175"/>
          </a:xfrm>
        </p:grpSpPr>
        <p:sp>
          <p:nvSpPr>
            <p:cNvPr id="9873" name="Google Shape;9873;p102"/>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02"/>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02"/>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02"/>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02"/>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02"/>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02"/>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102"/>
          <p:cNvGrpSpPr/>
          <p:nvPr/>
        </p:nvGrpSpPr>
        <p:grpSpPr>
          <a:xfrm>
            <a:off x="5303466" y="1378987"/>
            <a:ext cx="352886" cy="350049"/>
            <a:chOff x="946175" y="3253275"/>
            <a:chExt cx="298550" cy="296150"/>
          </a:xfrm>
        </p:grpSpPr>
        <p:sp>
          <p:nvSpPr>
            <p:cNvPr id="9881" name="Google Shape;9881;p102"/>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02"/>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02"/>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02"/>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02"/>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102"/>
          <p:cNvGrpSpPr/>
          <p:nvPr/>
        </p:nvGrpSpPr>
        <p:grpSpPr>
          <a:xfrm>
            <a:off x="5304397" y="1820951"/>
            <a:ext cx="351024" cy="347301"/>
            <a:chOff x="946175" y="3619500"/>
            <a:chExt cx="296975" cy="293825"/>
          </a:xfrm>
        </p:grpSpPr>
        <p:sp>
          <p:nvSpPr>
            <p:cNvPr id="9887" name="Google Shape;9887;p102"/>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02"/>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02"/>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02"/>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02"/>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02"/>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3" name="Google Shape;9893;p102"/>
          <p:cNvGrpSpPr/>
          <p:nvPr/>
        </p:nvGrpSpPr>
        <p:grpSpPr>
          <a:xfrm>
            <a:off x="5303939" y="2265585"/>
            <a:ext cx="351940" cy="350995"/>
            <a:chOff x="944600" y="3981825"/>
            <a:chExt cx="297750" cy="296950"/>
          </a:xfrm>
        </p:grpSpPr>
        <p:sp>
          <p:nvSpPr>
            <p:cNvPr id="9894" name="Google Shape;9894;p102"/>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02"/>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02"/>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02"/>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8" name="Google Shape;9898;p102"/>
          <p:cNvGrpSpPr/>
          <p:nvPr/>
        </p:nvGrpSpPr>
        <p:grpSpPr>
          <a:xfrm>
            <a:off x="7520875" y="1379445"/>
            <a:ext cx="350079" cy="349133"/>
            <a:chOff x="2768750" y="3227275"/>
            <a:chExt cx="296175" cy="295375"/>
          </a:xfrm>
        </p:grpSpPr>
        <p:sp>
          <p:nvSpPr>
            <p:cNvPr id="9899" name="Google Shape;9899;p102"/>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02"/>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02"/>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02"/>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02"/>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02"/>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02"/>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02"/>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7" name="Google Shape;9907;p102"/>
          <p:cNvGrpSpPr/>
          <p:nvPr/>
        </p:nvGrpSpPr>
        <p:grpSpPr>
          <a:xfrm>
            <a:off x="7541826" y="1820317"/>
            <a:ext cx="308177" cy="348572"/>
            <a:chOff x="2786075" y="3591800"/>
            <a:chExt cx="260725" cy="294900"/>
          </a:xfrm>
        </p:grpSpPr>
        <p:sp>
          <p:nvSpPr>
            <p:cNvPr id="9908" name="Google Shape;9908;p102"/>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02"/>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02"/>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02"/>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02"/>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102"/>
          <p:cNvGrpSpPr/>
          <p:nvPr/>
        </p:nvGrpSpPr>
        <p:grpSpPr>
          <a:xfrm>
            <a:off x="7582324" y="2266044"/>
            <a:ext cx="227180" cy="350079"/>
            <a:chOff x="2819150" y="3955025"/>
            <a:chExt cx="192200" cy="296175"/>
          </a:xfrm>
        </p:grpSpPr>
        <p:sp>
          <p:nvSpPr>
            <p:cNvPr id="9914" name="Google Shape;9914;p102"/>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02"/>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02"/>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02"/>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102"/>
          <p:cNvGrpSpPr/>
          <p:nvPr/>
        </p:nvGrpSpPr>
        <p:grpSpPr>
          <a:xfrm>
            <a:off x="6206097" y="2731642"/>
            <a:ext cx="349133" cy="348217"/>
            <a:chOff x="4629125" y="3235150"/>
            <a:chExt cx="295375" cy="294600"/>
          </a:xfrm>
        </p:grpSpPr>
        <p:sp>
          <p:nvSpPr>
            <p:cNvPr id="9919" name="Google Shape;9919;p102"/>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02"/>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02"/>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02"/>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02"/>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102"/>
          <p:cNvGrpSpPr/>
          <p:nvPr/>
        </p:nvGrpSpPr>
        <p:grpSpPr>
          <a:xfrm>
            <a:off x="6206082" y="3179175"/>
            <a:ext cx="349163" cy="349133"/>
            <a:chOff x="4628325" y="3599825"/>
            <a:chExt cx="295400" cy="295375"/>
          </a:xfrm>
        </p:grpSpPr>
        <p:sp>
          <p:nvSpPr>
            <p:cNvPr id="9925" name="Google Shape;9925;p102"/>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02"/>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02"/>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02"/>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02"/>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02"/>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02"/>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02"/>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02"/>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02"/>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02"/>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02"/>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102"/>
          <p:cNvGrpSpPr/>
          <p:nvPr/>
        </p:nvGrpSpPr>
        <p:grpSpPr>
          <a:xfrm>
            <a:off x="6227033" y="3654786"/>
            <a:ext cx="307261" cy="350079"/>
            <a:chOff x="4645650" y="3962900"/>
            <a:chExt cx="259950" cy="296175"/>
          </a:xfrm>
        </p:grpSpPr>
        <p:sp>
          <p:nvSpPr>
            <p:cNvPr id="9938" name="Google Shape;9938;p102"/>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02"/>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02"/>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02"/>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02"/>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02"/>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102"/>
          <p:cNvGrpSpPr/>
          <p:nvPr/>
        </p:nvGrpSpPr>
        <p:grpSpPr>
          <a:xfrm>
            <a:off x="7979994" y="3179648"/>
            <a:ext cx="349133" cy="348188"/>
            <a:chOff x="6143725" y="3582500"/>
            <a:chExt cx="295375" cy="294575"/>
          </a:xfrm>
        </p:grpSpPr>
        <p:sp>
          <p:nvSpPr>
            <p:cNvPr id="9945" name="Google Shape;9945;p102"/>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02"/>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02"/>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02"/>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02"/>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02"/>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02"/>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102"/>
          <p:cNvGrpSpPr/>
          <p:nvPr/>
        </p:nvGrpSpPr>
        <p:grpSpPr>
          <a:xfrm>
            <a:off x="5748820" y="1378987"/>
            <a:ext cx="350995" cy="350049"/>
            <a:chOff x="1310075" y="3253275"/>
            <a:chExt cx="296950" cy="296150"/>
          </a:xfrm>
        </p:grpSpPr>
        <p:sp>
          <p:nvSpPr>
            <p:cNvPr id="9953" name="Google Shape;9953;p102"/>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02"/>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02"/>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6" name="Google Shape;9956;p102"/>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7" name="Google Shape;9957;p102"/>
          <p:cNvGrpSpPr/>
          <p:nvPr/>
        </p:nvGrpSpPr>
        <p:grpSpPr>
          <a:xfrm>
            <a:off x="5748347" y="2265246"/>
            <a:ext cx="351941" cy="351675"/>
            <a:chOff x="1310075" y="3980250"/>
            <a:chExt cx="297750" cy="297525"/>
          </a:xfrm>
        </p:grpSpPr>
        <p:sp>
          <p:nvSpPr>
            <p:cNvPr id="9958" name="Google Shape;9958;p102"/>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02"/>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02"/>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02"/>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102"/>
          <p:cNvGrpSpPr/>
          <p:nvPr/>
        </p:nvGrpSpPr>
        <p:grpSpPr>
          <a:xfrm>
            <a:off x="8013136" y="1379445"/>
            <a:ext cx="266305" cy="349133"/>
            <a:chOff x="3167275" y="3227275"/>
            <a:chExt cx="225300" cy="295375"/>
          </a:xfrm>
        </p:grpSpPr>
        <p:sp>
          <p:nvSpPr>
            <p:cNvPr id="9963" name="Google Shape;9963;p102"/>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02"/>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02"/>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02"/>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02"/>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8" name="Google Shape;9968;p102"/>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9" name="Google Shape;9969;p102"/>
          <p:cNvGrpSpPr/>
          <p:nvPr/>
        </p:nvGrpSpPr>
        <p:grpSpPr>
          <a:xfrm>
            <a:off x="7970318" y="2266502"/>
            <a:ext cx="351940" cy="349163"/>
            <a:chOff x="3133425" y="3955025"/>
            <a:chExt cx="297750" cy="295400"/>
          </a:xfrm>
        </p:grpSpPr>
        <p:sp>
          <p:nvSpPr>
            <p:cNvPr id="9970" name="Google Shape;9970;p102"/>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02"/>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02"/>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102"/>
          <p:cNvGrpSpPr/>
          <p:nvPr/>
        </p:nvGrpSpPr>
        <p:grpSpPr>
          <a:xfrm>
            <a:off x="6650491" y="2730090"/>
            <a:ext cx="350079" cy="351320"/>
            <a:chOff x="4991425" y="3234750"/>
            <a:chExt cx="296175" cy="297225"/>
          </a:xfrm>
        </p:grpSpPr>
        <p:sp>
          <p:nvSpPr>
            <p:cNvPr id="9974" name="Google Shape;9974;p102"/>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02"/>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02"/>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02"/>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02"/>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02"/>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102"/>
          <p:cNvGrpSpPr/>
          <p:nvPr/>
        </p:nvGrpSpPr>
        <p:grpSpPr>
          <a:xfrm>
            <a:off x="6650491" y="3199653"/>
            <a:ext cx="350079" cy="308177"/>
            <a:chOff x="4991425" y="3617150"/>
            <a:chExt cx="296175" cy="260725"/>
          </a:xfrm>
        </p:grpSpPr>
        <p:sp>
          <p:nvSpPr>
            <p:cNvPr id="9981" name="Google Shape;9981;p102"/>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02"/>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02"/>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02"/>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02"/>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02"/>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02"/>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8" name="Google Shape;9988;p102"/>
          <p:cNvGrpSpPr/>
          <p:nvPr/>
        </p:nvGrpSpPr>
        <p:grpSpPr>
          <a:xfrm>
            <a:off x="6727764" y="3655244"/>
            <a:ext cx="195532" cy="349163"/>
            <a:chOff x="5056800" y="3962900"/>
            <a:chExt cx="165425" cy="295400"/>
          </a:xfrm>
        </p:grpSpPr>
        <p:sp>
          <p:nvSpPr>
            <p:cNvPr id="9989" name="Google Shape;9989;p102"/>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02"/>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02"/>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102"/>
          <p:cNvGrpSpPr/>
          <p:nvPr/>
        </p:nvGrpSpPr>
        <p:grpSpPr>
          <a:xfrm>
            <a:off x="7979062" y="3655260"/>
            <a:ext cx="350995" cy="349133"/>
            <a:chOff x="6168925" y="3936925"/>
            <a:chExt cx="296950" cy="295375"/>
          </a:xfrm>
        </p:grpSpPr>
        <p:sp>
          <p:nvSpPr>
            <p:cNvPr id="9993" name="Google Shape;9993;p102"/>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02"/>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02"/>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02"/>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02"/>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02"/>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9" name="Google Shape;9999;p102"/>
          <p:cNvGrpSpPr/>
          <p:nvPr/>
        </p:nvGrpSpPr>
        <p:grpSpPr>
          <a:xfrm>
            <a:off x="6192781" y="1372332"/>
            <a:ext cx="348188" cy="349133"/>
            <a:chOff x="1674750" y="3254050"/>
            <a:chExt cx="294575" cy="295375"/>
          </a:xfrm>
        </p:grpSpPr>
        <p:sp>
          <p:nvSpPr>
            <p:cNvPr id="10000" name="Google Shape;10000;p102"/>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02"/>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02"/>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102"/>
          <p:cNvGrpSpPr/>
          <p:nvPr/>
        </p:nvGrpSpPr>
        <p:grpSpPr>
          <a:xfrm>
            <a:off x="6207177" y="1820035"/>
            <a:ext cx="319347" cy="349133"/>
            <a:chOff x="1687350" y="3618725"/>
            <a:chExt cx="270175" cy="295375"/>
          </a:xfrm>
        </p:grpSpPr>
        <p:sp>
          <p:nvSpPr>
            <p:cNvPr id="10004" name="Google Shape;10004;p102"/>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02"/>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02"/>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102"/>
          <p:cNvGrpSpPr/>
          <p:nvPr/>
        </p:nvGrpSpPr>
        <p:grpSpPr>
          <a:xfrm>
            <a:off x="6190880" y="2266516"/>
            <a:ext cx="351940" cy="349133"/>
            <a:chOff x="1672375" y="3982600"/>
            <a:chExt cx="297750" cy="295375"/>
          </a:xfrm>
        </p:grpSpPr>
        <p:sp>
          <p:nvSpPr>
            <p:cNvPr id="10008" name="Google Shape;10008;p102"/>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02"/>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02"/>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102"/>
          <p:cNvGrpSpPr/>
          <p:nvPr/>
        </p:nvGrpSpPr>
        <p:grpSpPr>
          <a:xfrm>
            <a:off x="4882872" y="2730711"/>
            <a:ext cx="350079" cy="350079"/>
            <a:chOff x="3497300" y="3227275"/>
            <a:chExt cx="296175" cy="296175"/>
          </a:xfrm>
        </p:grpSpPr>
        <p:sp>
          <p:nvSpPr>
            <p:cNvPr id="10012" name="Google Shape;10012;p102"/>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02"/>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02"/>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02"/>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02"/>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02"/>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02"/>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02"/>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0" name="Google Shape;10020;p102"/>
          <p:cNvGrpSpPr/>
          <p:nvPr/>
        </p:nvGrpSpPr>
        <p:grpSpPr>
          <a:xfrm>
            <a:off x="4883345" y="3180106"/>
            <a:ext cx="349133" cy="347272"/>
            <a:chOff x="3497300" y="3591950"/>
            <a:chExt cx="295375" cy="293800"/>
          </a:xfrm>
        </p:grpSpPr>
        <p:sp>
          <p:nvSpPr>
            <p:cNvPr id="10021" name="Google Shape;10021;p102"/>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02"/>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02"/>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02"/>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02"/>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02"/>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02"/>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02"/>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9" name="Google Shape;10029;p102"/>
          <p:cNvGrpSpPr/>
          <p:nvPr/>
        </p:nvGrpSpPr>
        <p:grpSpPr>
          <a:xfrm>
            <a:off x="4883345" y="3655244"/>
            <a:ext cx="349133" cy="349163"/>
            <a:chOff x="3497300" y="3955025"/>
            <a:chExt cx="295375" cy="295400"/>
          </a:xfrm>
        </p:grpSpPr>
        <p:sp>
          <p:nvSpPr>
            <p:cNvPr id="10030" name="Google Shape;10030;p102"/>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02"/>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02"/>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102"/>
          <p:cNvGrpSpPr/>
          <p:nvPr/>
        </p:nvGrpSpPr>
        <p:grpSpPr>
          <a:xfrm>
            <a:off x="7107917" y="2731435"/>
            <a:ext cx="327739" cy="348631"/>
            <a:chOff x="5364750" y="3235150"/>
            <a:chExt cx="277275" cy="294950"/>
          </a:xfrm>
        </p:grpSpPr>
        <p:sp>
          <p:nvSpPr>
            <p:cNvPr id="10034" name="Google Shape;10034;p102"/>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02"/>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02"/>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02"/>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02"/>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02"/>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02"/>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02"/>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2" name="Google Shape;10042;p102"/>
          <p:cNvGrpSpPr/>
          <p:nvPr/>
        </p:nvGrpSpPr>
        <p:grpSpPr>
          <a:xfrm>
            <a:off x="7096274" y="3177771"/>
            <a:ext cx="351024" cy="351941"/>
            <a:chOff x="5355300" y="3598250"/>
            <a:chExt cx="296975" cy="297750"/>
          </a:xfrm>
        </p:grpSpPr>
        <p:sp>
          <p:nvSpPr>
            <p:cNvPr id="10043" name="Google Shape;10043;p102"/>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02"/>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02"/>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02"/>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02"/>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02"/>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02"/>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02"/>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102"/>
          <p:cNvGrpSpPr/>
          <p:nvPr/>
        </p:nvGrpSpPr>
        <p:grpSpPr>
          <a:xfrm>
            <a:off x="7100470" y="3716693"/>
            <a:ext cx="342632" cy="226264"/>
            <a:chOff x="5358450" y="4015675"/>
            <a:chExt cx="289875" cy="191425"/>
          </a:xfrm>
        </p:grpSpPr>
        <p:sp>
          <p:nvSpPr>
            <p:cNvPr id="10052" name="Google Shape;10052;p102"/>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02"/>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02"/>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02"/>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102"/>
          <p:cNvGrpSpPr/>
          <p:nvPr/>
        </p:nvGrpSpPr>
        <p:grpSpPr>
          <a:xfrm>
            <a:off x="6226953" y="4099224"/>
            <a:ext cx="351024" cy="325464"/>
            <a:chOff x="6543825" y="3202075"/>
            <a:chExt cx="296975" cy="275350"/>
          </a:xfrm>
        </p:grpSpPr>
        <p:sp>
          <p:nvSpPr>
            <p:cNvPr id="10057" name="Google Shape;10057;p102"/>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02"/>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02"/>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02"/>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02"/>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02"/>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02"/>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102"/>
          <p:cNvGrpSpPr/>
          <p:nvPr/>
        </p:nvGrpSpPr>
        <p:grpSpPr>
          <a:xfrm>
            <a:off x="6633934" y="1378972"/>
            <a:ext cx="350079" cy="350079"/>
            <a:chOff x="2037825" y="3254050"/>
            <a:chExt cx="296175" cy="296175"/>
          </a:xfrm>
        </p:grpSpPr>
        <p:sp>
          <p:nvSpPr>
            <p:cNvPr id="10065" name="Google Shape;10065;p102"/>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02"/>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02"/>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02"/>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02"/>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02"/>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1" name="Google Shape;10071;p102"/>
          <p:cNvGrpSpPr/>
          <p:nvPr/>
        </p:nvGrpSpPr>
        <p:grpSpPr>
          <a:xfrm>
            <a:off x="6632072" y="1820139"/>
            <a:ext cx="353802" cy="348926"/>
            <a:chOff x="2034675" y="3617925"/>
            <a:chExt cx="299325" cy="295200"/>
          </a:xfrm>
        </p:grpSpPr>
        <p:sp>
          <p:nvSpPr>
            <p:cNvPr id="10072" name="Google Shape;10072;p102"/>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02"/>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02"/>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02"/>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02"/>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7" name="Google Shape;10077;p102"/>
          <p:cNvGrpSpPr/>
          <p:nvPr/>
        </p:nvGrpSpPr>
        <p:grpSpPr>
          <a:xfrm>
            <a:off x="6633934" y="2266516"/>
            <a:ext cx="350079" cy="349133"/>
            <a:chOff x="2037825" y="3981825"/>
            <a:chExt cx="296175" cy="295375"/>
          </a:xfrm>
        </p:grpSpPr>
        <p:sp>
          <p:nvSpPr>
            <p:cNvPr id="10078" name="Google Shape;10078;p102"/>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02"/>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02"/>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102"/>
          <p:cNvGrpSpPr/>
          <p:nvPr/>
        </p:nvGrpSpPr>
        <p:grpSpPr>
          <a:xfrm>
            <a:off x="5318952" y="2762832"/>
            <a:ext cx="350079" cy="285837"/>
            <a:chOff x="3860400" y="3254050"/>
            <a:chExt cx="296175" cy="241825"/>
          </a:xfrm>
        </p:grpSpPr>
        <p:sp>
          <p:nvSpPr>
            <p:cNvPr id="10082" name="Google Shape;10082;p102"/>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02"/>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02"/>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02"/>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02"/>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02"/>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02"/>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9" name="Google Shape;10089;p102"/>
          <p:cNvGrpSpPr/>
          <p:nvPr/>
        </p:nvGrpSpPr>
        <p:grpSpPr>
          <a:xfrm>
            <a:off x="5318479" y="3178702"/>
            <a:ext cx="351024" cy="350079"/>
            <a:chOff x="3859600" y="3591950"/>
            <a:chExt cx="296975" cy="296175"/>
          </a:xfrm>
        </p:grpSpPr>
        <p:sp>
          <p:nvSpPr>
            <p:cNvPr id="10090" name="Google Shape;10090;p102"/>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02"/>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02"/>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102"/>
          <p:cNvGrpSpPr/>
          <p:nvPr/>
        </p:nvGrpSpPr>
        <p:grpSpPr>
          <a:xfrm>
            <a:off x="5318952" y="3654786"/>
            <a:ext cx="350079" cy="350079"/>
            <a:chOff x="3860400" y="3955025"/>
            <a:chExt cx="296175" cy="296175"/>
          </a:xfrm>
        </p:grpSpPr>
        <p:sp>
          <p:nvSpPr>
            <p:cNvPr id="10094" name="Google Shape;10094;p102"/>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02"/>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02"/>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02"/>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02"/>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9" name="Google Shape;10099;p102"/>
          <p:cNvGrpSpPr/>
          <p:nvPr/>
        </p:nvGrpSpPr>
        <p:grpSpPr>
          <a:xfrm>
            <a:off x="7534167" y="2731184"/>
            <a:ext cx="355664" cy="349133"/>
            <a:chOff x="5716825" y="3235950"/>
            <a:chExt cx="300900" cy="295375"/>
          </a:xfrm>
        </p:grpSpPr>
        <p:sp>
          <p:nvSpPr>
            <p:cNvPr id="10100" name="Google Shape;10100;p102"/>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02"/>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02"/>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02"/>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4" name="Google Shape;10104;p102"/>
          <p:cNvGrpSpPr/>
          <p:nvPr/>
        </p:nvGrpSpPr>
        <p:grpSpPr>
          <a:xfrm>
            <a:off x="7547199" y="3189872"/>
            <a:ext cx="329601" cy="327739"/>
            <a:chOff x="5727850" y="3609275"/>
            <a:chExt cx="278850" cy="277275"/>
          </a:xfrm>
        </p:grpSpPr>
        <p:sp>
          <p:nvSpPr>
            <p:cNvPr id="10105" name="Google Shape;10105;p102"/>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02"/>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02"/>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02"/>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02"/>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102"/>
          <p:cNvGrpSpPr/>
          <p:nvPr/>
        </p:nvGrpSpPr>
        <p:grpSpPr>
          <a:xfrm>
            <a:off x="7558383" y="3655259"/>
            <a:ext cx="307231" cy="349133"/>
            <a:chOff x="5736525" y="3963700"/>
            <a:chExt cx="259925" cy="295375"/>
          </a:xfrm>
        </p:grpSpPr>
        <p:sp>
          <p:nvSpPr>
            <p:cNvPr id="10111" name="Google Shape;10111;p102"/>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02"/>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02"/>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02"/>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02"/>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02"/>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02"/>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8" name="Google Shape;10118;p102"/>
          <p:cNvGrpSpPr/>
          <p:nvPr/>
        </p:nvGrpSpPr>
        <p:grpSpPr>
          <a:xfrm>
            <a:off x="6649963" y="4104585"/>
            <a:ext cx="351024" cy="350079"/>
            <a:chOff x="6553275" y="3604550"/>
            <a:chExt cx="296975" cy="296175"/>
          </a:xfrm>
        </p:grpSpPr>
        <p:sp>
          <p:nvSpPr>
            <p:cNvPr id="10119" name="Google Shape;10119;p102"/>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02"/>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02"/>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02"/>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02"/>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02"/>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5" name="Google Shape;10125;p102"/>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0126" name="Google Shape;10126;p102"/>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30" name="Shape 10130"/>
        <p:cNvGrpSpPr/>
        <p:nvPr/>
      </p:nvGrpSpPr>
      <p:grpSpPr>
        <a:xfrm>
          <a:off x="0" y="0"/>
          <a:ext cx="0" cy="0"/>
          <a:chOff x="0" y="0"/>
          <a:chExt cx="0" cy="0"/>
        </a:xfrm>
      </p:grpSpPr>
      <p:grpSp>
        <p:nvGrpSpPr>
          <p:cNvPr id="10131" name="Google Shape;10131;p103"/>
          <p:cNvGrpSpPr/>
          <p:nvPr/>
        </p:nvGrpSpPr>
        <p:grpSpPr>
          <a:xfrm>
            <a:off x="877057" y="1380546"/>
            <a:ext cx="294401" cy="353645"/>
            <a:chOff x="-35814600" y="3202075"/>
            <a:chExt cx="242625" cy="291450"/>
          </a:xfrm>
        </p:grpSpPr>
        <p:sp>
          <p:nvSpPr>
            <p:cNvPr id="10132" name="Google Shape;10132;p103"/>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03"/>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03"/>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03"/>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03"/>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03"/>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03"/>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103"/>
          <p:cNvGrpSpPr/>
          <p:nvPr/>
        </p:nvGrpSpPr>
        <p:grpSpPr>
          <a:xfrm>
            <a:off x="847435" y="1821466"/>
            <a:ext cx="353645" cy="353888"/>
            <a:chOff x="-35839800" y="3561025"/>
            <a:chExt cx="291450" cy="291650"/>
          </a:xfrm>
        </p:grpSpPr>
        <p:sp>
          <p:nvSpPr>
            <p:cNvPr id="10140" name="Google Shape;10140;p103"/>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03"/>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03"/>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03"/>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03"/>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03"/>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03"/>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7" name="Google Shape;10147;p103"/>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8" name="Google Shape;10148;p103"/>
          <p:cNvGrpSpPr/>
          <p:nvPr/>
        </p:nvGrpSpPr>
        <p:grpSpPr>
          <a:xfrm>
            <a:off x="3084980" y="1380546"/>
            <a:ext cx="353645" cy="353645"/>
            <a:chOff x="-34003850" y="3227275"/>
            <a:chExt cx="291450" cy="291450"/>
          </a:xfrm>
        </p:grpSpPr>
        <p:sp>
          <p:nvSpPr>
            <p:cNvPr id="10149" name="Google Shape;10149;p103"/>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03"/>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03"/>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03"/>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03"/>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4" name="Google Shape;10154;p103"/>
          <p:cNvGrpSpPr/>
          <p:nvPr/>
        </p:nvGrpSpPr>
        <p:grpSpPr>
          <a:xfrm>
            <a:off x="3084510" y="1821238"/>
            <a:ext cx="354586" cy="354343"/>
            <a:chOff x="-34004625" y="3585850"/>
            <a:chExt cx="292225" cy="292025"/>
          </a:xfrm>
        </p:grpSpPr>
        <p:sp>
          <p:nvSpPr>
            <p:cNvPr id="10155" name="Google Shape;10155;p103"/>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03"/>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03"/>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03"/>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03"/>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0" name="Google Shape;10160;p103"/>
          <p:cNvGrpSpPr/>
          <p:nvPr/>
        </p:nvGrpSpPr>
        <p:grpSpPr>
          <a:xfrm>
            <a:off x="3084025" y="2256439"/>
            <a:ext cx="355557" cy="354616"/>
            <a:chOff x="-34005425" y="3945575"/>
            <a:chExt cx="293025" cy="292250"/>
          </a:xfrm>
        </p:grpSpPr>
        <p:sp>
          <p:nvSpPr>
            <p:cNvPr id="10161" name="Google Shape;10161;p103"/>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03"/>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03"/>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4" name="Google Shape;10164;p103"/>
          <p:cNvGrpSpPr/>
          <p:nvPr/>
        </p:nvGrpSpPr>
        <p:grpSpPr>
          <a:xfrm>
            <a:off x="1731124" y="2729615"/>
            <a:ext cx="358408" cy="355557"/>
            <a:chOff x="-32174975" y="3192625"/>
            <a:chExt cx="295375" cy="293025"/>
          </a:xfrm>
        </p:grpSpPr>
        <p:sp>
          <p:nvSpPr>
            <p:cNvPr id="10165" name="Google Shape;10165;p103"/>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03"/>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03"/>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03"/>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9" name="Google Shape;10169;p103"/>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03"/>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1" name="Google Shape;10171;p103"/>
          <p:cNvGrpSpPr/>
          <p:nvPr/>
        </p:nvGrpSpPr>
        <p:grpSpPr>
          <a:xfrm>
            <a:off x="3970274" y="2730570"/>
            <a:ext cx="354586" cy="353645"/>
            <a:chOff x="-30345325" y="3184750"/>
            <a:chExt cx="292225" cy="291450"/>
          </a:xfrm>
        </p:grpSpPr>
        <p:sp>
          <p:nvSpPr>
            <p:cNvPr id="10172" name="Google Shape;10172;p103"/>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03"/>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03"/>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03"/>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03"/>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103"/>
          <p:cNvGrpSpPr/>
          <p:nvPr/>
        </p:nvGrpSpPr>
        <p:grpSpPr>
          <a:xfrm>
            <a:off x="1295026" y="1380546"/>
            <a:ext cx="353645" cy="353645"/>
            <a:chOff x="-35481425" y="3202075"/>
            <a:chExt cx="291450" cy="291450"/>
          </a:xfrm>
        </p:grpSpPr>
        <p:sp>
          <p:nvSpPr>
            <p:cNvPr id="10178" name="Google Shape;10178;p103"/>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03"/>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03"/>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03"/>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03"/>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03"/>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03"/>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103"/>
          <p:cNvGrpSpPr/>
          <p:nvPr/>
        </p:nvGrpSpPr>
        <p:grpSpPr>
          <a:xfrm>
            <a:off x="1294556" y="1822072"/>
            <a:ext cx="354586" cy="352675"/>
            <a:chOff x="-35482200" y="3561225"/>
            <a:chExt cx="292225" cy="290650"/>
          </a:xfrm>
        </p:grpSpPr>
        <p:sp>
          <p:nvSpPr>
            <p:cNvPr id="10186" name="Google Shape;10186;p103"/>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03"/>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03"/>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103"/>
          <p:cNvGrpSpPr/>
          <p:nvPr/>
        </p:nvGrpSpPr>
        <p:grpSpPr>
          <a:xfrm>
            <a:off x="1295026" y="2256940"/>
            <a:ext cx="353645" cy="353615"/>
            <a:chOff x="-35481425" y="3919600"/>
            <a:chExt cx="291450" cy="291425"/>
          </a:xfrm>
        </p:grpSpPr>
        <p:sp>
          <p:nvSpPr>
            <p:cNvPr id="10190" name="Google Shape;10190;p103"/>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03"/>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03"/>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03"/>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03"/>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03"/>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03"/>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03"/>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103"/>
          <p:cNvGrpSpPr/>
          <p:nvPr/>
        </p:nvGrpSpPr>
        <p:grpSpPr>
          <a:xfrm>
            <a:off x="3530661" y="1381031"/>
            <a:ext cx="357468" cy="352675"/>
            <a:chOff x="-33645475" y="3228075"/>
            <a:chExt cx="294600" cy="290650"/>
          </a:xfrm>
        </p:grpSpPr>
        <p:sp>
          <p:nvSpPr>
            <p:cNvPr id="10199" name="Google Shape;10199;p103"/>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03"/>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03"/>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03"/>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03"/>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03"/>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03"/>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103"/>
          <p:cNvGrpSpPr/>
          <p:nvPr/>
        </p:nvGrpSpPr>
        <p:grpSpPr>
          <a:xfrm>
            <a:off x="3531631" y="1821116"/>
            <a:ext cx="355526" cy="354586"/>
            <a:chOff x="-33646250" y="3586425"/>
            <a:chExt cx="293000" cy="292225"/>
          </a:xfrm>
        </p:grpSpPr>
        <p:sp>
          <p:nvSpPr>
            <p:cNvPr id="10207" name="Google Shape;10207;p103"/>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03"/>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103"/>
          <p:cNvGrpSpPr/>
          <p:nvPr/>
        </p:nvGrpSpPr>
        <p:grpSpPr>
          <a:xfrm>
            <a:off x="3532101" y="2255969"/>
            <a:ext cx="354586" cy="355557"/>
            <a:chOff x="-33645475" y="3944800"/>
            <a:chExt cx="292225" cy="293025"/>
          </a:xfrm>
        </p:grpSpPr>
        <p:sp>
          <p:nvSpPr>
            <p:cNvPr id="10210" name="Google Shape;10210;p103"/>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03"/>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03"/>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03"/>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03"/>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03"/>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03"/>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03"/>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03"/>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03"/>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0" name="Google Shape;10220;p103"/>
          <p:cNvGrpSpPr/>
          <p:nvPr/>
        </p:nvGrpSpPr>
        <p:grpSpPr>
          <a:xfrm>
            <a:off x="2185320" y="2729706"/>
            <a:ext cx="352675" cy="355375"/>
            <a:chOff x="-31809525" y="3192625"/>
            <a:chExt cx="290650" cy="292875"/>
          </a:xfrm>
        </p:grpSpPr>
        <p:sp>
          <p:nvSpPr>
            <p:cNvPr id="10221" name="Google Shape;10221;p103"/>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03"/>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03"/>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03"/>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103"/>
          <p:cNvGrpSpPr/>
          <p:nvPr/>
        </p:nvGrpSpPr>
        <p:grpSpPr>
          <a:xfrm>
            <a:off x="2184835" y="3200258"/>
            <a:ext cx="353645" cy="355557"/>
            <a:chOff x="-31811100" y="3550975"/>
            <a:chExt cx="291450" cy="293025"/>
          </a:xfrm>
        </p:grpSpPr>
        <p:sp>
          <p:nvSpPr>
            <p:cNvPr id="10226" name="Google Shape;10226;p103"/>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03"/>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03"/>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03"/>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03"/>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03"/>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03"/>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103"/>
          <p:cNvGrpSpPr/>
          <p:nvPr/>
        </p:nvGrpSpPr>
        <p:grpSpPr>
          <a:xfrm>
            <a:off x="2178631" y="3664562"/>
            <a:ext cx="366052" cy="356831"/>
            <a:chOff x="-31817400" y="3910025"/>
            <a:chExt cx="301675" cy="294075"/>
          </a:xfrm>
        </p:grpSpPr>
        <p:sp>
          <p:nvSpPr>
            <p:cNvPr id="10234" name="Google Shape;10234;p103"/>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03"/>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03"/>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103"/>
          <p:cNvGrpSpPr/>
          <p:nvPr/>
        </p:nvGrpSpPr>
        <p:grpSpPr>
          <a:xfrm>
            <a:off x="3970259" y="3200743"/>
            <a:ext cx="354616" cy="354586"/>
            <a:chOff x="-30354000" y="3569100"/>
            <a:chExt cx="292250" cy="292225"/>
          </a:xfrm>
        </p:grpSpPr>
        <p:sp>
          <p:nvSpPr>
            <p:cNvPr id="10238" name="Google Shape;10238;p103"/>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03"/>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03"/>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03"/>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03"/>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03"/>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103"/>
          <p:cNvGrpSpPr/>
          <p:nvPr/>
        </p:nvGrpSpPr>
        <p:grpSpPr>
          <a:xfrm>
            <a:off x="1748837" y="1380546"/>
            <a:ext cx="342148" cy="353645"/>
            <a:chOff x="-35118325" y="3202075"/>
            <a:chExt cx="281975" cy="291450"/>
          </a:xfrm>
        </p:grpSpPr>
        <p:sp>
          <p:nvSpPr>
            <p:cNvPr id="10245" name="Google Shape;10245;p103"/>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03"/>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03"/>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03"/>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9" name="Google Shape;10249;p103"/>
          <p:cNvGrpSpPr/>
          <p:nvPr/>
        </p:nvGrpSpPr>
        <p:grpSpPr>
          <a:xfrm>
            <a:off x="1742618" y="1821799"/>
            <a:ext cx="354586" cy="353221"/>
            <a:chOff x="-35123050" y="3561225"/>
            <a:chExt cx="292225" cy="291100"/>
          </a:xfrm>
        </p:grpSpPr>
        <p:sp>
          <p:nvSpPr>
            <p:cNvPr id="10250" name="Google Shape;10250;p103"/>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03"/>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103"/>
          <p:cNvGrpSpPr/>
          <p:nvPr/>
        </p:nvGrpSpPr>
        <p:grpSpPr>
          <a:xfrm>
            <a:off x="1784677" y="2256940"/>
            <a:ext cx="270467" cy="353615"/>
            <a:chOff x="-35089175" y="3919600"/>
            <a:chExt cx="222900" cy="291425"/>
          </a:xfrm>
        </p:grpSpPr>
        <p:sp>
          <p:nvSpPr>
            <p:cNvPr id="10253" name="Google Shape;10253;p103"/>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03"/>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103"/>
          <p:cNvGrpSpPr/>
          <p:nvPr/>
        </p:nvGrpSpPr>
        <p:grpSpPr>
          <a:xfrm>
            <a:off x="3981673" y="1380303"/>
            <a:ext cx="336445" cy="354131"/>
            <a:chOff x="-33277650" y="3226875"/>
            <a:chExt cx="277275" cy="291850"/>
          </a:xfrm>
        </p:grpSpPr>
        <p:sp>
          <p:nvSpPr>
            <p:cNvPr id="10256" name="Google Shape;10256;p103"/>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03"/>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03"/>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03"/>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03"/>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03"/>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03"/>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103"/>
          <p:cNvGrpSpPr/>
          <p:nvPr/>
        </p:nvGrpSpPr>
        <p:grpSpPr>
          <a:xfrm>
            <a:off x="3973073" y="1821587"/>
            <a:ext cx="353645" cy="353645"/>
            <a:chOff x="-33286325" y="3586425"/>
            <a:chExt cx="291450" cy="291450"/>
          </a:xfrm>
        </p:grpSpPr>
        <p:sp>
          <p:nvSpPr>
            <p:cNvPr id="10264" name="Google Shape;10264;p103"/>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03"/>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03"/>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03"/>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03"/>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103"/>
          <p:cNvGrpSpPr/>
          <p:nvPr/>
        </p:nvGrpSpPr>
        <p:grpSpPr>
          <a:xfrm>
            <a:off x="3973073" y="2255969"/>
            <a:ext cx="353645" cy="355557"/>
            <a:chOff x="-33286325" y="3944800"/>
            <a:chExt cx="291450" cy="293025"/>
          </a:xfrm>
        </p:grpSpPr>
        <p:sp>
          <p:nvSpPr>
            <p:cNvPr id="10270" name="Google Shape;10270;p103"/>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03"/>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03"/>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03"/>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4" name="Google Shape;10274;p103"/>
          <p:cNvGrpSpPr/>
          <p:nvPr/>
        </p:nvGrpSpPr>
        <p:grpSpPr>
          <a:xfrm>
            <a:off x="2631470" y="2729129"/>
            <a:ext cx="353645" cy="356527"/>
            <a:chOff x="-31452725" y="3191825"/>
            <a:chExt cx="291450" cy="293825"/>
          </a:xfrm>
        </p:grpSpPr>
        <p:sp>
          <p:nvSpPr>
            <p:cNvPr id="10275" name="Google Shape;10275;p103"/>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03"/>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03"/>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03"/>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9" name="Google Shape;10279;p103"/>
          <p:cNvGrpSpPr/>
          <p:nvPr/>
        </p:nvGrpSpPr>
        <p:grpSpPr>
          <a:xfrm>
            <a:off x="2631000" y="3200744"/>
            <a:ext cx="354586" cy="354586"/>
            <a:chOff x="-31452725" y="3551775"/>
            <a:chExt cx="292225" cy="292225"/>
          </a:xfrm>
        </p:grpSpPr>
        <p:sp>
          <p:nvSpPr>
            <p:cNvPr id="10280" name="Google Shape;10280;p103"/>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03"/>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03"/>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03"/>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103"/>
          <p:cNvGrpSpPr/>
          <p:nvPr/>
        </p:nvGrpSpPr>
        <p:grpSpPr>
          <a:xfrm>
            <a:off x="2629559" y="3664729"/>
            <a:ext cx="357468" cy="356497"/>
            <a:chOff x="-31455100" y="3909350"/>
            <a:chExt cx="294600" cy="293800"/>
          </a:xfrm>
        </p:grpSpPr>
        <p:sp>
          <p:nvSpPr>
            <p:cNvPr id="10285" name="Google Shape;10285;p103"/>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03"/>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7" name="Google Shape;10287;p103"/>
          <p:cNvGrpSpPr/>
          <p:nvPr/>
        </p:nvGrpSpPr>
        <p:grpSpPr>
          <a:xfrm>
            <a:off x="3970744" y="3665684"/>
            <a:ext cx="353645" cy="354586"/>
            <a:chOff x="-30345325" y="3918800"/>
            <a:chExt cx="291450" cy="292225"/>
          </a:xfrm>
        </p:grpSpPr>
        <p:sp>
          <p:nvSpPr>
            <p:cNvPr id="10288" name="Google Shape;10288;p103"/>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03"/>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03"/>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03"/>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03"/>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103"/>
          <p:cNvGrpSpPr/>
          <p:nvPr/>
        </p:nvGrpSpPr>
        <p:grpSpPr>
          <a:xfrm>
            <a:off x="2200736" y="1380546"/>
            <a:ext cx="332593" cy="353645"/>
            <a:chOff x="-34755225" y="3202075"/>
            <a:chExt cx="274100" cy="291450"/>
          </a:xfrm>
        </p:grpSpPr>
        <p:sp>
          <p:nvSpPr>
            <p:cNvPr id="10294" name="Google Shape;10294;p103"/>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03"/>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03"/>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03"/>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103"/>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03"/>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03"/>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103"/>
          <p:cNvGrpSpPr/>
          <p:nvPr/>
        </p:nvGrpSpPr>
        <p:grpSpPr>
          <a:xfrm>
            <a:off x="2190209" y="1821587"/>
            <a:ext cx="353645" cy="353645"/>
            <a:chOff x="-34763900" y="3561225"/>
            <a:chExt cx="291450" cy="291450"/>
          </a:xfrm>
        </p:grpSpPr>
        <p:sp>
          <p:nvSpPr>
            <p:cNvPr id="10302" name="Google Shape;10302;p103"/>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03"/>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03"/>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5" name="Google Shape;10305;p103"/>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6" name="Google Shape;10306;p103"/>
          <p:cNvGrpSpPr/>
          <p:nvPr/>
        </p:nvGrpSpPr>
        <p:grpSpPr>
          <a:xfrm>
            <a:off x="845106" y="2730099"/>
            <a:ext cx="354586" cy="354586"/>
            <a:chOff x="-32927950" y="3227275"/>
            <a:chExt cx="292225" cy="292225"/>
          </a:xfrm>
        </p:grpSpPr>
        <p:sp>
          <p:nvSpPr>
            <p:cNvPr id="10307" name="Google Shape;10307;p103"/>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03"/>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03"/>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03"/>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03"/>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2" name="Google Shape;10312;p103"/>
          <p:cNvGrpSpPr/>
          <p:nvPr/>
        </p:nvGrpSpPr>
        <p:grpSpPr>
          <a:xfrm>
            <a:off x="844621" y="3201213"/>
            <a:ext cx="355557" cy="353645"/>
            <a:chOff x="-32927950" y="3586425"/>
            <a:chExt cx="293025" cy="291450"/>
          </a:xfrm>
        </p:grpSpPr>
        <p:sp>
          <p:nvSpPr>
            <p:cNvPr id="10313" name="Google Shape;10313;p103"/>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03"/>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03"/>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03"/>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03"/>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103"/>
          <p:cNvGrpSpPr/>
          <p:nvPr/>
        </p:nvGrpSpPr>
        <p:grpSpPr>
          <a:xfrm>
            <a:off x="845106" y="3665198"/>
            <a:ext cx="354586" cy="355557"/>
            <a:chOff x="-32927950" y="3944800"/>
            <a:chExt cx="292225" cy="293025"/>
          </a:xfrm>
        </p:grpSpPr>
        <p:sp>
          <p:nvSpPr>
            <p:cNvPr id="10319" name="Google Shape;10319;p103"/>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03"/>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03"/>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03"/>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03"/>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03"/>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03"/>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03"/>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03"/>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8" name="Google Shape;10328;p103"/>
          <p:cNvGrpSpPr/>
          <p:nvPr/>
        </p:nvGrpSpPr>
        <p:grpSpPr>
          <a:xfrm>
            <a:off x="3073898" y="2730449"/>
            <a:ext cx="354586" cy="353888"/>
            <a:chOff x="-31094350" y="3194000"/>
            <a:chExt cx="292225" cy="291650"/>
          </a:xfrm>
        </p:grpSpPr>
        <p:sp>
          <p:nvSpPr>
            <p:cNvPr id="10329" name="Google Shape;10329;p103"/>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03"/>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03"/>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03"/>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03"/>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03"/>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03"/>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03"/>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103"/>
          <p:cNvGrpSpPr/>
          <p:nvPr/>
        </p:nvGrpSpPr>
        <p:grpSpPr>
          <a:xfrm>
            <a:off x="3074368" y="3200941"/>
            <a:ext cx="353645" cy="354191"/>
            <a:chOff x="-31093575" y="3552550"/>
            <a:chExt cx="291450" cy="291900"/>
          </a:xfrm>
        </p:grpSpPr>
        <p:sp>
          <p:nvSpPr>
            <p:cNvPr id="10338" name="Google Shape;10338;p103"/>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03"/>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03"/>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03"/>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103"/>
          <p:cNvGrpSpPr/>
          <p:nvPr/>
        </p:nvGrpSpPr>
        <p:grpSpPr>
          <a:xfrm>
            <a:off x="3074368" y="3666169"/>
            <a:ext cx="353645" cy="353615"/>
            <a:chOff x="-31093575" y="3911725"/>
            <a:chExt cx="291450" cy="291425"/>
          </a:xfrm>
        </p:grpSpPr>
        <p:sp>
          <p:nvSpPr>
            <p:cNvPr id="10343" name="Google Shape;10343;p103"/>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103"/>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5" name="Google Shape;10345;p103"/>
          <p:cNvGrpSpPr/>
          <p:nvPr/>
        </p:nvGrpSpPr>
        <p:grpSpPr>
          <a:xfrm>
            <a:off x="2183798" y="4123136"/>
            <a:ext cx="356497" cy="354586"/>
            <a:chOff x="-29946000" y="3183175"/>
            <a:chExt cx="293800" cy="292225"/>
          </a:xfrm>
        </p:grpSpPr>
        <p:sp>
          <p:nvSpPr>
            <p:cNvPr id="10346" name="Google Shape;10346;p103"/>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03"/>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03"/>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03"/>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03"/>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03"/>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103"/>
          <p:cNvGrpSpPr/>
          <p:nvPr/>
        </p:nvGrpSpPr>
        <p:grpSpPr>
          <a:xfrm>
            <a:off x="2628330" y="1380289"/>
            <a:ext cx="358408" cy="354161"/>
            <a:chOff x="-34408675" y="3202075"/>
            <a:chExt cx="295375" cy="291875"/>
          </a:xfrm>
        </p:grpSpPr>
        <p:sp>
          <p:nvSpPr>
            <p:cNvPr id="10353" name="Google Shape;10353;p103"/>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03"/>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03"/>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03"/>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103"/>
          <p:cNvGrpSpPr/>
          <p:nvPr/>
        </p:nvGrpSpPr>
        <p:grpSpPr>
          <a:xfrm>
            <a:off x="2630241" y="1820283"/>
            <a:ext cx="354586" cy="356254"/>
            <a:chOff x="-34405525" y="3558075"/>
            <a:chExt cx="292225" cy="293600"/>
          </a:xfrm>
        </p:grpSpPr>
        <p:sp>
          <p:nvSpPr>
            <p:cNvPr id="10358" name="Google Shape;10358;p103"/>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03"/>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03"/>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103"/>
          <p:cNvGrpSpPr/>
          <p:nvPr/>
        </p:nvGrpSpPr>
        <p:grpSpPr>
          <a:xfrm>
            <a:off x="2629755" y="2256940"/>
            <a:ext cx="355557" cy="353615"/>
            <a:chOff x="-34406325" y="3919600"/>
            <a:chExt cx="293025" cy="291425"/>
          </a:xfrm>
        </p:grpSpPr>
        <p:sp>
          <p:nvSpPr>
            <p:cNvPr id="10362" name="Google Shape;10362;p103"/>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03"/>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03"/>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03"/>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03"/>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03"/>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03"/>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103"/>
          <p:cNvGrpSpPr/>
          <p:nvPr/>
        </p:nvGrpSpPr>
        <p:grpSpPr>
          <a:xfrm>
            <a:off x="1293653" y="2736303"/>
            <a:ext cx="353645" cy="342179"/>
            <a:chOff x="-32568800" y="3232000"/>
            <a:chExt cx="291450" cy="282000"/>
          </a:xfrm>
        </p:grpSpPr>
        <p:sp>
          <p:nvSpPr>
            <p:cNvPr id="10370" name="Google Shape;10370;p103"/>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03"/>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103"/>
          <p:cNvGrpSpPr/>
          <p:nvPr/>
        </p:nvGrpSpPr>
        <p:grpSpPr>
          <a:xfrm>
            <a:off x="1293183" y="3201213"/>
            <a:ext cx="354586" cy="353645"/>
            <a:chOff x="-32569575" y="3586425"/>
            <a:chExt cx="292225" cy="291450"/>
          </a:xfrm>
        </p:grpSpPr>
        <p:sp>
          <p:nvSpPr>
            <p:cNvPr id="10373" name="Google Shape;10373;p103"/>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03"/>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5" name="Google Shape;10375;p103"/>
          <p:cNvGrpSpPr/>
          <p:nvPr/>
        </p:nvGrpSpPr>
        <p:grpSpPr>
          <a:xfrm>
            <a:off x="1284098" y="3665805"/>
            <a:ext cx="372756" cy="354343"/>
            <a:chOff x="-32576675" y="3944600"/>
            <a:chExt cx="307200" cy="292025"/>
          </a:xfrm>
        </p:grpSpPr>
        <p:sp>
          <p:nvSpPr>
            <p:cNvPr id="10376" name="Google Shape;10376;p103"/>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03"/>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8" name="Google Shape;10378;p103"/>
          <p:cNvGrpSpPr/>
          <p:nvPr/>
        </p:nvGrpSpPr>
        <p:grpSpPr>
          <a:xfrm>
            <a:off x="3529065" y="2730100"/>
            <a:ext cx="354586" cy="354586"/>
            <a:chOff x="-30735200" y="3192625"/>
            <a:chExt cx="292225" cy="292225"/>
          </a:xfrm>
        </p:grpSpPr>
        <p:sp>
          <p:nvSpPr>
            <p:cNvPr id="10379" name="Google Shape;10379;p103"/>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03"/>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03"/>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03"/>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03"/>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03"/>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03"/>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103"/>
          <p:cNvGrpSpPr/>
          <p:nvPr/>
        </p:nvGrpSpPr>
        <p:grpSpPr>
          <a:xfrm>
            <a:off x="3529065" y="3201532"/>
            <a:ext cx="354586" cy="353008"/>
            <a:chOff x="-30735200" y="3552550"/>
            <a:chExt cx="292225" cy="290925"/>
          </a:xfrm>
        </p:grpSpPr>
        <p:sp>
          <p:nvSpPr>
            <p:cNvPr id="10387" name="Google Shape;10387;p103"/>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03"/>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103"/>
          <p:cNvGrpSpPr/>
          <p:nvPr/>
        </p:nvGrpSpPr>
        <p:grpSpPr>
          <a:xfrm>
            <a:off x="3529065" y="3666154"/>
            <a:ext cx="354586" cy="353645"/>
            <a:chOff x="-30735200" y="3910925"/>
            <a:chExt cx="292225" cy="291450"/>
          </a:xfrm>
        </p:grpSpPr>
        <p:sp>
          <p:nvSpPr>
            <p:cNvPr id="10390" name="Google Shape;10390;p103"/>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03"/>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2" name="Google Shape;10392;p103"/>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3" name="Google Shape;10393;p103"/>
          <p:cNvGrpSpPr/>
          <p:nvPr/>
        </p:nvGrpSpPr>
        <p:grpSpPr>
          <a:xfrm>
            <a:off x="4882910" y="1379021"/>
            <a:ext cx="358971" cy="359224"/>
            <a:chOff x="-57956275" y="3197925"/>
            <a:chExt cx="319000" cy="319225"/>
          </a:xfrm>
        </p:grpSpPr>
        <p:sp>
          <p:nvSpPr>
            <p:cNvPr id="10394" name="Google Shape;10394;p103"/>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03"/>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03"/>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03"/>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03"/>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03"/>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03"/>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1" name="Google Shape;10401;p103"/>
          <p:cNvGrpSpPr/>
          <p:nvPr/>
        </p:nvGrpSpPr>
        <p:grpSpPr>
          <a:xfrm>
            <a:off x="4905064" y="1835446"/>
            <a:ext cx="314662" cy="358971"/>
            <a:chOff x="-57940525" y="3590375"/>
            <a:chExt cx="279625" cy="319000"/>
          </a:xfrm>
        </p:grpSpPr>
        <p:sp>
          <p:nvSpPr>
            <p:cNvPr id="10402" name="Google Shape;10402;p103"/>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03"/>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03"/>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03"/>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03"/>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103"/>
          <p:cNvGrpSpPr/>
          <p:nvPr/>
        </p:nvGrpSpPr>
        <p:grpSpPr>
          <a:xfrm>
            <a:off x="4875945" y="2276817"/>
            <a:ext cx="358099" cy="358999"/>
            <a:chOff x="-57959425" y="3982600"/>
            <a:chExt cx="318225" cy="319025"/>
          </a:xfrm>
        </p:grpSpPr>
        <p:sp>
          <p:nvSpPr>
            <p:cNvPr id="10408" name="Google Shape;10408;p103"/>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03"/>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03"/>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03"/>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103"/>
          <p:cNvGrpSpPr/>
          <p:nvPr/>
        </p:nvGrpSpPr>
        <p:grpSpPr>
          <a:xfrm>
            <a:off x="7076112" y="1380146"/>
            <a:ext cx="357226" cy="357226"/>
            <a:chOff x="-55987225" y="3198925"/>
            <a:chExt cx="317450" cy="317450"/>
          </a:xfrm>
        </p:grpSpPr>
        <p:sp>
          <p:nvSpPr>
            <p:cNvPr id="10413" name="Google Shape;10413;p103"/>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03"/>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03"/>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03"/>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103"/>
          <p:cNvGrpSpPr/>
          <p:nvPr/>
        </p:nvGrpSpPr>
        <p:grpSpPr>
          <a:xfrm>
            <a:off x="7076112" y="1836178"/>
            <a:ext cx="357226" cy="357367"/>
            <a:chOff x="-55987225" y="3591025"/>
            <a:chExt cx="317450" cy="317575"/>
          </a:xfrm>
        </p:grpSpPr>
        <p:sp>
          <p:nvSpPr>
            <p:cNvPr id="10418" name="Google Shape;10418;p103"/>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03"/>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03"/>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03"/>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03"/>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3" name="Google Shape;10423;p103"/>
          <p:cNvGrpSpPr/>
          <p:nvPr/>
        </p:nvGrpSpPr>
        <p:grpSpPr>
          <a:xfrm>
            <a:off x="7090027" y="2276817"/>
            <a:ext cx="358999" cy="358999"/>
            <a:chOff x="-55988800" y="3982600"/>
            <a:chExt cx="319025" cy="319025"/>
          </a:xfrm>
        </p:grpSpPr>
        <p:sp>
          <p:nvSpPr>
            <p:cNvPr id="10424" name="Google Shape;10424;p103"/>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03"/>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03"/>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03"/>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03"/>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9" name="Google Shape;10429;p103"/>
          <p:cNvGrpSpPr/>
          <p:nvPr/>
        </p:nvGrpSpPr>
        <p:grpSpPr>
          <a:xfrm>
            <a:off x="5748546" y="2734774"/>
            <a:ext cx="356326" cy="358971"/>
            <a:chOff x="-54026025" y="3192625"/>
            <a:chExt cx="316650" cy="319000"/>
          </a:xfrm>
        </p:grpSpPr>
        <p:sp>
          <p:nvSpPr>
            <p:cNvPr id="10430" name="Google Shape;10430;p103"/>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03"/>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03"/>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03"/>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03"/>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03"/>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03"/>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03"/>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8" name="Google Shape;10438;p103"/>
          <p:cNvGrpSpPr/>
          <p:nvPr/>
        </p:nvGrpSpPr>
        <p:grpSpPr>
          <a:xfrm>
            <a:off x="5768492" y="3205748"/>
            <a:ext cx="316434" cy="358099"/>
            <a:chOff x="-54007925" y="3584850"/>
            <a:chExt cx="281200" cy="318225"/>
          </a:xfrm>
        </p:grpSpPr>
        <p:sp>
          <p:nvSpPr>
            <p:cNvPr id="10439" name="Google Shape;10439;p103"/>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03"/>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03"/>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03"/>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03"/>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03"/>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103"/>
          <p:cNvGrpSpPr/>
          <p:nvPr/>
        </p:nvGrpSpPr>
        <p:grpSpPr>
          <a:xfrm>
            <a:off x="5768492" y="3667633"/>
            <a:ext cx="316434" cy="358914"/>
            <a:chOff x="-54007925" y="3975575"/>
            <a:chExt cx="281200" cy="318950"/>
          </a:xfrm>
        </p:grpSpPr>
        <p:sp>
          <p:nvSpPr>
            <p:cNvPr id="10446" name="Google Shape;10446;p103"/>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03"/>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03"/>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03"/>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103"/>
          <p:cNvGrpSpPr/>
          <p:nvPr/>
        </p:nvGrpSpPr>
        <p:grpSpPr>
          <a:xfrm>
            <a:off x="8003359" y="2752104"/>
            <a:ext cx="274770" cy="358492"/>
            <a:chOff x="-52005775" y="3208025"/>
            <a:chExt cx="244175" cy="318575"/>
          </a:xfrm>
        </p:grpSpPr>
        <p:sp>
          <p:nvSpPr>
            <p:cNvPr id="10451" name="Google Shape;10451;p103"/>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03"/>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03"/>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03"/>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03"/>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03"/>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03"/>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03"/>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03"/>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03"/>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03"/>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103"/>
          <p:cNvGrpSpPr/>
          <p:nvPr/>
        </p:nvGrpSpPr>
        <p:grpSpPr>
          <a:xfrm>
            <a:off x="5309825" y="1380146"/>
            <a:ext cx="358099" cy="358099"/>
            <a:chOff x="-57568775" y="3198925"/>
            <a:chExt cx="318225" cy="318225"/>
          </a:xfrm>
        </p:grpSpPr>
        <p:sp>
          <p:nvSpPr>
            <p:cNvPr id="10463" name="Google Shape;10463;p103"/>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03"/>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03"/>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03"/>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03"/>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03"/>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103"/>
          <p:cNvGrpSpPr/>
          <p:nvPr/>
        </p:nvGrpSpPr>
        <p:grpSpPr>
          <a:xfrm>
            <a:off x="5331543" y="1835446"/>
            <a:ext cx="314662" cy="358099"/>
            <a:chOff x="-57549075" y="3590375"/>
            <a:chExt cx="279625" cy="318225"/>
          </a:xfrm>
        </p:grpSpPr>
        <p:sp>
          <p:nvSpPr>
            <p:cNvPr id="10470" name="Google Shape;10470;p103"/>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03"/>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03"/>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03"/>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4" name="Google Shape;10474;p103"/>
          <p:cNvGrpSpPr/>
          <p:nvPr/>
        </p:nvGrpSpPr>
        <p:grpSpPr>
          <a:xfrm>
            <a:off x="5323740" y="2276817"/>
            <a:ext cx="359871" cy="359871"/>
            <a:chOff x="-57570350" y="3982600"/>
            <a:chExt cx="319800" cy="319800"/>
          </a:xfrm>
        </p:grpSpPr>
        <p:sp>
          <p:nvSpPr>
            <p:cNvPr id="10475" name="Google Shape;10475;p103"/>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03"/>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03"/>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03"/>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103"/>
          <p:cNvGrpSpPr/>
          <p:nvPr/>
        </p:nvGrpSpPr>
        <p:grpSpPr>
          <a:xfrm>
            <a:off x="7538779" y="1379246"/>
            <a:ext cx="314662" cy="358999"/>
            <a:chOff x="-55576850" y="3198125"/>
            <a:chExt cx="279625" cy="319025"/>
          </a:xfrm>
        </p:grpSpPr>
        <p:sp>
          <p:nvSpPr>
            <p:cNvPr id="10480" name="Google Shape;10480;p103"/>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03"/>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03"/>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03"/>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4" name="Google Shape;10484;p103"/>
          <p:cNvGrpSpPr/>
          <p:nvPr/>
        </p:nvGrpSpPr>
        <p:grpSpPr>
          <a:xfrm>
            <a:off x="7516174" y="1835221"/>
            <a:ext cx="359871" cy="358324"/>
            <a:chOff x="-55596550" y="3590175"/>
            <a:chExt cx="319800" cy="318425"/>
          </a:xfrm>
        </p:grpSpPr>
        <p:sp>
          <p:nvSpPr>
            <p:cNvPr id="10485" name="Google Shape;10485;p103"/>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03"/>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03"/>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03"/>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103"/>
          <p:cNvGrpSpPr/>
          <p:nvPr/>
        </p:nvGrpSpPr>
        <p:grpSpPr>
          <a:xfrm>
            <a:off x="7531412" y="2276564"/>
            <a:ext cx="358999" cy="359252"/>
            <a:chOff x="-55595775" y="3982375"/>
            <a:chExt cx="319025" cy="319250"/>
          </a:xfrm>
        </p:grpSpPr>
        <p:sp>
          <p:nvSpPr>
            <p:cNvPr id="10490" name="Google Shape;10490;p103"/>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03"/>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03"/>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03"/>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03"/>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03"/>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103"/>
          <p:cNvGrpSpPr/>
          <p:nvPr/>
        </p:nvGrpSpPr>
        <p:grpSpPr>
          <a:xfrm>
            <a:off x="6188595" y="2734774"/>
            <a:ext cx="358999" cy="358099"/>
            <a:chOff x="-53635375" y="3192625"/>
            <a:chExt cx="319025" cy="318225"/>
          </a:xfrm>
        </p:grpSpPr>
        <p:sp>
          <p:nvSpPr>
            <p:cNvPr id="10497" name="Google Shape;10497;p103"/>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03"/>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03"/>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0" name="Google Shape;10500;p103"/>
          <p:cNvGrpSpPr/>
          <p:nvPr/>
        </p:nvGrpSpPr>
        <p:grpSpPr>
          <a:xfrm>
            <a:off x="6210763" y="3205748"/>
            <a:ext cx="314662" cy="358999"/>
            <a:chOff x="-53615675" y="3584850"/>
            <a:chExt cx="279625" cy="319025"/>
          </a:xfrm>
        </p:grpSpPr>
        <p:sp>
          <p:nvSpPr>
            <p:cNvPr id="10501" name="Google Shape;10501;p103"/>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03"/>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03"/>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4" name="Google Shape;10504;p103"/>
          <p:cNvGrpSpPr/>
          <p:nvPr/>
        </p:nvGrpSpPr>
        <p:grpSpPr>
          <a:xfrm>
            <a:off x="6188609" y="3668674"/>
            <a:ext cx="358971" cy="357874"/>
            <a:chOff x="-53634575" y="3976500"/>
            <a:chExt cx="319000" cy="318025"/>
          </a:xfrm>
        </p:grpSpPr>
        <p:sp>
          <p:nvSpPr>
            <p:cNvPr id="10505" name="Google Shape;10505;p103"/>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03"/>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03"/>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03"/>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03"/>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03"/>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03"/>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03"/>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103"/>
          <p:cNvGrpSpPr/>
          <p:nvPr/>
        </p:nvGrpSpPr>
        <p:grpSpPr>
          <a:xfrm>
            <a:off x="7983413" y="3211628"/>
            <a:ext cx="314662" cy="358436"/>
            <a:chOff x="-52023900" y="3590075"/>
            <a:chExt cx="279625" cy="318525"/>
          </a:xfrm>
        </p:grpSpPr>
        <p:sp>
          <p:nvSpPr>
            <p:cNvPr id="10514" name="Google Shape;10514;p103"/>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03"/>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03"/>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03"/>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03"/>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03"/>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03"/>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103"/>
          <p:cNvGrpSpPr/>
          <p:nvPr/>
        </p:nvGrpSpPr>
        <p:grpSpPr>
          <a:xfrm>
            <a:off x="5746654" y="1380146"/>
            <a:ext cx="358971" cy="358971"/>
            <a:chOff x="-57173375" y="3198925"/>
            <a:chExt cx="319000" cy="319000"/>
          </a:xfrm>
        </p:grpSpPr>
        <p:sp>
          <p:nvSpPr>
            <p:cNvPr id="10522" name="Google Shape;10522;p103"/>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03"/>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03"/>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03"/>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6" name="Google Shape;10526;p103"/>
          <p:cNvGrpSpPr/>
          <p:nvPr/>
        </p:nvGrpSpPr>
        <p:grpSpPr>
          <a:xfrm>
            <a:off x="5747541" y="1857587"/>
            <a:ext cx="357198" cy="314690"/>
            <a:chOff x="-57176525" y="3610050"/>
            <a:chExt cx="317425" cy="279650"/>
          </a:xfrm>
        </p:grpSpPr>
        <p:sp>
          <p:nvSpPr>
            <p:cNvPr id="10527" name="Google Shape;10527;p103"/>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03"/>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03"/>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03"/>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03"/>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2" name="Google Shape;10532;p103"/>
          <p:cNvGrpSpPr/>
          <p:nvPr/>
        </p:nvGrpSpPr>
        <p:grpSpPr>
          <a:xfrm>
            <a:off x="7957995" y="1380146"/>
            <a:ext cx="358099" cy="356326"/>
            <a:chOff x="-55202750" y="3198925"/>
            <a:chExt cx="318225" cy="316650"/>
          </a:xfrm>
        </p:grpSpPr>
        <p:sp>
          <p:nvSpPr>
            <p:cNvPr id="10533" name="Google Shape;10533;p103"/>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03"/>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103"/>
          <p:cNvGrpSpPr/>
          <p:nvPr/>
        </p:nvGrpSpPr>
        <p:grpSpPr>
          <a:xfrm>
            <a:off x="7968629" y="1835446"/>
            <a:ext cx="336830" cy="358099"/>
            <a:chOff x="-55194875" y="3590375"/>
            <a:chExt cx="299325" cy="318225"/>
          </a:xfrm>
        </p:grpSpPr>
        <p:sp>
          <p:nvSpPr>
            <p:cNvPr id="10536" name="Google Shape;10536;p103"/>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03"/>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03"/>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03"/>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03"/>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103"/>
          <p:cNvGrpSpPr/>
          <p:nvPr/>
        </p:nvGrpSpPr>
        <p:grpSpPr>
          <a:xfrm>
            <a:off x="7973247" y="2277717"/>
            <a:ext cx="357198" cy="357198"/>
            <a:chOff x="-55203525" y="3983400"/>
            <a:chExt cx="317425" cy="317425"/>
          </a:xfrm>
        </p:grpSpPr>
        <p:sp>
          <p:nvSpPr>
            <p:cNvPr id="10542" name="Google Shape;10542;p103"/>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03"/>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03"/>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5" name="Google Shape;10545;p103"/>
          <p:cNvGrpSpPr/>
          <p:nvPr/>
        </p:nvGrpSpPr>
        <p:grpSpPr>
          <a:xfrm>
            <a:off x="6639727" y="2734774"/>
            <a:ext cx="335930" cy="358971"/>
            <a:chOff x="-53232900" y="3192625"/>
            <a:chExt cx="298525" cy="319000"/>
          </a:xfrm>
        </p:grpSpPr>
        <p:sp>
          <p:nvSpPr>
            <p:cNvPr id="10546" name="Google Shape;10546;p103"/>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03"/>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03"/>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03"/>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03"/>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03"/>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03"/>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03"/>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4" name="Google Shape;10554;p103"/>
          <p:cNvGrpSpPr/>
          <p:nvPr/>
        </p:nvGrpSpPr>
        <p:grpSpPr>
          <a:xfrm>
            <a:off x="6629093" y="3205748"/>
            <a:ext cx="357198" cy="356326"/>
            <a:chOff x="-53242350" y="3584850"/>
            <a:chExt cx="317425" cy="316650"/>
          </a:xfrm>
        </p:grpSpPr>
        <p:sp>
          <p:nvSpPr>
            <p:cNvPr id="10555" name="Google Shape;10555;p103"/>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03"/>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03"/>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03"/>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03"/>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0" name="Google Shape;10560;p103"/>
          <p:cNvGrpSpPr/>
          <p:nvPr/>
        </p:nvGrpSpPr>
        <p:grpSpPr>
          <a:xfrm>
            <a:off x="6650362" y="3668449"/>
            <a:ext cx="314662" cy="358999"/>
            <a:chOff x="-53224225" y="3976300"/>
            <a:chExt cx="279625" cy="319025"/>
          </a:xfrm>
        </p:grpSpPr>
        <p:sp>
          <p:nvSpPr>
            <p:cNvPr id="10561" name="Google Shape;10561;p103"/>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03"/>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03"/>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03"/>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03"/>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03"/>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03"/>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8" name="Google Shape;10568;p103"/>
          <p:cNvGrpSpPr/>
          <p:nvPr/>
        </p:nvGrpSpPr>
        <p:grpSpPr>
          <a:xfrm>
            <a:off x="7961258" y="3676129"/>
            <a:ext cx="358971" cy="358408"/>
            <a:chOff x="-52043575" y="3983125"/>
            <a:chExt cx="319000" cy="318500"/>
          </a:xfrm>
        </p:grpSpPr>
        <p:sp>
          <p:nvSpPr>
            <p:cNvPr id="10569" name="Google Shape;10569;p103"/>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03"/>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03"/>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03"/>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03"/>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03"/>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03"/>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03"/>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03"/>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103"/>
          <p:cNvGrpSpPr/>
          <p:nvPr/>
        </p:nvGrpSpPr>
        <p:grpSpPr>
          <a:xfrm>
            <a:off x="6215199" y="1380146"/>
            <a:ext cx="314662" cy="358971"/>
            <a:chOff x="-56766175" y="3198925"/>
            <a:chExt cx="279625" cy="319000"/>
          </a:xfrm>
        </p:grpSpPr>
        <p:sp>
          <p:nvSpPr>
            <p:cNvPr id="10579" name="Google Shape;10579;p103"/>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03"/>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03"/>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03"/>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03"/>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03"/>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03"/>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103"/>
          <p:cNvGrpSpPr/>
          <p:nvPr/>
        </p:nvGrpSpPr>
        <p:grpSpPr>
          <a:xfrm>
            <a:off x="6214313" y="1835446"/>
            <a:ext cx="316434" cy="358099"/>
            <a:chOff x="-56766175" y="3590375"/>
            <a:chExt cx="281200" cy="318225"/>
          </a:xfrm>
        </p:grpSpPr>
        <p:sp>
          <p:nvSpPr>
            <p:cNvPr id="10587" name="Google Shape;10587;p103"/>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03"/>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03"/>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03"/>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103"/>
          <p:cNvGrpSpPr/>
          <p:nvPr/>
        </p:nvGrpSpPr>
        <p:grpSpPr>
          <a:xfrm>
            <a:off x="6251269" y="2276817"/>
            <a:ext cx="272126" cy="358099"/>
            <a:chOff x="-56747275" y="3982600"/>
            <a:chExt cx="241825" cy="318225"/>
          </a:xfrm>
        </p:grpSpPr>
        <p:sp>
          <p:nvSpPr>
            <p:cNvPr id="10592" name="Google Shape;10592;p103"/>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03"/>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03"/>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03"/>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03"/>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03"/>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03"/>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103"/>
          <p:cNvGrpSpPr/>
          <p:nvPr/>
        </p:nvGrpSpPr>
        <p:grpSpPr>
          <a:xfrm>
            <a:off x="4859020" y="3219055"/>
            <a:ext cx="358999" cy="342991"/>
            <a:chOff x="-54812875" y="3596675"/>
            <a:chExt cx="319025" cy="304800"/>
          </a:xfrm>
        </p:grpSpPr>
        <p:sp>
          <p:nvSpPr>
            <p:cNvPr id="10600" name="Google Shape;10600;p103"/>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03"/>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03"/>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03"/>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03"/>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03"/>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03"/>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7" name="Google Shape;10607;p103"/>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03"/>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9" name="Google Shape;10609;p103"/>
          <p:cNvGrpSpPr/>
          <p:nvPr/>
        </p:nvGrpSpPr>
        <p:grpSpPr>
          <a:xfrm>
            <a:off x="4881188" y="3675538"/>
            <a:ext cx="314662" cy="358099"/>
            <a:chOff x="-54793175" y="3982600"/>
            <a:chExt cx="279625" cy="318225"/>
          </a:xfrm>
        </p:grpSpPr>
        <p:sp>
          <p:nvSpPr>
            <p:cNvPr id="10610" name="Google Shape;10610;p103"/>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03"/>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03"/>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03"/>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03"/>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03"/>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03"/>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103"/>
          <p:cNvGrpSpPr/>
          <p:nvPr/>
        </p:nvGrpSpPr>
        <p:grpSpPr>
          <a:xfrm>
            <a:off x="7092647" y="2734774"/>
            <a:ext cx="314662" cy="358099"/>
            <a:chOff x="-52832000" y="3192625"/>
            <a:chExt cx="279625" cy="318225"/>
          </a:xfrm>
        </p:grpSpPr>
        <p:sp>
          <p:nvSpPr>
            <p:cNvPr id="10618" name="Google Shape;10618;p103"/>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03"/>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03"/>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03"/>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03"/>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03"/>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03"/>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03"/>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103"/>
          <p:cNvGrpSpPr/>
          <p:nvPr/>
        </p:nvGrpSpPr>
        <p:grpSpPr>
          <a:xfrm>
            <a:off x="5779179" y="2276142"/>
            <a:ext cx="323524" cy="358774"/>
            <a:chOff x="-57162350" y="3982000"/>
            <a:chExt cx="287500" cy="318825"/>
          </a:xfrm>
        </p:grpSpPr>
        <p:sp>
          <p:nvSpPr>
            <p:cNvPr id="10627" name="Google Shape;10627;p103"/>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03"/>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03"/>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03"/>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03"/>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03"/>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03"/>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03"/>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103"/>
          <p:cNvGrpSpPr/>
          <p:nvPr/>
        </p:nvGrpSpPr>
        <p:grpSpPr>
          <a:xfrm>
            <a:off x="7070492" y="3206648"/>
            <a:ext cx="358971" cy="357198"/>
            <a:chOff x="-52851675" y="3585650"/>
            <a:chExt cx="319000" cy="317425"/>
          </a:xfrm>
        </p:grpSpPr>
        <p:sp>
          <p:nvSpPr>
            <p:cNvPr id="10636" name="Google Shape;10636;p103"/>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03"/>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03"/>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03"/>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03"/>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03"/>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2" name="Google Shape;10642;p103"/>
          <p:cNvGrpSpPr/>
          <p:nvPr/>
        </p:nvGrpSpPr>
        <p:grpSpPr>
          <a:xfrm>
            <a:off x="7092647" y="3668449"/>
            <a:ext cx="314662" cy="358999"/>
            <a:chOff x="-52832000" y="3976300"/>
            <a:chExt cx="279625" cy="319025"/>
          </a:xfrm>
        </p:grpSpPr>
        <p:sp>
          <p:nvSpPr>
            <p:cNvPr id="10643" name="Google Shape;10643;p103"/>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03"/>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03"/>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03"/>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03"/>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103"/>
          <p:cNvGrpSpPr/>
          <p:nvPr/>
        </p:nvGrpSpPr>
        <p:grpSpPr>
          <a:xfrm>
            <a:off x="6209853" y="4123097"/>
            <a:ext cx="316434" cy="358099"/>
            <a:chOff x="-51633225" y="3198925"/>
            <a:chExt cx="281200" cy="318225"/>
          </a:xfrm>
        </p:grpSpPr>
        <p:sp>
          <p:nvSpPr>
            <p:cNvPr id="10649" name="Google Shape;10649;p103"/>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03"/>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03"/>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03"/>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03"/>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03"/>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03"/>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6" name="Google Shape;10656;p103"/>
          <p:cNvGrpSpPr/>
          <p:nvPr/>
        </p:nvGrpSpPr>
        <p:grpSpPr>
          <a:xfrm>
            <a:off x="6628676" y="1381018"/>
            <a:ext cx="365188" cy="357226"/>
            <a:chOff x="-56396775" y="3199700"/>
            <a:chExt cx="324525" cy="317450"/>
          </a:xfrm>
        </p:grpSpPr>
        <p:sp>
          <p:nvSpPr>
            <p:cNvPr id="10657" name="Google Shape;10657;p103"/>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03"/>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03"/>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03"/>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03"/>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03"/>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103"/>
          <p:cNvGrpSpPr/>
          <p:nvPr/>
        </p:nvGrpSpPr>
        <p:grpSpPr>
          <a:xfrm>
            <a:off x="6631771" y="1846953"/>
            <a:ext cx="358999" cy="335958"/>
            <a:chOff x="-56394425" y="3600600"/>
            <a:chExt cx="319025" cy="298550"/>
          </a:xfrm>
        </p:grpSpPr>
        <p:sp>
          <p:nvSpPr>
            <p:cNvPr id="10664" name="Google Shape;10664;p103"/>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03"/>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03"/>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103"/>
          <p:cNvGrpSpPr/>
          <p:nvPr/>
        </p:nvGrpSpPr>
        <p:grpSpPr>
          <a:xfrm>
            <a:off x="6662538" y="2277717"/>
            <a:ext cx="327068" cy="357198"/>
            <a:chOff x="-56379450" y="3983400"/>
            <a:chExt cx="290650" cy="317425"/>
          </a:xfrm>
        </p:grpSpPr>
        <p:sp>
          <p:nvSpPr>
            <p:cNvPr id="10668" name="Google Shape;10668;p103"/>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03"/>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03"/>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03"/>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03"/>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03"/>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03"/>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03"/>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6" name="Google Shape;10676;p103"/>
          <p:cNvGrpSpPr/>
          <p:nvPr/>
        </p:nvGrpSpPr>
        <p:grpSpPr>
          <a:xfrm>
            <a:off x="5326242" y="2741864"/>
            <a:ext cx="316434" cy="358971"/>
            <a:chOff x="-54401725" y="3198925"/>
            <a:chExt cx="281200" cy="319000"/>
          </a:xfrm>
        </p:grpSpPr>
        <p:sp>
          <p:nvSpPr>
            <p:cNvPr id="10677" name="Google Shape;10677;p103"/>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03"/>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03"/>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03"/>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03"/>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03"/>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03"/>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03"/>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03"/>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03"/>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03"/>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8" name="Google Shape;10688;p103"/>
          <p:cNvGrpSpPr/>
          <p:nvPr/>
        </p:nvGrpSpPr>
        <p:grpSpPr>
          <a:xfrm>
            <a:off x="5327128" y="3211965"/>
            <a:ext cx="314662" cy="358099"/>
            <a:chOff x="-54401725" y="3590375"/>
            <a:chExt cx="279625" cy="318225"/>
          </a:xfrm>
        </p:grpSpPr>
        <p:sp>
          <p:nvSpPr>
            <p:cNvPr id="10689" name="Google Shape;10689;p103"/>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03"/>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03"/>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03"/>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03"/>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03"/>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103"/>
          <p:cNvGrpSpPr/>
          <p:nvPr/>
        </p:nvGrpSpPr>
        <p:grpSpPr>
          <a:xfrm>
            <a:off x="5324920" y="3675538"/>
            <a:ext cx="319079" cy="358099"/>
            <a:chOff x="-54403300" y="3982600"/>
            <a:chExt cx="283550" cy="318225"/>
          </a:xfrm>
        </p:grpSpPr>
        <p:sp>
          <p:nvSpPr>
            <p:cNvPr id="10696" name="Google Shape;10696;p103"/>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03"/>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03"/>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03"/>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03"/>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103"/>
          <p:cNvGrpSpPr/>
          <p:nvPr/>
        </p:nvGrpSpPr>
        <p:grpSpPr>
          <a:xfrm>
            <a:off x="7512313" y="2736772"/>
            <a:ext cx="356298" cy="356973"/>
            <a:chOff x="-52458650" y="3194400"/>
            <a:chExt cx="316625" cy="317225"/>
          </a:xfrm>
        </p:grpSpPr>
        <p:sp>
          <p:nvSpPr>
            <p:cNvPr id="10702" name="Google Shape;10702;p103"/>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03"/>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03"/>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03"/>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03"/>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03"/>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03"/>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03"/>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0" name="Google Shape;10710;p103"/>
          <p:cNvGrpSpPr/>
          <p:nvPr/>
        </p:nvGrpSpPr>
        <p:grpSpPr>
          <a:xfrm>
            <a:off x="4881188" y="2741864"/>
            <a:ext cx="314662" cy="358971"/>
            <a:chOff x="-54793175" y="3198925"/>
            <a:chExt cx="279625" cy="319000"/>
          </a:xfrm>
        </p:grpSpPr>
        <p:sp>
          <p:nvSpPr>
            <p:cNvPr id="10711" name="Google Shape;10711;p103"/>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03"/>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03"/>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03"/>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03"/>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03"/>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103"/>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8" name="Google Shape;10718;p103"/>
          <p:cNvGrpSpPr/>
          <p:nvPr/>
        </p:nvGrpSpPr>
        <p:grpSpPr>
          <a:xfrm>
            <a:off x="7521611" y="3205748"/>
            <a:ext cx="337703" cy="357845"/>
            <a:chOff x="-52450000" y="3584850"/>
            <a:chExt cx="300100" cy="318000"/>
          </a:xfrm>
        </p:grpSpPr>
        <p:sp>
          <p:nvSpPr>
            <p:cNvPr id="10719" name="Google Shape;10719;p103"/>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03"/>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03"/>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03"/>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03"/>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03"/>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03"/>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103"/>
          <p:cNvGrpSpPr/>
          <p:nvPr/>
        </p:nvGrpSpPr>
        <p:grpSpPr>
          <a:xfrm>
            <a:off x="7533131" y="3670221"/>
            <a:ext cx="314662" cy="357226"/>
            <a:chOff x="-52440550" y="3977875"/>
            <a:chExt cx="279625" cy="317450"/>
          </a:xfrm>
        </p:grpSpPr>
        <p:sp>
          <p:nvSpPr>
            <p:cNvPr id="10727" name="Google Shape;10727;p103"/>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03"/>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03"/>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03"/>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03"/>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03"/>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03"/>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03"/>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5" name="Google Shape;10735;p103"/>
          <p:cNvGrpSpPr/>
          <p:nvPr/>
        </p:nvGrpSpPr>
        <p:grpSpPr>
          <a:xfrm>
            <a:off x="6645066" y="4126427"/>
            <a:ext cx="314662" cy="358999"/>
            <a:chOff x="-51623775" y="3584850"/>
            <a:chExt cx="279625" cy="319025"/>
          </a:xfrm>
        </p:grpSpPr>
        <p:sp>
          <p:nvSpPr>
            <p:cNvPr id="10736" name="Google Shape;10736;p103"/>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03"/>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03"/>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03"/>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03"/>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03"/>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03"/>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03"/>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03"/>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5" name="Google Shape;10745;p103"/>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746" name="Google Shape;10746;p103"/>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50" name="Shape 10750"/>
        <p:cNvGrpSpPr/>
        <p:nvPr/>
      </p:nvGrpSpPr>
      <p:grpSpPr>
        <a:xfrm>
          <a:off x="0" y="0"/>
          <a:ext cx="0" cy="0"/>
          <a:chOff x="0" y="0"/>
          <a:chExt cx="0" cy="0"/>
        </a:xfrm>
      </p:grpSpPr>
      <p:grpSp>
        <p:nvGrpSpPr>
          <p:cNvPr id="10751" name="Google Shape;10751;p104"/>
          <p:cNvGrpSpPr/>
          <p:nvPr/>
        </p:nvGrpSpPr>
        <p:grpSpPr>
          <a:xfrm>
            <a:off x="885675" y="1386849"/>
            <a:ext cx="276003" cy="357300"/>
            <a:chOff x="-50469125" y="3183175"/>
            <a:chExt cx="233150" cy="301825"/>
          </a:xfrm>
        </p:grpSpPr>
        <p:sp>
          <p:nvSpPr>
            <p:cNvPr id="10752" name="Google Shape;10752;p104"/>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04"/>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04"/>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5" name="Google Shape;10755;p104"/>
          <p:cNvGrpSpPr/>
          <p:nvPr/>
        </p:nvGrpSpPr>
        <p:grpSpPr>
          <a:xfrm>
            <a:off x="845574" y="1822251"/>
            <a:ext cx="356205" cy="355288"/>
            <a:chOff x="-50504575" y="3550975"/>
            <a:chExt cx="300900" cy="300125"/>
          </a:xfrm>
        </p:grpSpPr>
        <p:sp>
          <p:nvSpPr>
            <p:cNvPr id="10756" name="Google Shape;10756;p104"/>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04"/>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04"/>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04"/>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104"/>
          <p:cNvGrpSpPr/>
          <p:nvPr/>
        </p:nvGrpSpPr>
        <p:grpSpPr>
          <a:xfrm>
            <a:off x="845574" y="2260493"/>
            <a:ext cx="356205" cy="354341"/>
            <a:chOff x="-50503000" y="3921175"/>
            <a:chExt cx="300900" cy="299325"/>
          </a:xfrm>
        </p:grpSpPr>
        <p:sp>
          <p:nvSpPr>
            <p:cNvPr id="10761" name="Google Shape;10761;p104"/>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04"/>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04"/>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04"/>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04"/>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6" name="Google Shape;10766;p104"/>
          <p:cNvGrpSpPr/>
          <p:nvPr/>
        </p:nvGrpSpPr>
        <p:grpSpPr>
          <a:xfrm>
            <a:off x="3049627" y="1406411"/>
            <a:ext cx="355258" cy="356205"/>
            <a:chOff x="-48630025" y="3199700"/>
            <a:chExt cx="300100" cy="300900"/>
          </a:xfrm>
        </p:grpSpPr>
        <p:sp>
          <p:nvSpPr>
            <p:cNvPr id="10767" name="Google Shape;10767;p104"/>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04"/>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04"/>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104"/>
          <p:cNvGrpSpPr/>
          <p:nvPr/>
        </p:nvGrpSpPr>
        <p:grpSpPr>
          <a:xfrm>
            <a:off x="3049627" y="1843707"/>
            <a:ext cx="355258" cy="355258"/>
            <a:chOff x="-48630025" y="3569100"/>
            <a:chExt cx="300100" cy="300100"/>
          </a:xfrm>
        </p:grpSpPr>
        <p:sp>
          <p:nvSpPr>
            <p:cNvPr id="10771" name="Google Shape;10771;p104"/>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04"/>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04"/>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04"/>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04"/>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04"/>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04"/>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04"/>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04"/>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04"/>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104"/>
          <p:cNvGrpSpPr/>
          <p:nvPr/>
        </p:nvGrpSpPr>
        <p:grpSpPr>
          <a:xfrm>
            <a:off x="3050101" y="2281003"/>
            <a:ext cx="354311" cy="353394"/>
            <a:chOff x="-48629225" y="3938500"/>
            <a:chExt cx="299300" cy="298525"/>
          </a:xfrm>
        </p:grpSpPr>
        <p:sp>
          <p:nvSpPr>
            <p:cNvPr id="10782" name="Google Shape;10782;p104"/>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04"/>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04"/>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04"/>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6" name="Google Shape;10786;p104"/>
          <p:cNvGrpSpPr/>
          <p:nvPr/>
        </p:nvGrpSpPr>
        <p:grpSpPr>
          <a:xfrm>
            <a:off x="1785504" y="2752344"/>
            <a:ext cx="311458" cy="354341"/>
            <a:chOff x="-46762575" y="3200500"/>
            <a:chExt cx="263100" cy="299325"/>
          </a:xfrm>
        </p:grpSpPr>
        <p:sp>
          <p:nvSpPr>
            <p:cNvPr id="10787" name="Google Shape;10787;p104"/>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04"/>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04"/>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04"/>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04"/>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2" name="Google Shape;10792;p104"/>
          <p:cNvGrpSpPr/>
          <p:nvPr/>
        </p:nvGrpSpPr>
        <p:grpSpPr>
          <a:xfrm>
            <a:off x="1763589" y="3211066"/>
            <a:ext cx="355288" cy="312375"/>
            <a:chOff x="-46779900" y="3588000"/>
            <a:chExt cx="300125" cy="263875"/>
          </a:xfrm>
        </p:grpSpPr>
        <p:sp>
          <p:nvSpPr>
            <p:cNvPr id="10793" name="Google Shape;10793;p104"/>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04"/>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04"/>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04"/>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104"/>
          <p:cNvGrpSpPr/>
          <p:nvPr/>
        </p:nvGrpSpPr>
        <p:grpSpPr>
          <a:xfrm>
            <a:off x="1764062" y="3625988"/>
            <a:ext cx="354341" cy="353394"/>
            <a:chOff x="-46779100" y="3938500"/>
            <a:chExt cx="299325" cy="298525"/>
          </a:xfrm>
        </p:grpSpPr>
        <p:sp>
          <p:nvSpPr>
            <p:cNvPr id="10798" name="Google Shape;10798;p104"/>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04"/>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104"/>
          <p:cNvGrpSpPr/>
          <p:nvPr/>
        </p:nvGrpSpPr>
        <p:grpSpPr>
          <a:xfrm>
            <a:off x="3971800" y="2758855"/>
            <a:ext cx="355258" cy="355288"/>
            <a:chOff x="-44924250" y="3206000"/>
            <a:chExt cx="300100" cy="300125"/>
          </a:xfrm>
        </p:grpSpPr>
        <p:sp>
          <p:nvSpPr>
            <p:cNvPr id="10801" name="Google Shape;10801;p104"/>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04"/>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04"/>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04"/>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04"/>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104"/>
          <p:cNvGrpSpPr/>
          <p:nvPr/>
        </p:nvGrpSpPr>
        <p:grpSpPr>
          <a:xfrm>
            <a:off x="1286286" y="1386849"/>
            <a:ext cx="355258" cy="355258"/>
            <a:chOff x="-50134375" y="3183175"/>
            <a:chExt cx="300100" cy="300100"/>
          </a:xfrm>
        </p:grpSpPr>
        <p:sp>
          <p:nvSpPr>
            <p:cNvPr id="10807" name="Google Shape;10807;p104"/>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04"/>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04"/>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04"/>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04"/>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04"/>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04"/>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04"/>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04"/>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04"/>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7" name="Google Shape;10817;p104"/>
          <p:cNvGrpSpPr/>
          <p:nvPr/>
        </p:nvGrpSpPr>
        <p:grpSpPr>
          <a:xfrm>
            <a:off x="1286286" y="1822251"/>
            <a:ext cx="355258" cy="355288"/>
            <a:chOff x="-50134375" y="3550975"/>
            <a:chExt cx="300100" cy="300125"/>
          </a:xfrm>
        </p:grpSpPr>
        <p:sp>
          <p:nvSpPr>
            <p:cNvPr id="10818" name="Google Shape;10818;p104"/>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04"/>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0" name="Google Shape;10820;p104"/>
          <p:cNvGrpSpPr/>
          <p:nvPr/>
        </p:nvGrpSpPr>
        <p:grpSpPr>
          <a:xfrm>
            <a:off x="1286286" y="2259783"/>
            <a:ext cx="355258" cy="355051"/>
            <a:chOff x="-50134375" y="3920575"/>
            <a:chExt cx="300100" cy="299925"/>
          </a:xfrm>
        </p:grpSpPr>
        <p:sp>
          <p:nvSpPr>
            <p:cNvPr id="10821" name="Google Shape;10821;p104"/>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04"/>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04"/>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4" name="Google Shape;10824;p104"/>
          <p:cNvGrpSpPr/>
          <p:nvPr/>
        </p:nvGrpSpPr>
        <p:grpSpPr>
          <a:xfrm>
            <a:off x="3497010" y="1407358"/>
            <a:ext cx="357123" cy="355258"/>
            <a:chOff x="-48262200" y="3200500"/>
            <a:chExt cx="301675" cy="300100"/>
          </a:xfrm>
        </p:grpSpPr>
        <p:sp>
          <p:nvSpPr>
            <p:cNvPr id="10825" name="Google Shape;10825;p104"/>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04"/>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04"/>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04"/>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04"/>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04"/>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04"/>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04"/>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04"/>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104"/>
          <p:cNvGrpSpPr/>
          <p:nvPr/>
        </p:nvGrpSpPr>
        <p:grpSpPr>
          <a:xfrm>
            <a:off x="3526383" y="1844447"/>
            <a:ext cx="298377" cy="354519"/>
            <a:chOff x="-48233050" y="3569725"/>
            <a:chExt cx="252050" cy="299475"/>
          </a:xfrm>
        </p:grpSpPr>
        <p:sp>
          <p:nvSpPr>
            <p:cNvPr id="10835" name="Google Shape;10835;p104"/>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04"/>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04"/>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8" name="Google Shape;10838;p104"/>
          <p:cNvGrpSpPr/>
          <p:nvPr/>
        </p:nvGrpSpPr>
        <p:grpSpPr>
          <a:xfrm>
            <a:off x="3550148" y="2278191"/>
            <a:ext cx="250847" cy="358070"/>
            <a:chOff x="-48216525" y="3936125"/>
            <a:chExt cx="211900" cy="302475"/>
          </a:xfrm>
        </p:grpSpPr>
        <p:sp>
          <p:nvSpPr>
            <p:cNvPr id="10839" name="Google Shape;10839;p104"/>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04"/>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04"/>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04"/>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3" name="Google Shape;10843;p104"/>
          <p:cNvGrpSpPr/>
          <p:nvPr/>
        </p:nvGrpSpPr>
        <p:grpSpPr>
          <a:xfrm>
            <a:off x="2205866" y="2753261"/>
            <a:ext cx="355258" cy="355288"/>
            <a:chOff x="-46410500" y="3201275"/>
            <a:chExt cx="300100" cy="300125"/>
          </a:xfrm>
        </p:grpSpPr>
        <p:sp>
          <p:nvSpPr>
            <p:cNvPr id="10844" name="Google Shape;10844;p104"/>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04"/>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04"/>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04"/>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04"/>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104"/>
          <p:cNvGrpSpPr/>
          <p:nvPr/>
        </p:nvGrpSpPr>
        <p:grpSpPr>
          <a:xfrm>
            <a:off x="2205866" y="3188692"/>
            <a:ext cx="355258" cy="356205"/>
            <a:chOff x="-46409700" y="3569100"/>
            <a:chExt cx="300100" cy="300900"/>
          </a:xfrm>
        </p:grpSpPr>
        <p:sp>
          <p:nvSpPr>
            <p:cNvPr id="10850" name="Google Shape;10850;p104"/>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04"/>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04"/>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04"/>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04"/>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5" name="Google Shape;10855;p104"/>
          <p:cNvGrpSpPr/>
          <p:nvPr/>
        </p:nvGrpSpPr>
        <p:grpSpPr>
          <a:xfrm>
            <a:off x="2193747" y="3624124"/>
            <a:ext cx="379497" cy="358070"/>
            <a:chOff x="-46422300" y="3936925"/>
            <a:chExt cx="320575" cy="302475"/>
          </a:xfrm>
        </p:grpSpPr>
        <p:sp>
          <p:nvSpPr>
            <p:cNvPr id="10856" name="Google Shape;10856;p104"/>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04"/>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104"/>
          <p:cNvGrpSpPr/>
          <p:nvPr/>
        </p:nvGrpSpPr>
        <p:grpSpPr>
          <a:xfrm>
            <a:off x="3971326" y="3178452"/>
            <a:ext cx="356205" cy="355258"/>
            <a:chOff x="-44914800" y="3560450"/>
            <a:chExt cx="300900" cy="300100"/>
          </a:xfrm>
        </p:grpSpPr>
        <p:sp>
          <p:nvSpPr>
            <p:cNvPr id="10859" name="Google Shape;10859;p104"/>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04"/>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04"/>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04"/>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04"/>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104"/>
          <p:cNvGrpSpPr/>
          <p:nvPr/>
        </p:nvGrpSpPr>
        <p:grpSpPr>
          <a:xfrm>
            <a:off x="1726378" y="1387086"/>
            <a:ext cx="354311" cy="354104"/>
            <a:chOff x="-49764975" y="3183375"/>
            <a:chExt cx="299300" cy="299125"/>
          </a:xfrm>
        </p:grpSpPr>
        <p:sp>
          <p:nvSpPr>
            <p:cNvPr id="10865" name="Google Shape;10865;p104"/>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04"/>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04"/>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04"/>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04"/>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04"/>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04"/>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04"/>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04"/>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4" name="Google Shape;10874;p104"/>
          <p:cNvGrpSpPr/>
          <p:nvPr/>
        </p:nvGrpSpPr>
        <p:grpSpPr>
          <a:xfrm>
            <a:off x="1726378" y="1822547"/>
            <a:ext cx="354311" cy="355909"/>
            <a:chOff x="-49764975" y="3551225"/>
            <a:chExt cx="299300" cy="300650"/>
          </a:xfrm>
        </p:grpSpPr>
        <p:sp>
          <p:nvSpPr>
            <p:cNvPr id="10875" name="Google Shape;10875;p104"/>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04"/>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04"/>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04"/>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04"/>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04"/>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04"/>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04"/>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04"/>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04"/>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04"/>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6" name="Google Shape;10886;p104"/>
          <p:cNvGrpSpPr/>
          <p:nvPr/>
        </p:nvGrpSpPr>
        <p:grpSpPr>
          <a:xfrm>
            <a:off x="1724040" y="2259310"/>
            <a:ext cx="358987" cy="355525"/>
            <a:chOff x="-49766550" y="3920175"/>
            <a:chExt cx="303250" cy="300325"/>
          </a:xfrm>
        </p:grpSpPr>
        <p:sp>
          <p:nvSpPr>
            <p:cNvPr id="10887" name="Google Shape;10887;p104"/>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04"/>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04"/>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04"/>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1" name="Google Shape;10891;p104"/>
          <p:cNvGrpSpPr/>
          <p:nvPr/>
        </p:nvGrpSpPr>
        <p:grpSpPr>
          <a:xfrm>
            <a:off x="3939571" y="1407358"/>
            <a:ext cx="357123" cy="354341"/>
            <a:chOff x="-47892800" y="3200500"/>
            <a:chExt cx="301675" cy="299325"/>
          </a:xfrm>
        </p:grpSpPr>
        <p:sp>
          <p:nvSpPr>
            <p:cNvPr id="10892" name="Google Shape;10892;p104"/>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04"/>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04"/>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04"/>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04"/>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04"/>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104"/>
          <p:cNvGrpSpPr/>
          <p:nvPr/>
        </p:nvGrpSpPr>
        <p:grpSpPr>
          <a:xfrm>
            <a:off x="4003437" y="1843707"/>
            <a:ext cx="229391" cy="355258"/>
            <a:chOff x="-47839250" y="3569100"/>
            <a:chExt cx="193775" cy="300100"/>
          </a:xfrm>
        </p:grpSpPr>
        <p:sp>
          <p:nvSpPr>
            <p:cNvPr id="10899" name="Google Shape;10899;p104"/>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04"/>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04"/>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04"/>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04"/>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04"/>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5" name="Google Shape;10905;p104"/>
          <p:cNvGrpSpPr/>
          <p:nvPr/>
        </p:nvGrpSpPr>
        <p:grpSpPr>
          <a:xfrm>
            <a:off x="3940503" y="2280056"/>
            <a:ext cx="355258" cy="356205"/>
            <a:chOff x="-47892800" y="3937700"/>
            <a:chExt cx="300100" cy="300900"/>
          </a:xfrm>
        </p:grpSpPr>
        <p:sp>
          <p:nvSpPr>
            <p:cNvPr id="10906" name="Google Shape;10906;p104"/>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04"/>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04"/>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04"/>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04"/>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04"/>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04"/>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04"/>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104"/>
          <p:cNvGrpSpPr/>
          <p:nvPr/>
        </p:nvGrpSpPr>
        <p:grpSpPr>
          <a:xfrm>
            <a:off x="2645798" y="2773770"/>
            <a:ext cx="355258" cy="311458"/>
            <a:chOff x="-46042675" y="3218600"/>
            <a:chExt cx="300100" cy="263100"/>
          </a:xfrm>
        </p:grpSpPr>
        <p:sp>
          <p:nvSpPr>
            <p:cNvPr id="10915" name="Google Shape;10915;p104"/>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04"/>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04"/>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04"/>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04"/>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04"/>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1" name="Google Shape;10921;p104"/>
          <p:cNvGrpSpPr/>
          <p:nvPr/>
        </p:nvGrpSpPr>
        <p:grpSpPr>
          <a:xfrm>
            <a:off x="2645798" y="3188219"/>
            <a:ext cx="355258" cy="323118"/>
            <a:chOff x="-46042675" y="3568700"/>
            <a:chExt cx="300100" cy="272950"/>
          </a:xfrm>
        </p:grpSpPr>
        <p:sp>
          <p:nvSpPr>
            <p:cNvPr id="10922" name="Google Shape;10922;p104"/>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04"/>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04"/>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04"/>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6" name="Google Shape;10926;p104"/>
          <p:cNvGrpSpPr/>
          <p:nvPr/>
        </p:nvGrpSpPr>
        <p:grpSpPr>
          <a:xfrm>
            <a:off x="2687749" y="3625189"/>
            <a:ext cx="271357" cy="356057"/>
            <a:chOff x="-46007225" y="3937825"/>
            <a:chExt cx="229225" cy="300775"/>
          </a:xfrm>
        </p:grpSpPr>
        <p:sp>
          <p:nvSpPr>
            <p:cNvPr id="10927" name="Google Shape;10927;p104"/>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04"/>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04"/>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04"/>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04"/>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04"/>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04"/>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04"/>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04"/>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04"/>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7" name="Google Shape;10937;p104"/>
          <p:cNvGrpSpPr/>
          <p:nvPr/>
        </p:nvGrpSpPr>
        <p:grpSpPr>
          <a:xfrm>
            <a:off x="3993241" y="3615275"/>
            <a:ext cx="312375" cy="357596"/>
            <a:chOff x="-44895900" y="3929450"/>
            <a:chExt cx="263875" cy="302075"/>
          </a:xfrm>
        </p:grpSpPr>
        <p:sp>
          <p:nvSpPr>
            <p:cNvPr id="10938" name="Google Shape;10938;p104"/>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04"/>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04"/>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04"/>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04"/>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04"/>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104"/>
          <p:cNvGrpSpPr/>
          <p:nvPr/>
        </p:nvGrpSpPr>
        <p:grpSpPr>
          <a:xfrm>
            <a:off x="2167060" y="1398036"/>
            <a:ext cx="356205" cy="332885"/>
            <a:chOff x="-49397175" y="3192625"/>
            <a:chExt cx="300900" cy="281200"/>
          </a:xfrm>
        </p:grpSpPr>
        <p:sp>
          <p:nvSpPr>
            <p:cNvPr id="10945" name="Google Shape;10945;p104"/>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04"/>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04"/>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04"/>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04"/>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04"/>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04"/>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104"/>
          <p:cNvGrpSpPr/>
          <p:nvPr/>
        </p:nvGrpSpPr>
        <p:grpSpPr>
          <a:xfrm>
            <a:off x="2193163" y="1822251"/>
            <a:ext cx="304000" cy="356205"/>
            <a:chOff x="-49375900" y="3550975"/>
            <a:chExt cx="256800" cy="300900"/>
          </a:xfrm>
        </p:grpSpPr>
        <p:sp>
          <p:nvSpPr>
            <p:cNvPr id="10953" name="Google Shape;10953;p104"/>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04"/>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04"/>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04"/>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104"/>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104"/>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04"/>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04"/>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04"/>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04"/>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04"/>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4" name="Google Shape;10964;p104"/>
          <p:cNvGrpSpPr/>
          <p:nvPr/>
        </p:nvGrpSpPr>
        <p:grpSpPr>
          <a:xfrm>
            <a:off x="2188516" y="2259546"/>
            <a:ext cx="313293" cy="356205"/>
            <a:chOff x="-49378250" y="3920375"/>
            <a:chExt cx="264650" cy="300900"/>
          </a:xfrm>
        </p:grpSpPr>
        <p:sp>
          <p:nvSpPr>
            <p:cNvPr id="10965" name="Google Shape;10965;p104"/>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04"/>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04"/>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104"/>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04"/>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04"/>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04"/>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104"/>
          <p:cNvGrpSpPr/>
          <p:nvPr/>
        </p:nvGrpSpPr>
        <p:grpSpPr>
          <a:xfrm>
            <a:off x="907504" y="2752344"/>
            <a:ext cx="312375" cy="357123"/>
            <a:chOff x="-47505300" y="3200500"/>
            <a:chExt cx="263875" cy="301675"/>
          </a:xfrm>
        </p:grpSpPr>
        <p:sp>
          <p:nvSpPr>
            <p:cNvPr id="10973" name="Google Shape;10973;p104"/>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04"/>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04"/>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04"/>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04"/>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04"/>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04"/>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04"/>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04"/>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04"/>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04"/>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04"/>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04"/>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6" name="Google Shape;10986;p104"/>
          <p:cNvGrpSpPr/>
          <p:nvPr/>
        </p:nvGrpSpPr>
        <p:grpSpPr>
          <a:xfrm>
            <a:off x="885604" y="3188692"/>
            <a:ext cx="356176" cy="355051"/>
            <a:chOff x="-47524975" y="3569100"/>
            <a:chExt cx="300875" cy="299925"/>
          </a:xfrm>
        </p:grpSpPr>
        <p:sp>
          <p:nvSpPr>
            <p:cNvPr id="10987" name="Google Shape;10987;p104"/>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04"/>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04"/>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04"/>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04"/>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104"/>
          <p:cNvGrpSpPr/>
          <p:nvPr/>
        </p:nvGrpSpPr>
        <p:grpSpPr>
          <a:xfrm>
            <a:off x="886062" y="3667954"/>
            <a:ext cx="355258" cy="270410"/>
            <a:chOff x="-47523400" y="3973950"/>
            <a:chExt cx="300100" cy="228425"/>
          </a:xfrm>
        </p:grpSpPr>
        <p:sp>
          <p:nvSpPr>
            <p:cNvPr id="10993" name="Google Shape;10993;p104"/>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04"/>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04"/>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04"/>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04"/>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104"/>
          <p:cNvGrpSpPr/>
          <p:nvPr/>
        </p:nvGrpSpPr>
        <p:grpSpPr>
          <a:xfrm>
            <a:off x="3091183" y="2750953"/>
            <a:ext cx="354341" cy="357596"/>
            <a:chOff x="-45673275" y="3199325"/>
            <a:chExt cx="299325" cy="302075"/>
          </a:xfrm>
        </p:grpSpPr>
        <p:sp>
          <p:nvSpPr>
            <p:cNvPr id="10999" name="Google Shape;10999;p104"/>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04"/>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04"/>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2" name="Google Shape;11002;p104"/>
          <p:cNvGrpSpPr/>
          <p:nvPr/>
        </p:nvGrpSpPr>
        <p:grpSpPr>
          <a:xfrm>
            <a:off x="3090251" y="3209202"/>
            <a:ext cx="356205" cy="314240"/>
            <a:chOff x="-45674075" y="3586425"/>
            <a:chExt cx="300900" cy="265450"/>
          </a:xfrm>
        </p:grpSpPr>
        <p:sp>
          <p:nvSpPr>
            <p:cNvPr id="11003" name="Google Shape;11003;p104"/>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04"/>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104"/>
          <p:cNvGrpSpPr/>
          <p:nvPr/>
        </p:nvGrpSpPr>
        <p:grpSpPr>
          <a:xfrm>
            <a:off x="3091183" y="3625041"/>
            <a:ext cx="354341" cy="356205"/>
            <a:chOff x="-45673275" y="3937700"/>
            <a:chExt cx="299325" cy="300900"/>
          </a:xfrm>
        </p:grpSpPr>
        <p:sp>
          <p:nvSpPr>
            <p:cNvPr id="11006" name="Google Shape;11006;p104"/>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04"/>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04"/>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04"/>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04"/>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04"/>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104"/>
          <p:cNvGrpSpPr/>
          <p:nvPr/>
        </p:nvGrpSpPr>
        <p:grpSpPr>
          <a:xfrm>
            <a:off x="2205349" y="4117825"/>
            <a:ext cx="356205" cy="356205"/>
            <a:chOff x="-44512325" y="3176075"/>
            <a:chExt cx="300900" cy="300900"/>
          </a:xfrm>
        </p:grpSpPr>
        <p:sp>
          <p:nvSpPr>
            <p:cNvPr id="11013" name="Google Shape;11013;p104"/>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04"/>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04"/>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104"/>
          <p:cNvGrpSpPr/>
          <p:nvPr/>
        </p:nvGrpSpPr>
        <p:grpSpPr>
          <a:xfrm>
            <a:off x="2608689" y="1386849"/>
            <a:ext cx="354341" cy="354341"/>
            <a:chOff x="-49027775" y="3183175"/>
            <a:chExt cx="299325" cy="299325"/>
          </a:xfrm>
        </p:grpSpPr>
        <p:sp>
          <p:nvSpPr>
            <p:cNvPr id="11017" name="Google Shape;11017;p104"/>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04"/>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04"/>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04"/>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104"/>
          <p:cNvGrpSpPr/>
          <p:nvPr/>
        </p:nvGrpSpPr>
        <p:grpSpPr>
          <a:xfrm>
            <a:off x="2608230" y="1822251"/>
            <a:ext cx="355258" cy="357152"/>
            <a:chOff x="-49027775" y="3550975"/>
            <a:chExt cx="300100" cy="301700"/>
          </a:xfrm>
        </p:grpSpPr>
        <p:sp>
          <p:nvSpPr>
            <p:cNvPr id="11022" name="Google Shape;11022;p104"/>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04"/>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04"/>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04"/>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04"/>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04"/>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04"/>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04"/>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04"/>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04"/>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104"/>
          <p:cNvGrpSpPr/>
          <p:nvPr/>
        </p:nvGrpSpPr>
        <p:grpSpPr>
          <a:xfrm>
            <a:off x="2606306" y="2259310"/>
            <a:ext cx="359106" cy="355525"/>
            <a:chOff x="-49031025" y="3920175"/>
            <a:chExt cx="303350" cy="300325"/>
          </a:xfrm>
        </p:grpSpPr>
        <p:sp>
          <p:nvSpPr>
            <p:cNvPr id="11033" name="Google Shape;11033;p104"/>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04"/>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04"/>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04"/>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04"/>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04"/>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104"/>
          <p:cNvGrpSpPr/>
          <p:nvPr/>
        </p:nvGrpSpPr>
        <p:grpSpPr>
          <a:xfrm>
            <a:off x="1322411" y="2752344"/>
            <a:ext cx="356176" cy="354341"/>
            <a:chOff x="-47155575" y="3200500"/>
            <a:chExt cx="300875" cy="299325"/>
          </a:xfrm>
        </p:grpSpPr>
        <p:sp>
          <p:nvSpPr>
            <p:cNvPr id="11040" name="Google Shape;11040;p104"/>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04"/>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04"/>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04"/>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04"/>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04"/>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104"/>
          <p:cNvGrpSpPr/>
          <p:nvPr/>
        </p:nvGrpSpPr>
        <p:grpSpPr>
          <a:xfrm>
            <a:off x="1322870" y="3188692"/>
            <a:ext cx="355258" cy="355258"/>
            <a:chOff x="-47154800" y="3569100"/>
            <a:chExt cx="300100" cy="300100"/>
          </a:xfrm>
        </p:grpSpPr>
        <p:sp>
          <p:nvSpPr>
            <p:cNvPr id="11047" name="Google Shape;11047;p104"/>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04"/>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04"/>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04"/>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04"/>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04"/>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3" name="Google Shape;11053;p104"/>
          <p:cNvGrpSpPr/>
          <p:nvPr/>
        </p:nvGrpSpPr>
        <p:grpSpPr>
          <a:xfrm>
            <a:off x="1323343" y="3626905"/>
            <a:ext cx="354311" cy="353423"/>
            <a:chOff x="-47154000" y="3939275"/>
            <a:chExt cx="299300" cy="298550"/>
          </a:xfrm>
        </p:grpSpPr>
        <p:sp>
          <p:nvSpPr>
            <p:cNvPr id="11054" name="Google Shape;11054;p104"/>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04"/>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04"/>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04"/>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104"/>
          <p:cNvGrpSpPr/>
          <p:nvPr/>
        </p:nvGrpSpPr>
        <p:grpSpPr>
          <a:xfrm>
            <a:off x="3548633" y="2752344"/>
            <a:ext cx="312375" cy="354341"/>
            <a:chOff x="-45286550" y="3200500"/>
            <a:chExt cx="263875" cy="299325"/>
          </a:xfrm>
        </p:grpSpPr>
        <p:sp>
          <p:nvSpPr>
            <p:cNvPr id="11059" name="Google Shape;11059;p104"/>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04"/>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04"/>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104"/>
          <p:cNvGrpSpPr/>
          <p:nvPr/>
        </p:nvGrpSpPr>
        <p:grpSpPr>
          <a:xfrm>
            <a:off x="3548633" y="3189639"/>
            <a:ext cx="312375" cy="354311"/>
            <a:chOff x="-45286550" y="3569900"/>
            <a:chExt cx="263875" cy="299300"/>
          </a:xfrm>
        </p:grpSpPr>
        <p:sp>
          <p:nvSpPr>
            <p:cNvPr id="11063" name="Google Shape;11063;p104"/>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04"/>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04"/>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04"/>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04"/>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04"/>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104"/>
          <p:cNvGrpSpPr/>
          <p:nvPr/>
        </p:nvGrpSpPr>
        <p:grpSpPr>
          <a:xfrm>
            <a:off x="3559820" y="3625988"/>
            <a:ext cx="290001" cy="355258"/>
            <a:chOff x="-45277900" y="3938500"/>
            <a:chExt cx="244975" cy="300100"/>
          </a:xfrm>
        </p:grpSpPr>
        <p:sp>
          <p:nvSpPr>
            <p:cNvPr id="11070" name="Google Shape;11070;p104"/>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04"/>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04"/>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04"/>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104"/>
          <p:cNvGrpSpPr/>
          <p:nvPr/>
        </p:nvGrpSpPr>
        <p:grpSpPr>
          <a:xfrm>
            <a:off x="2645769" y="4095090"/>
            <a:ext cx="355258" cy="355258"/>
            <a:chOff x="-44502875" y="3576975"/>
            <a:chExt cx="300100" cy="300100"/>
          </a:xfrm>
        </p:grpSpPr>
        <p:sp>
          <p:nvSpPr>
            <p:cNvPr id="11075" name="Google Shape;11075;p104"/>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04"/>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04"/>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104"/>
          <p:cNvGrpSpPr/>
          <p:nvPr/>
        </p:nvGrpSpPr>
        <p:grpSpPr>
          <a:xfrm>
            <a:off x="4858981" y="1820745"/>
            <a:ext cx="356196" cy="354670"/>
            <a:chOff x="-13946200" y="3647075"/>
            <a:chExt cx="353650" cy="352100"/>
          </a:xfrm>
        </p:grpSpPr>
        <p:sp>
          <p:nvSpPr>
            <p:cNvPr id="11079" name="Google Shape;11079;p104"/>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04"/>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04"/>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04"/>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04"/>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04"/>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5" name="Google Shape;11085;p104"/>
          <p:cNvGrpSpPr/>
          <p:nvPr/>
        </p:nvGrpSpPr>
        <p:grpSpPr>
          <a:xfrm>
            <a:off x="6642374" y="1380228"/>
            <a:ext cx="357002" cy="354267"/>
            <a:chOff x="-12163025" y="3214275"/>
            <a:chExt cx="354450" cy="351700"/>
          </a:xfrm>
        </p:grpSpPr>
        <p:sp>
          <p:nvSpPr>
            <p:cNvPr id="11086" name="Google Shape;11086;p104"/>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04"/>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04"/>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104"/>
          <p:cNvGrpSpPr/>
          <p:nvPr/>
        </p:nvGrpSpPr>
        <p:grpSpPr>
          <a:xfrm>
            <a:off x="6643154" y="1819965"/>
            <a:ext cx="355441" cy="356232"/>
            <a:chOff x="-12160675" y="3647875"/>
            <a:chExt cx="352900" cy="353650"/>
          </a:xfrm>
        </p:grpSpPr>
        <p:sp>
          <p:nvSpPr>
            <p:cNvPr id="11090" name="Google Shape;11090;p104"/>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04"/>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04"/>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04"/>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04"/>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04"/>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04"/>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104"/>
          <p:cNvGrpSpPr/>
          <p:nvPr/>
        </p:nvGrpSpPr>
        <p:grpSpPr>
          <a:xfrm>
            <a:off x="6653870" y="2264421"/>
            <a:ext cx="354635" cy="356232"/>
            <a:chOff x="-12160675" y="4081850"/>
            <a:chExt cx="352100" cy="353650"/>
          </a:xfrm>
        </p:grpSpPr>
        <p:sp>
          <p:nvSpPr>
            <p:cNvPr id="11098" name="Google Shape;11098;p104"/>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04"/>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04"/>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04"/>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04"/>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04"/>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4" name="Google Shape;11104;p104"/>
          <p:cNvGrpSpPr/>
          <p:nvPr/>
        </p:nvGrpSpPr>
        <p:grpSpPr>
          <a:xfrm>
            <a:off x="4858836" y="2738864"/>
            <a:ext cx="355416" cy="355652"/>
            <a:chOff x="-10391650" y="3180600"/>
            <a:chExt cx="352875" cy="353075"/>
          </a:xfrm>
        </p:grpSpPr>
        <p:sp>
          <p:nvSpPr>
            <p:cNvPr id="11105" name="Google Shape;11105;p104"/>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04"/>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04"/>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04"/>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04"/>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04"/>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104"/>
          <p:cNvGrpSpPr/>
          <p:nvPr/>
        </p:nvGrpSpPr>
        <p:grpSpPr>
          <a:xfrm>
            <a:off x="4858835" y="3215662"/>
            <a:ext cx="354635" cy="353890"/>
            <a:chOff x="-10390875" y="3616350"/>
            <a:chExt cx="352100" cy="351325"/>
          </a:xfrm>
        </p:grpSpPr>
        <p:sp>
          <p:nvSpPr>
            <p:cNvPr id="11112" name="Google Shape;11112;p104"/>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04"/>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04"/>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5" name="Google Shape;11115;p104"/>
          <p:cNvGrpSpPr/>
          <p:nvPr/>
        </p:nvGrpSpPr>
        <p:grpSpPr>
          <a:xfrm>
            <a:off x="7525810" y="2740327"/>
            <a:ext cx="312585" cy="354670"/>
            <a:chOff x="-10370400" y="4049550"/>
            <a:chExt cx="310350" cy="352100"/>
          </a:xfrm>
        </p:grpSpPr>
        <p:sp>
          <p:nvSpPr>
            <p:cNvPr id="11116" name="Google Shape;11116;p104"/>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04"/>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04"/>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04"/>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04"/>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104"/>
          <p:cNvGrpSpPr/>
          <p:nvPr/>
        </p:nvGrpSpPr>
        <p:grpSpPr>
          <a:xfrm>
            <a:off x="6630066" y="2739268"/>
            <a:ext cx="379236" cy="354847"/>
            <a:chOff x="-8674650" y="3210975"/>
            <a:chExt cx="376525" cy="352275"/>
          </a:xfrm>
        </p:grpSpPr>
        <p:sp>
          <p:nvSpPr>
            <p:cNvPr id="11122" name="Google Shape;11122;p104"/>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04"/>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04"/>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04"/>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04"/>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04"/>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104"/>
          <p:cNvGrpSpPr/>
          <p:nvPr/>
        </p:nvGrpSpPr>
        <p:grpSpPr>
          <a:xfrm>
            <a:off x="5301563" y="1820745"/>
            <a:ext cx="356221" cy="354670"/>
            <a:chOff x="-13512225" y="3647075"/>
            <a:chExt cx="353675" cy="352100"/>
          </a:xfrm>
        </p:grpSpPr>
        <p:sp>
          <p:nvSpPr>
            <p:cNvPr id="11129" name="Google Shape;11129;p104"/>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04"/>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04"/>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04"/>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04"/>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04"/>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04"/>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04"/>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04"/>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04"/>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9" name="Google Shape;11139;p104"/>
          <p:cNvGrpSpPr/>
          <p:nvPr/>
        </p:nvGrpSpPr>
        <p:grpSpPr>
          <a:xfrm>
            <a:off x="5311876" y="2264811"/>
            <a:ext cx="356221" cy="355451"/>
            <a:chOff x="-13512225" y="4080275"/>
            <a:chExt cx="353675" cy="352875"/>
          </a:xfrm>
        </p:grpSpPr>
        <p:sp>
          <p:nvSpPr>
            <p:cNvPr id="11140" name="Google Shape;11140;p104"/>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04"/>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04"/>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04"/>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04"/>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04"/>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04"/>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04"/>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04"/>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04"/>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04"/>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104"/>
          <p:cNvGrpSpPr/>
          <p:nvPr/>
        </p:nvGrpSpPr>
        <p:grpSpPr>
          <a:xfrm>
            <a:off x="7084956" y="1412172"/>
            <a:ext cx="356196" cy="290379"/>
            <a:chOff x="-11728250" y="3245400"/>
            <a:chExt cx="353650" cy="288275"/>
          </a:xfrm>
        </p:grpSpPr>
        <p:sp>
          <p:nvSpPr>
            <p:cNvPr id="11152" name="Google Shape;11152;p104"/>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04"/>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04"/>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04"/>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04"/>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7" name="Google Shape;11157;p104"/>
          <p:cNvGrpSpPr/>
          <p:nvPr/>
        </p:nvGrpSpPr>
        <p:grpSpPr>
          <a:xfrm>
            <a:off x="7117464" y="2264811"/>
            <a:ext cx="311804" cy="355451"/>
            <a:chOff x="-11703850" y="4081850"/>
            <a:chExt cx="309575" cy="352875"/>
          </a:xfrm>
        </p:grpSpPr>
        <p:sp>
          <p:nvSpPr>
            <p:cNvPr id="11158" name="Google Shape;11158;p104"/>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04"/>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04"/>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04"/>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04"/>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04"/>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04"/>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04"/>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104"/>
          <p:cNvGrpSpPr/>
          <p:nvPr/>
        </p:nvGrpSpPr>
        <p:grpSpPr>
          <a:xfrm>
            <a:off x="5306120" y="2738964"/>
            <a:ext cx="357002" cy="355451"/>
            <a:chOff x="-9958475" y="3180025"/>
            <a:chExt cx="354450" cy="352875"/>
          </a:xfrm>
        </p:grpSpPr>
        <p:sp>
          <p:nvSpPr>
            <p:cNvPr id="11167" name="Google Shape;11167;p104"/>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04"/>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04"/>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104"/>
          <p:cNvGrpSpPr/>
          <p:nvPr/>
        </p:nvGrpSpPr>
        <p:grpSpPr>
          <a:xfrm>
            <a:off x="5315247" y="3214945"/>
            <a:ext cx="337966" cy="355325"/>
            <a:chOff x="-9949025" y="3615575"/>
            <a:chExt cx="335550" cy="352750"/>
          </a:xfrm>
        </p:grpSpPr>
        <p:sp>
          <p:nvSpPr>
            <p:cNvPr id="11171" name="Google Shape;11171;p104"/>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04"/>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04"/>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4" name="Google Shape;11174;p104"/>
          <p:cNvGrpSpPr/>
          <p:nvPr/>
        </p:nvGrpSpPr>
        <p:grpSpPr>
          <a:xfrm>
            <a:off x="7950093" y="2738451"/>
            <a:ext cx="360175" cy="358423"/>
            <a:chOff x="-9961625" y="4048175"/>
            <a:chExt cx="357600" cy="355825"/>
          </a:xfrm>
        </p:grpSpPr>
        <p:sp>
          <p:nvSpPr>
            <p:cNvPr id="11175" name="Google Shape;11175;p104"/>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04"/>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04"/>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04"/>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04"/>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04"/>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1" name="Google Shape;11181;p104"/>
          <p:cNvGrpSpPr/>
          <p:nvPr/>
        </p:nvGrpSpPr>
        <p:grpSpPr>
          <a:xfrm>
            <a:off x="6636814" y="3213963"/>
            <a:ext cx="364959" cy="357289"/>
            <a:chOff x="-8680950" y="3624225"/>
            <a:chExt cx="362350" cy="354700"/>
          </a:xfrm>
        </p:grpSpPr>
        <p:sp>
          <p:nvSpPr>
            <p:cNvPr id="11182" name="Google Shape;11182;p104"/>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04"/>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04"/>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04"/>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04"/>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04"/>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104"/>
          <p:cNvGrpSpPr/>
          <p:nvPr/>
        </p:nvGrpSpPr>
        <p:grpSpPr>
          <a:xfrm>
            <a:off x="5773058" y="1379624"/>
            <a:ext cx="313365" cy="355476"/>
            <a:chOff x="-13056975" y="3212300"/>
            <a:chExt cx="311125" cy="352900"/>
          </a:xfrm>
        </p:grpSpPr>
        <p:sp>
          <p:nvSpPr>
            <p:cNvPr id="11189" name="Google Shape;11189;p104"/>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04"/>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04"/>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04"/>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3" name="Google Shape;11193;p104"/>
          <p:cNvGrpSpPr/>
          <p:nvPr/>
        </p:nvGrpSpPr>
        <p:grpSpPr>
          <a:xfrm>
            <a:off x="5750446" y="1820418"/>
            <a:ext cx="358588" cy="355325"/>
            <a:chOff x="-13077450" y="3647075"/>
            <a:chExt cx="356025" cy="352750"/>
          </a:xfrm>
        </p:grpSpPr>
        <p:sp>
          <p:nvSpPr>
            <p:cNvPr id="11194" name="Google Shape;11194;p104"/>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04"/>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04"/>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104"/>
          <p:cNvGrpSpPr/>
          <p:nvPr/>
        </p:nvGrpSpPr>
        <p:grpSpPr>
          <a:xfrm>
            <a:off x="5761552" y="2264018"/>
            <a:ext cx="357002" cy="357037"/>
            <a:chOff x="-13079025" y="4079475"/>
            <a:chExt cx="354450" cy="354450"/>
          </a:xfrm>
        </p:grpSpPr>
        <p:sp>
          <p:nvSpPr>
            <p:cNvPr id="11198" name="Google Shape;11198;p104"/>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04"/>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04"/>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04"/>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104"/>
          <p:cNvGrpSpPr/>
          <p:nvPr/>
        </p:nvGrpSpPr>
        <p:grpSpPr>
          <a:xfrm>
            <a:off x="7534619" y="1380027"/>
            <a:ext cx="356221" cy="354670"/>
            <a:chOff x="-11292700" y="3213875"/>
            <a:chExt cx="353675" cy="352100"/>
          </a:xfrm>
        </p:grpSpPr>
        <p:sp>
          <p:nvSpPr>
            <p:cNvPr id="11203" name="Google Shape;11203;p104"/>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04"/>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04"/>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04"/>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04"/>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04"/>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04"/>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104"/>
          <p:cNvGrpSpPr/>
          <p:nvPr/>
        </p:nvGrpSpPr>
        <p:grpSpPr>
          <a:xfrm>
            <a:off x="7528677" y="1819965"/>
            <a:ext cx="368106" cy="356232"/>
            <a:chOff x="-11299000" y="3647875"/>
            <a:chExt cx="365475" cy="353650"/>
          </a:xfrm>
        </p:grpSpPr>
        <p:sp>
          <p:nvSpPr>
            <p:cNvPr id="11211" name="Google Shape;11211;p104"/>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04"/>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04"/>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04"/>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04"/>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04"/>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104"/>
          <p:cNvGrpSpPr/>
          <p:nvPr/>
        </p:nvGrpSpPr>
        <p:grpSpPr>
          <a:xfrm>
            <a:off x="7544139" y="2275916"/>
            <a:ext cx="357808" cy="333240"/>
            <a:chOff x="-11295075" y="4092875"/>
            <a:chExt cx="355250" cy="330825"/>
          </a:xfrm>
        </p:grpSpPr>
        <p:sp>
          <p:nvSpPr>
            <p:cNvPr id="11218" name="Google Shape;11218;p104"/>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04"/>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04"/>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04"/>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04"/>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104"/>
          <p:cNvGrpSpPr/>
          <p:nvPr/>
        </p:nvGrpSpPr>
        <p:grpSpPr>
          <a:xfrm>
            <a:off x="5769739" y="2738964"/>
            <a:ext cx="312585" cy="355451"/>
            <a:chOff x="-9500075" y="3180800"/>
            <a:chExt cx="310350" cy="352875"/>
          </a:xfrm>
        </p:grpSpPr>
        <p:sp>
          <p:nvSpPr>
            <p:cNvPr id="11224" name="Google Shape;11224;p104"/>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04"/>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04"/>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04"/>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04"/>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04"/>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04"/>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04"/>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04"/>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104"/>
          <p:cNvGrpSpPr/>
          <p:nvPr/>
        </p:nvGrpSpPr>
        <p:grpSpPr>
          <a:xfrm>
            <a:off x="5747530" y="3214479"/>
            <a:ext cx="356221" cy="356257"/>
            <a:chOff x="-9523700" y="3614000"/>
            <a:chExt cx="353675" cy="353675"/>
          </a:xfrm>
        </p:grpSpPr>
        <p:sp>
          <p:nvSpPr>
            <p:cNvPr id="11234" name="Google Shape;11234;p104"/>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04"/>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04"/>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04"/>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04"/>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04"/>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04"/>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04"/>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04"/>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104"/>
          <p:cNvGrpSpPr/>
          <p:nvPr/>
        </p:nvGrpSpPr>
        <p:grpSpPr>
          <a:xfrm>
            <a:off x="7532481" y="3237121"/>
            <a:ext cx="356221" cy="354670"/>
            <a:chOff x="-9523700" y="4049550"/>
            <a:chExt cx="353675" cy="352100"/>
          </a:xfrm>
        </p:grpSpPr>
        <p:sp>
          <p:nvSpPr>
            <p:cNvPr id="11244" name="Google Shape;11244;p104"/>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04"/>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04"/>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04"/>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04"/>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04"/>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04"/>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104"/>
          <p:cNvGrpSpPr/>
          <p:nvPr/>
        </p:nvGrpSpPr>
        <p:grpSpPr>
          <a:xfrm>
            <a:off x="7088596" y="3237094"/>
            <a:ext cx="357002" cy="311029"/>
            <a:chOff x="-8209150" y="3659675"/>
            <a:chExt cx="354450" cy="308775"/>
          </a:xfrm>
        </p:grpSpPr>
        <p:sp>
          <p:nvSpPr>
            <p:cNvPr id="11252" name="Google Shape;11252;p104"/>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04"/>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04"/>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04"/>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04"/>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04"/>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104"/>
          <p:cNvGrpSpPr/>
          <p:nvPr/>
        </p:nvGrpSpPr>
        <p:grpSpPr>
          <a:xfrm>
            <a:off x="6202157" y="2266007"/>
            <a:ext cx="356221" cy="353059"/>
            <a:chOff x="-12643475" y="4081850"/>
            <a:chExt cx="353675" cy="350500"/>
          </a:xfrm>
        </p:grpSpPr>
        <p:sp>
          <p:nvSpPr>
            <p:cNvPr id="11259" name="Google Shape;11259;p104"/>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04"/>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04"/>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04"/>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63" name="Google Shape;11263;p104"/>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4" name="Google Shape;11264;p104"/>
          <p:cNvGrpSpPr/>
          <p:nvPr/>
        </p:nvGrpSpPr>
        <p:grpSpPr>
          <a:xfrm>
            <a:off x="7984757" y="2275916"/>
            <a:ext cx="356221" cy="333240"/>
            <a:chOff x="-10858725" y="4092875"/>
            <a:chExt cx="353675" cy="330825"/>
          </a:xfrm>
        </p:grpSpPr>
        <p:sp>
          <p:nvSpPr>
            <p:cNvPr id="11265" name="Google Shape;11265;p104"/>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04"/>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04"/>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04"/>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04"/>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04"/>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104"/>
          <p:cNvGrpSpPr/>
          <p:nvPr/>
        </p:nvGrpSpPr>
        <p:grpSpPr>
          <a:xfrm>
            <a:off x="6243280" y="3214882"/>
            <a:ext cx="252278" cy="355451"/>
            <a:chOff x="-9039300" y="3614000"/>
            <a:chExt cx="250475" cy="352875"/>
          </a:xfrm>
        </p:grpSpPr>
        <p:sp>
          <p:nvSpPr>
            <p:cNvPr id="11272" name="Google Shape;11272;p104"/>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04"/>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4" name="Google Shape;11274;p104"/>
          <p:cNvGrpSpPr/>
          <p:nvPr/>
        </p:nvGrpSpPr>
        <p:grpSpPr>
          <a:xfrm>
            <a:off x="7975246" y="3237121"/>
            <a:ext cx="354635" cy="354670"/>
            <a:chOff x="-9088150" y="4049550"/>
            <a:chExt cx="352100" cy="352100"/>
          </a:xfrm>
        </p:grpSpPr>
        <p:sp>
          <p:nvSpPr>
            <p:cNvPr id="11275" name="Google Shape;11275;p104"/>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04"/>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04"/>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04"/>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04"/>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04"/>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104"/>
          <p:cNvGrpSpPr/>
          <p:nvPr/>
        </p:nvGrpSpPr>
        <p:grpSpPr>
          <a:xfrm>
            <a:off x="7109610" y="2739354"/>
            <a:ext cx="315757" cy="354670"/>
            <a:chOff x="-8191825" y="3174500"/>
            <a:chExt cx="313500" cy="352100"/>
          </a:xfrm>
        </p:grpSpPr>
        <p:sp>
          <p:nvSpPr>
            <p:cNvPr id="11282" name="Google Shape;11282;p104"/>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04"/>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04"/>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5" name="Google Shape;11285;p104"/>
          <p:cNvGrpSpPr/>
          <p:nvPr/>
        </p:nvGrpSpPr>
        <p:grpSpPr>
          <a:xfrm>
            <a:off x="4858968" y="1379875"/>
            <a:ext cx="356221" cy="354973"/>
            <a:chOff x="-13947000" y="3212800"/>
            <a:chExt cx="353675" cy="352400"/>
          </a:xfrm>
        </p:grpSpPr>
        <p:sp>
          <p:nvSpPr>
            <p:cNvPr id="11286" name="Google Shape;11286;p104"/>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04"/>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8" name="Google Shape;11288;p104"/>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9" name="Google Shape;11289;p104"/>
          <p:cNvGrpSpPr/>
          <p:nvPr/>
        </p:nvGrpSpPr>
        <p:grpSpPr>
          <a:xfrm>
            <a:off x="5301563" y="1379233"/>
            <a:ext cx="356221" cy="356257"/>
            <a:chOff x="-13512225" y="3211525"/>
            <a:chExt cx="353675" cy="353675"/>
          </a:xfrm>
        </p:grpSpPr>
        <p:sp>
          <p:nvSpPr>
            <p:cNvPr id="11290" name="Google Shape;11290;p104"/>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04"/>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04"/>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04"/>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04"/>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5" name="Google Shape;11295;p104"/>
          <p:cNvGrpSpPr/>
          <p:nvPr/>
        </p:nvGrpSpPr>
        <p:grpSpPr>
          <a:xfrm>
            <a:off x="6191845" y="1379624"/>
            <a:ext cx="356221" cy="355476"/>
            <a:chOff x="-12643475" y="3212300"/>
            <a:chExt cx="353675" cy="352900"/>
          </a:xfrm>
        </p:grpSpPr>
        <p:sp>
          <p:nvSpPr>
            <p:cNvPr id="11296" name="Google Shape;11296;p104"/>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04"/>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04"/>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04"/>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04"/>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04"/>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04"/>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04"/>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04"/>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104"/>
          <p:cNvGrpSpPr/>
          <p:nvPr/>
        </p:nvGrpSpPr>
        <p:grpSpPr>
          <a:xfrm>
            <a:off x="6191845" y="1831398"/>
            <a:ext cx="356221" cy="333366"/>
            <a:chOff x="-12643475" y="3657325"/>
            <a:chExt cx="353675" cy="330950"/>
          </a:xfrm>
        </p:grpSpPr>
        <p:sp>
          <p:nvSpPr>
            <p:cNvPr id="11306" name="Google Shape;11306;p104"/>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04"/>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04"/>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04"/>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04"/>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04"/>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104"/>
          <p:cNvGrpSpPr/>
          <p:nvPr/>
        </p:nvGrpSpPr>
        <p:grpSpPr>
          <a:xfrm>
            <a:off x="7974847" y="1380027"/>
            <a:ext cx="355416" cy="354670"/>
            <a:chOff x="-10857925" y="3213875"/>
            <a:chExt cx="352875" cy="352100"/>
          </a:xfrm>
        </p:grpSpPr>
        <p:sp>
          <p:nvSpPr>
            <p:cNvPr id="11313" name="Google Shape;11313;p104"/>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04"/>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04"/>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04"/>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04"/>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04"/>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04"/>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04"/>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04"/>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04"/>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104"/>
          <p:cNvGrpSpPr/>
          <p:nvPr/>
        </p:nvGrpSpPr>
        <p:grpSpPr>
          <a:xfrm>
            <a:off x="6191762" y="2739455"/>
            <a:ext cx="356096" cy="354469"/>
            <a:chOff x="-9089725" y="3180200"/>
            <a:chExt cx="353550" cy="351900"/>
          </a:xfrm>
        </p:grpSpPr>
        <p:sp>
          <p:nvSpPr>
            <p:cNvPr id="11324" name="Google Shape;11324;p104"/>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04"/>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104"/>
          <p:cNvGrpSpPr/>
          <p:nvPr/>
        </p:nvGrpSpPr>
        <p:grpSpPr>
          <a:xfrm>
            <a:off x="7083760" y="1819260"/>
            <a:ext cx="358588" cy="357642"/>
            <a:chOff x="7083760" y="1971660"/>
            <a:chExt cx="358588" cy="357642"/>
          </a:xfrm>
        </p:grpSpPr>
        <p:sp>
          <p:nvSpPr>
            <p:cNvPr id="11327" name="Google Shape;11327;p104"/>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04"/>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04"/>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04"/>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04"/>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04"/>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04"/>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04"/>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04"/>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04"/>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04"/>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04"/>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9" name="Google Shape;11339;p104"/>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340" name="Google Shape;11340;p104"/>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44" name="Shape 11344"/>
        <p:cNvGrpSpPr/>
        <p:nvPr/>
      </p:nvGrpSpPr>
      <p:grpSpPr>
        <a:xfrm>
          <a:off x="0" y="0"/>
          <a:ext cx="0" cy="0"/>
          <a:chOff x="0" y="0"/>
          <a:chExt cx="0" cy="0"/>
        </a:xfrm>
      </p:grpSpPr>
      <p:sp>
        <p:nvSpPr>
          <p:cNvPr id="11345" name="Google Shape;11345;p105"/>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6" name="Google Shape;11346;p105"/>
          <p:cNvGrpSpPr/>
          <p:nvPr/>
        </p:nvGrpSpPr>
        <p:grpSpPr>
          <a:xfrm>
            <a:off x="748855" y="2243507"/>
            <a:ext cx="452798" cy="449473"/>
            <a:chOff x="-21322300" y="3693325"/>
            <a:chExt cx="306400" cy="304150"/>
          </a:xfrm>
        </p:grpSpPr>
        <p:sp>
          <p:nvSpPr>
            <p:cNvPr id="11347" name="Google Shape;11347;p105"/>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05"/>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05"/>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05"/>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1" name="Google Shape;11351;p105"/>
          <p:cNvGrpSpPr/>
          <p:nvPr/>
        </p:nvGrpSpPr>
        <p:grpSpPr>
          <a:xfrm>
            <a:off x="748263" y="2810244"/>
            <a:ext cx="453980" cy="422540"/>
            <a:chOff x="-21322300" y="4077125"/>
            <a:chExt cx="307200" cy="285925"/>
          </a:xfrm>
        </p:grpSpPr>
        <p:sp>
          <p:nvSpPr>
            <p:cNvPr id="11352" name="Google Shape;11352;p105"/>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05"/>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05"/>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05"/>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05"/>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05"/>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05"/>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05"/>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05"/>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05"/>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05"/>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05"/>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4" name="Google Shape;11364;p105"/>
          <p:cNvGrpSpPr/>
          <p:nvPr/>
        </p:nvGrpSpPr>
        <p:grpSpPr>
          <a:xfrm>
            <a:off x="3525440" y="1689128"/>
            <a:ext cx="451653" cy="450212"/>
            <a:chOff x="-19394200" y="3333800"/>
            <a:chExt cx="305625" cy="304650"/>
          </a:xfrm>
        </p:grpSpPr>
        <p:sp>
          <p:nvSpPr>
            <p:cNvPr id="11365" name="Google Shape;11365;p105"/>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05"/>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05"/>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05"/>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05"/>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05"/>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05"/>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05"/>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05"/>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105"/>
          <p:cNvGrpSpPr/>
          <p:nvPr/>
        </p:nvGrpSpPr>
        <p:grpSpPr>
          <a:xfrm>
            <a:off x="3524276" y="2243580"/>
            <a:ext cx="453980" cy="449325"/>
            <a:chOff x="-19396575" y="3708500"/>
            <a:chExt cx="307200" cy="304050"/>
          </a:xfrm>
        </p:grpSpPr>
        <p:sp>
          <p:nvSpPr>
            <p:cNvPr id="11375" name="Google Shape;11375;p105"/>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05"/>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05"/>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8" name="Google Shape;11378;p105"/>
          <p:cNvGrpSpPr/>
          <p:nvPr/>
        </p:nvGrpSpPr>
        <p:grpSpPr>
          <a:xfrm>
            <a:off x="3518457" y="2796461"/>
            <a:ext cx="465618" cy="450101"/>
            <a:chOff x="-19394200" y="4084200"/>
            <a:chExt cx="315075" cy="304575"/>
          </a:xfrm>
        </p:grpSpPr>
        <p:sp>
          <p:nvSpPr>
            <p:cNvPr id="11379" name="Google Shape;11379;p105"/>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05"/>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05"/>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05"/>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05"/>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05"/>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105"/>
          <p:cNvGrpSpPr/>
          <p:nvPr/>
        </p:nvGrpSpPr>
        <p:grpSpPr>
          <a:xfrm>
            <a:off x="6324167" y="1689001"/>
            <a:ext cx="400447" cy="450470"/>
            <a:chOff x="-17526750" y="3309200"/>
            <a:chExt cx="270975" cy="304825"/>
          </a:xfrm>
        </p:grpSpPr>
        <p:sp>
          <p:nvSpPr>
            <p:cNvPr id="11386" name="Google Shape;11386;p105"/>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05"/>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05"/>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05"/>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05"/>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1" name="Google Shape;11391;p105"/>
          <p:cNvGrpSpPr/>
          <p:nvPr/>
        </p:nvGrpSpPr>
        <p:grpSpPr>
          <a:xfrm>
            <a:off x="6300319" y="2244173"/>
            <a:ext cx="448143" cy="448143"/>
            <a:chOff x="-17542500" y="3684100"/>
            <a:chExt cx="303250" cy="303250"/>
          </a:xfrm>
        </p:grpSpPr>
        <p:sp>
          <p:nvSpPr>
            <p:cNvPr id="11392" name="Google Shape;11392;p105"/>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05"/>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05"/>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05"/>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05"/>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05"/>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05"/>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9" name="Google Shape;11399;p105"/>
          <p:cNvGrpSpPr/>
          <p:nvPr/>
        </p:nvGrpSpPr>
        <p:grpSpPr>
          <a:xfrm>
            <a:off x="6299728" y="2810817"/>
            <a:ext cx="449325" cy="421395"/>
            <a:chOff x="-17542500" y="4068450"/>
            <a:chExt cx="304050" cy="285150"/>
          </a:xfrm>
        </p:grpSpPr>
        <p:sp>
          <p:nvSpPr>
            <p:cNvPr id="11400" name="Google Shape;11400;p105"/>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05"/>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05"/>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05"/>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05"/>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05"/>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105"/>
          <p:cNvGrpSpPr/>
          <p:nvPr/>
        </p:nvGrpSpPr>
        <p:grpSpPr>
          <a:xfrm>
            <a:off x="3530150" y="3342211"/>
            <a:ext cx="343404" cy="449325"/>
            <a:chOff x="-15652200" y="3335975"/>
            <a:chExt cx="232375" cy="304050"/>
          </a:xfrm>
        </p:grpSpPr>
        <p:sp>
          <p:nvSpPr>
            <p:cNvPr id="11407" name="Google Shape;11407;p105"/>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05"/>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05"/>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05"/>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05"/>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05"/>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05"/>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05"/>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05"/>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6" name="Google Shape;11416;p105"/>
          <p:cNvGrpSpPr/>
          <p:nvPr/>
        </p:nvGrpSpPr>
        <p:grpSpPr>
          <a:xfrm>
            <a:off x="1303491" y="1689573"/>
            <a:ext cx="450470" cy="449325"/>
            <a:chOff x="-20946600" y="3317850"/>
            <a:chExt cx="304825" cy="304050"/>
          </a:xfrm>
        </p:grpSpPr>
        <p:sp>
          <p:nvSpPr>
            <p:cNvPr id="11417" name="Google Shape;11417;p105"/>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05"/>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05"/>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105"/>
          <p:cNvGrpSpPr/>
          <p:nvPr/>
        </p:nvGrpSpPr>
        <p:grpSpPr>
          <a:xfrm>
            <a:off x="1304064" y="2243729"/>
            <a:ext cx="449325" cy="449030"/>
            <a:chOff x="-20945825" y="3692175"/>
            <a:chExt cx="304050" cy="303850"/>
          </a:xfrm>
        </p:grpSpPr>
        <p:sp>
          <p:nvSpPr>
            <p:cNvPr id="11421" name="Google Shape;11421;p105"/>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05"/>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05"/>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05"/>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105"/>
          <p:cNvGrpSpPr/>
          <p:nvPr/>
        </p:nvGrpSpPr>
        <p:grpSpPr>
          <a:xfrm>
            <a:off x="1329667" y="2797442"/>
            <a:ext cx="398119" cy="448143"/>
            <a:chOff x="-20930075" y="4066100"/>
            <a:chExt cx="269400" cy="303250"/>
          </a:xfrm>
        </p:grpSpPr>
        <p:sp>
          <p:nvSpPr>
            <p:cNvPr id="11426" name="Google Shape;11426;p105"/>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05"/>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8" name="Google Shape;11428;p105"/>
          <p:cNvGrpSpPr/>
          <p:nvPr/>
        </p:nvGrpSpPr>
        <p:grpSpPr>
          <a:xfrm>
            <a:off x="4110888" y="1689848"/>
            <a:ext cx="372516" cy="448771"/>
            <a:chOff x="-18994100" y="3334775"/>
            <a:chExt cx="252075" cy="303675"/>
          </a:xfrm>
        </p:grpSpPr>
        <p:sp>
          <p:nvSpPr>
            <p:cNvPr id="11429" name="Google Shape;11429;p105"/>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05"/>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05"/>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05"/>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105"/>
          <p:cNvGrpSpPr/>
          <p:nvPr/>
        </p:nvGrpSpPr>
        <p:grpSpPr>
          <a:xfrm>
            <a:off x="4125445" y="2244743"/>
            <a:ext cx="343404" cy="446998"/>
            <a:chOff x="-18983850" y="3710075"/>
            <a:chExt cx="232375" cy="302475"/>
          </a:xfrm>
        </p:grpSpPr>
        <p:sp>
          <p:nvSpPr>
            <p:cNvPr id="11434" name="Google Shape;11434;p105"/>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05"/>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05"/>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05"/>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105"/>
          <p:cNvGrpSpPr/>
          <p:nvPr/>
        </p:nvGrpSpPr>
        <p:grpSpPr>
          <a:xfrm>
            <a:off x="4071911" y="2797422"/>
            <a:ext cx="450470" cy="448180"/>
            <a:chOff x="-19020075" y="4084200"/>
            <a:chExt cx="304825" cy="303275"/>
          </a:xfrm>
        </p:grpSpPr>
        <p:sp>
          <p:nvSpPr>
            <p:cNvPr id="11439" name="Google Shape;11439;p105"/>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05"/>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05"/>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05"/>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05"/>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05"/>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05"/>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05"/>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05"/>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8" name="Google Shape;11448;p105"/>
          <p:cNvGrpSpPr/>
          <p:nvPr/>
        </p:nvGrpSpPr>
        <p:grpSpPr>
          <a:xfrm>
            <a:off x="6889176" y="1689001"/>
            <a:ext cx="396937" cy="450470"/>
            <a:chOff x="-17149475" y="3309200"/>
            <a:chExt cx="268600" cy="304825"/>
          </a:xfrm>
        </p:grpSpPr>
        <p:sp>
          <p:nvSpPr>
            <p:cNvPr id="11449" name="Google Shape;11449;p105"/>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05"/>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1" name="Google Shape;11451;p105"/>
          <p:cNvGrpSpPr/>
          <p:nvPr/>
        </p:nvGrpSpPr>
        <p:grpSpPr>
          <a:xfrm>
            <a:off x="6862982" y="2258120"/>
            <a:ext cx="449325" cy="420249"/>
            <a:chOff x="-17168375" y="3692750"/>
            <a:chExt cx="304050" cy="284375"/>
          </a:xfrm>
        </p:grpSpPr>
        <p:sp>
          <p:nvSpPr>
            <p:cNvPr id="11452" name="Google Shape;11452;p105"/>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05"/>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05"/>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05"/>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05"/>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05"/>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05"/>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9" name="Google Shape;11459;p105"/>
          <p:cNvGrpSpPr/>
          <p:nvPr/>
        </p:nvGrpSpPr>
        <p:grpSpPr>
          <a:xfrm>
            <a:off x="6859491" y="2796852"/>
            <a:ext cx="456308" cy="449325"/>
            <a:chOff x="-17170750" y="4058800"/>
            <a:chExt cx="308775" cy="304050"/>
          </a:xfrm>
        </p:grpSpPr>
        <p:sp>
          <p:nvSpPr>
            <p:cNvPr id="11460" name="Google Shape;11460;p105"/>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05"/>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05"/>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05"/>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05"/>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05"/>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05"/>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05"/>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05"/>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05"/>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05"/>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05"/>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05"/>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05"/>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05"/>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05"/>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05"/>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7" name="Google Shape;11477;p105"/>
          <p:cNvGrpSpPr/>
          <p:nvPr/>
        </p:nvGrpSpPr>
        <p:grpSpPr>
          <a:xfrm>
            <a:off x="5721388" y="3343358"/>
            <a:ext cx="450470" cy="446998"/>
            <a:chOff x="-15688425" y="3707725"/>
            <a:chExt cx="304825" cy="302475"/>
          </a:xfrm>
        </p:grpSpPr>
        <p:sp>
          <p:nvSpPr>
            <p:cNvPr id="11478" name="Google Shape;11478;p105"/>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05"/>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05"/>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05"/>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05"/>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05"/>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4" name="Google Shape;11484;p105"/>
          <p:cNvGrpSpPr/>
          <p:nvPr/>
        </p:nvGrpSpPr>
        <p:grpSpPr>
          <a:xfrm>
            <a:off x="1865544" y="1690441"/>
            <a:ext cx="451653" cy="447589"/>
            <a:chOff x="-20572500" y="3319025"/>
            <a:chExt cx="305625" cy="302875"/>
          </a:xfrm>
        </p:grpSpPr>
        <p:sp>
          <p:nvSpPr>
            <p:cNvPr id="11485" name="Google Shape;11485;p105"/>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05"/>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105"/>
          <p:cNvGrpSpPr/>
          <p:nvPr/>
        </p:nvGrpSpPr>
        <p:grpSpPr>
          <a:xfrm>
            <a:off x="1866708" y="2305410"/>
            <a:ext cx="449325" cy="325670"/>
            <a:chOff x="-20571700" y="3722875"/>
            <a:chExt cx="304050" cy="220375"/>
          </a:xfrm>
        </p:grpSpPr>
        <p:sp>
          <p:nvSpPr>
            <p:cNvPr id="11488" name="Google Shape;11488;p105"/>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05"/>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05"/>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05"/>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05"/>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05"/>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05"/>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5" name="Google Shape;11495;p105"/>
          <p:cNvGrpSpPr/>
          <p:nvPr/>
        </p:nvGrpSpPr>
        <p:grpSpPr>
          <a:xfrm>
            <a:off x="1866135" y="2796278"/>
            <a:ext cx="450470" cy="450470"/>
            <a:chOff x="-20571700" y="4066875"/>
            <a:chExt cx="304825" cy="304825"/>
          </a:xfrm>
        </p:grpSpPr>
        <p:sp>
          <p:nvSpPr>
            <p:cNvPr id="11496" name="Google Shape;11496;p105"/>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05"/>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05"/>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05"/>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05"/>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05"/>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2" name="Google Shape;11502;p105"/>
          <p:cNvGrpSpPr/>
          <p:nvPr/>
        </p:nvGrpSpPr>
        <p:grpSpPr>
          <a:xfrm>
            <a:off x="4632837" y="1688259"/>
            <a:ext cx="453980" cy="451948"/>
            <a:chOff x="-18645175" y="3334200"/>
            <a:chExt cx="307200" cy="305825"/>
          </a:xfrm>
        </p:grpSpPr>
        <p:sp>
          <p:nvSpPr>
            <p:cNvPr id="11503" name="Google Shape;11503;p105"/>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05"/>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05"/>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05"/>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05"/>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105"/>
          <p:cNvGrpSpPr/>
          <p:nvPr/>
        </p:nvGrpSpPr>
        <p:grpSpPr>
          <a:xfrm>
            <a:off x="4633429" y="2242989"/>
            <a:ext cx="452798" cy="450507"/>
            <a:chOff x="-18645175" y="3708500"/>
            <a:chExt cx="306400" cy="304850"/>
          </a:xfrm>
        </p:grpSpPr>
        <p:sp>
          <p:nvSpPr>
            <p:cNvPr id="11509" name="Google Shape;11509;p105"/>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05"/>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05"/>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05"/>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05"/>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05"/>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05"/>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105"/>
          <p:cNvGrpSpPr/>
          <p:nvPr/>
        </p:nvGrpSpPr>
        <p:grpSpPr>
          <a:xfrm>
            <a:off x="4631101" y="2795630"/>
            <a:ext cx="457453" cy="451763"/>
            <a:chOff x="-18647525" y="4082625"/>
            <a:chExt cx="309550" cy="305700"/>
          </a:xfrm>
        </p:grpSpPr>
        <p:sp>
          <p:nvSpPr>
            <p:cNvPr id="11517" name="Google Shape;11517;p105"/>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05"/>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05"/>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05"/>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105"/>
          <p:cNvGrpSpPr/>
          <p:nvPr/>
        </p:nvGrpSpPr>
        <p:grpSpPr>
          <a:xfrm>
            <a:off x="7441485" y="1689592"/>
            <a:ext cx="395755" cy="449288"/>
            <a:chOff x="-16775350" y="3309200"/>
            <a:chExt cx="267800" cy="304025"/>
          </a:xfrm>
        </p:grpSpPr>
        <p:sp>
          <p:nvSpPr>
            <p:cNvPr id="11522" name="Google Shape;11522;p105"/>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05"/>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05"/>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5" name="Google Shape;11525;p105"/>
          <p:cNvGrpSpPr/>
          <p:nvPr/>
        </p:nvGrpSpPr>
        <p:grpSpPr>
          <a:xfrm>
            <a:off x="7441485" y="2241827"/>
            <a:ext cx="395755" cy="452835"/>
            <a:chOff x="-16775350" y="3683300"/>
            <a:chExt cx="267800" cy="306425"/>
          </a:xfrm>
        </p:grpSpPr>
        <p:sp>
          <p:nvSpPr>
            <p:cNvPr id="11526" name="Google Shape;11526;p105"/>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05"/>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05"/>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105"/>
          <p:cNvGrpSpPr/>
          <p:nvPr/>
        </p:nvGrpSpPr>
        <p:grpSpPr>
          <a:xfrm>
            <a:off x="7413536" y="2796870"/>
            <a:ext cx="451653" cy="449288"/>
            <a:chOff x="-16794250" y="4058225"/>
            <a:chExt cx="305625" cy="304025"/>
          </a:xfrm>
        </p:grpSpPr>
        <p:sp>
          <p:nvSpPr>
            <p:cNvPr id="11530" name="Google Shape;11530;p105"/>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05"/>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05"/>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05"/>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05"/>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05"/>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05"/>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05"/>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05"/>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9" name="Google Shape;11539;p105"/>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0" name="Google Shape;11540;p105"/>
          <p:cNvGrpSpPr/>
          <p:nvPr/>
        </p:nvGrpSpPr>
        <p:grpSpPr>
          <a:xfrm>
            <a:off x="2414953" y="1689573"/>
            <a:ext cx="457453" cy="449325"/>
            <a:chOff x="-20199150" y="3317850"/>
            <a:chExt cx="309550" cy="304050"/>
          </a:xfrm>
        </p:grpSpPr>
        <p:sp>
          <p:nvSpPr>
            <p:cNvPr id="11541" name="Google Shape;11541;p105"/>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05"/>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05"/>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05"/>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05"/>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05"/>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05"/>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105"/>
          <p:cNvGrpSpPr/>
          <p:nvPr/>
        </p:nvGrpSpPr>
        <p:grpSpPr>
          <a:xfrm>
            <a:off x="2417281" y="2242861"/>
            <a:ext cx="452798" cy="450766"/>
            <a:chOff x="-20199150" y="3693150"/>
            <a:chExt cx="306400" cy="305025"/>
          </a:xfrm>
        </p:grpSpPr>
        <p:sp>
          <p:nvSpPr>
            <p:cNvPr id="11549" name="Google Shape;11549;p105"/>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05"/>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05"/>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05"/>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05"/>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05"/>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5" name="Google Shape;11555;p105"/>
          <p:cNvGrpSpPr/>
          <p:nvPr/>
        </p:nvGrpSpPr>
        <p:grpSpPr>
          <a:xfrm>
            <a:off x="2417854" y="2795687"/>
            <a:ext cx="451653" cy="451653"/>
            <a:chOff x="-20197575" y="4066875"/>
            <a:chExt cx="305625" cy="305625"/>
          </a:xfrm>
        </p:grpSpPr>
        <p:sp>
          <p:nvSpPr>
            <p:cNvPr id="11556" name="Google Shape;11556;p105"/>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05"/>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05"/>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05"/>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05"/>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05"/>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05"/>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05"/>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4" name="Google Shape;11564;p105"/>
          <p:cNvGrpSpPr/>
          <p:nvPr/>
        </p:nvGrpSpPr>
        <p:grpSpPr>
          <a:xfrm>
            <a:off x="5200071" y="1687520"/>
            <a:ext cx="449325" cy="453426"/>
            <a:chOff x="-18271050" y="3333200"/>
            <a:chExt cx="304050" cy="306825"/>
          </a:xfrm>
        </p:grpSpPr>
        <p:sp>
          <p:nvSpPr>
            <p:cNvPr id="11565" name="Google Shape;11565;p105"/>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05"/>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05"/>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05"/>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05"/>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105"/>
          <p:cNvGrpSpPr/>
          <p:nvPr/>
        </p:nvGrpSpPr>
        <p:grpSpPr>
          <a:xfrm>
            <a:off x="5200644" y="2244171"/>
            <a:ext cx="448180" cy="448143"/>
            <a:chOff x="-18270275" y="3710875"/>
            <a:chExt cx="303275" cy="303250"/>
          </a:xfrm>
        </p:grpSpPr>
        <p:sp>
          <p:nvSpPr>
            <p:cNvPr id="11571" name="Google Shape;11571;p105"/>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05"/>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05"/>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05"/>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05"/>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05"/>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7" name="Google Shape;11577;p105"/>
          <p:cNvGrpSpPr/>
          <p:nvPr/>
        </p:nvGrpSpPr>
        <p:grpSpPr>
          <a:xfrm>
            <a:off x="5254196" y="2797422"/>
            <a:ext cx="341076" cy="448180"/>
            <a:chOff x="-18234025" y="4084200"/>
            <a:chExt cx="230800" cy="303275"/>
          </a:xfrm>
        </p:grpSpPr>
        <p:sp>
          <p:nvSpPr>
            <p:cNvPr id="11578" name="Google Shape;11578;p105"/>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05"/>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05"/>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105"/>
          <p:cNvGrpSpPr/>
          <p:nvPr/>
        </p:nvGrpSpPr>
        <p:grpSpPr>
          <a:xfrm>
            <a:off x="2366751" y="3341641"/>
            <a:ext cx="449325" cy="450470"/>
            <a:chOff x="-16419350" y="3308400"/>
            <a:chExt cx="304050" cy="304825"/>
          </a:xfrm>
        </p:grpSpPr>
        <p:sp>
          <p:nvSpPr>
            <p:cNvPr id="11582" name="Google Shape;11582;p105"/>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05"/>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05"/>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05"/>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05"/>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05"/>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05"/>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105"/>
          <p:cNvGrpSpPr/>
          <p:nvPr/>
        </p:nvGrpSpPr>
        <p:grpSpPr>
          <a:xfrm>
            <a:off x="4638306" y="3340423"/>
            <a:ext cx="395755" cy="452872"/>
            <a:chOff x="-16401225" y="3683275"/>
            <a:chExt cx="267800" cy="306450"/>
          </a:xfrm>
        </p:grpSpPr>
        <p:sp>
          <p:nvSpPr>
            <p:cNvPr id="11590" name="Google Shape;11590;p105"/>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05"/>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05"/>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05"/>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05"/>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05"/>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05"/>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105"/>
          <p:cNvGrpSpPr/>
          <p:nvPr/>
        </p:nvGrpSpPr>
        <p:grpSpPr>
          <a:xfrm>
            <a:off x="8003755" y="2797062"/>
            <a:ext cx="450470" cy="448180"/>
            <a:chOff x="-16419350" y="4058200"/>
            <a:chExt cx="304825" cy="303275"/>
          </a:xfrm>
        </p:grpSpPr>
        <p:sp>
          <p:nvSpPr>
            <p:cNvPr id="11598" name="Google Shape;11598;p105"/>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05"/>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05"/>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05"/>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05"/>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05"/>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05"/>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105"/>
          <p:cNvGrpSpPr/>
          <p:nvPr/>
        </p:nvGrpSpPr>
        <p:grpSpPr>
          <a:xfrm>
            <a:off x="4030643" y="3343080"/>
            <a:ext cx="450507" cy="447589"/>
            <a:chOff x="-15296200" y="3326900"/>
            <a:chExt cx="304850" cy="302875"/>
          </a:xfrm>
        </p:grpSpPr>
        <p:sp>
          <p:nvSpPr>
            <p:cNvPr id="11606" name="Google Shape;11606;p105"/>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05"/>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05"/>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05"/>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05"/>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105"/>
          <p:cNvGrpSpPr/>
          <p:nvPr/>
        </p:nvGrpSpPr>
        <p:grpSpPr>
          <a:xfrm>
            <a:off x="2946296" y="1706881"/>
            <a:ext cx="486566" cy="414708"/>
            <a:chOff x="-19835275" y="3330250"/>
            <a:chExt cx="329250" cy="280625"/>
          </a:xfrm>
        </p:grpSpPr>
        <p:sp>
          <p:nvSpPr>
            <p:cNvPr id="11612" name="Google Shape;11612;p105"/>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05"/>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05"/>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105"/>
          <p:cNvGrpSpPr/>
          <p:nvPr/>
        </p:nvGrpSpPr>
        <p:grpSpPr>
          <a:xfrm>
            <a:off x="2964325" y="2243470"/>
            <a:ext cx="450507" cy="449547"/>
            <a:chOff x="-19822675" y="3692750"/>
            <a:chExt cx="304850" cy="304200"/>
          </a:xfrm>
        </p:grpSpPr>
        <p:sp>
          <p:nvSpPr>
            <p:cNvPr id="11616" name="Google Shape;11616;p105"/>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05"/>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05"/>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05"/>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05"/>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105"/>
          <p:cNvGrpSpPr/>
          <p:nvPr/>
        </p:nvGrpSpPr>
        <p:grpSpPr>
          <a:xfrm>
            <a:off x="2964916" y="2796278"/>
            <a:ext cx="449325" cy="450470"/>
            <a:chOff x="-19822675" y="4066875"/>
            <a:chExt cx="304050" cy="304825"/>
          </a:xfrm>
        </p:grpSpPr>
        <p:sp>
          <p:nvSpPr>
            <p:cNvPr id="11622" name="Google Shape;11622;p105"/>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05"/>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05"/>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05"/>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05"/>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05"/>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105"/>
          <p:cNvGrpSpPr/>
          <p:nvPr/>
        </p:nvGrpSpPr>
        <p:grpSpPr>
          <a:xfrm>
            <a:off x="5773985" y="1689571"/>
            <a:ext cx="399302" cy="449325"/>
            <a:chOff x="-17878825" y="3334400"/>
            <a:chExt cx="270200" cy="304050"/>
          </a:xfrm>
        </p:grpSpPr>
        <p:sp>
          <p:nvSpPr>
            <p:cNvPr id="11629" name="Google Shape;11629;p105"/>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05"/>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05"/>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05"/>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05"/>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05"/>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05"/>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6" name="Google Shape;11636;p105"/>
          <p:cNvGrpSpPr/>
          <p:nvPr/>
        </p:nvGrpSpPr>
        <p:grpSpPr>
          <a:xfrm>
            <a:off x="5747809" y="2242416"/>
            <a:ext cx="451653" cy="451653"/>
            <a:chOff x="-17896150" y="3709300"/>
            <a:chExt cx="305625" cy="305625"/>
          </a:xfrm>
        </p:grpSpPr>
        <p:sp>
          <p:nvSpPr>
            <p:cNvPr id="11637" name="Google Shape;11637;p105"/>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05"/>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05"/>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05"/>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1" name="Google Shape;11641;p105"/>
          <p:cNvGrpSpPr/>
          <p:nvPr/>
        </p:nvGrpSpPr>
        <p:grpSpPr>
          <a:xfrm>
            <a:off x="5775740" y="2795686"/>
            <a:ext cx="395792" cy="451653"/>
            <a:chOff x="-17878025" y="4082625"/>
            <a:chExt cx="267825" cy="305625"/>
          </a:xfrm>
        </p:grpSpPr>
        <p:sp>
          <p:nvSpPr>
            <p:cNvPr id="11642" name="Google Shape;11642;p105"/>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05"/>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05"/>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05"/>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05"/>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05"/>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05"/>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105"/>
          <p:cNvGrpSpPr/>
          <p:nvPr/>
        </p:nvGrpSpPr>
        <p:grpSpPr>
          <a:xfrm>
            <a:off x="2919632" y="3355015"/>
            <a:ext cx="450507" cy="423722"/>
            <a:chOff x="-16044450" y="3317850"/>
            <a:chExt cx="304850" cy="286725"/>
          </a:xfrm>
        </p:grpSpPr>
        <p:sp>
          <p:nvSpPr>
            <p:cNvPr id="11650" name="Google Shape;11650;p105"/>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05"/>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05"/>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05"/>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4" name="Google Shape;11654;p105"/>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5" name="Google Shape;11655;p105"/>
          <p:cNvGrpSpPr/>
          <p:nvPr/>
        </p:nvGrpSpPr>
        <p:grpSpPr>
          <a:xfrm>
            <a:off x="8042149" y="2243724"/>
            <a:ext cx="373662" cy="449030"/>
            <a:chOff x="-16018450" y="4058400"/>
            <a:chExt cx="252850" cy="303850"/>
          </a:xfrm>
        </p:grpSpPr>
        <p:sp>
          <p:nvSpPr>
            <p:cNvPr id="11656" name="Google Shape;11656;p105"/>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05"/>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05"/>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05"/>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0" name="Google Shape;11660;p105"/>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05"/>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65" name="Shape 11665"/>
        <p:cNvGrpSpPr/>
        <p:nvPr/>
      </p:nvGrpSpPr>
      <p:grpSpPr>
        <a:xfrm>
          <a:off x="0" y="0"/>
          <a:ext cx="0" cy="0"/>
          <a:chOff x="0" y="0"/>
          <a:chExt cx="0" cy="0"/>
        </a:xfrm>
      </p:grpSpPr>
      <p:grpSp>
        <p:nvGrpSpPr>
          <p:cNvPr id="11666" name="Google Shape;11666;p106"/>
          <p:cNvGrpSpPr/>
          <p:nvPr/>
        </p:nvGrpSpPr>
        <p:grpSpPr>
          <a:xfrm>
            <a:off x="845901" y="1689241"/>
            <a:ext cx="442337" cy="419623"/>
            <a:chOff x="-6696925" y="3272575"/>
            <a:chExt cx="307200" cy="291425"/>
          </a:xfrm>
        </p:grpSpPr>
        <p:sp>
          <p:nvSpPr>
            <p:cNvPr id="11667" name="Google Shape;11667;p106"/>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06"/>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106"/>
          <p:cNvGrpSpPr/>
          <p:nvPr/>
        </p:nvGrpSpPr>
        <p:grpSpPr>
          <a:xfrm>
            <a:off x="845884" y="2204636"/>
            <a:ext cx="442373" cy="420775"/>
            <a:chOff x="-6690625" y="3631325"/>
            <a:chExt cx="307225" cy="292225"/>
          </a:xfrm>
        </p:grpSpPr>
        <p:sp>
          <p:nvSpPr>
            <p:cNvPr id="11670" name="Google Shape;11670;p106"/>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06"/>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06"/>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06"/>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06"/>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106"/>
          <p:cNvGrpSpPr/>
          <p:nvPr/>
        </p:nvGrpSpPr>
        <p:grpSpPr>
          <a:xfrm>
            <a:off x="868005" y="2756972"/>
            <a:ext cx="421927" cy="419371"/>
            <a:chOff x="-6689825" y="3992050"/>
            <a:chExt cx="293025" cy="291250"/>
          </a:xfrm>
        </p:grpSpPr>
        <p:sp>
          <p:nvSpPr>
            <p:cNvPr id="11676" name="Google Shape;11676;p106"/>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06"/>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06"/>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06"/>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06"/>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06"/>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06"/>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06"/>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06"/>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06"/>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06"/>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06"/>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8" name="Google Shape;11688;p106"/>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9" name="Google Shape;11689;p106"/>
          <p:cNvGrpSpPr/>
          <p:nvPr/>
        </p:nvGrpSpPr>
        <p:grpSpPr>
          <a:xfrm>
            <a:off x="3551317" y="2205192"/>
            <a:ext cx="423043" cy="419659"/>
            <a:chOff x="-4837325" y="3612425"/>
            <a:chExt cx="293800" cy="291450"/>
          </a:xfrm>
        </p:grpSpPr>
        <p:sp>
          <p:nvSpPr>
            <p:cNvPr id="11690" name="Google Shape;11690;p106"/>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06"/>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06"/>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106"/>
          <p:cNvGrpSpPr/>
          <p:nvPr/>
        </p:nvGrpSpPr>
        <p:grpSpPr>
          <a:xfrm>
            <a:off x="3564349" y="2756826"/>
            <a:ext cx="420775" cy="419659"/>
            <a:chOff x="-4837325" y="3971575"/>
            <a:chExt cx="292225" cy="291450"/>
          </a:xfrm>
        </p:grpSpPr>
        <p:sp>
          <p:nvSpPr>
            <p:cNvPr id="11694" name="Google Shape;11694;p106"/>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06"/>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06"/>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06"/>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06"/>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06"/>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0" name="Google Shape;11700;p106"/>
          <p:cNvGrpSpPr/>
          <p:nvPr/>
        </p:nvGrpSpPr>
        <p:grpSpPr>
          <a:xfrm>
            <a:off x="6256364" y="1714185"/>
            <a:ext cx="430998" cy="369730"/>
            <a:chOff x="-3037625" y="3254850"/>
            <a:chExt cx="299325" cy="256775"/>
          </a:xfrm>
        </p:grpSpPr>
        <p:sp>
          <p:nvSpPr>
            <p:cNvPr id="11701" name="Google Shape;11701;p106"/>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06"/>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06"/>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06"/>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5" name="Google Shape;11705;p106"/>
          <p:cNvGrpSpPr/>
          <p:nvPr/>
        </p:nvGrpSpPr>
        <p:grpSpPr>
          <a:xfrm>
            <a:off x="6260324" y="2204615"/>
            <a:ext cx="423079" cy="420811"/>
            <a:chOff x="-3031325" y="3597450"/>
            <a:chExt cx="293825" cy="292250"/>
          </a:xfrm>
        </p:grpSpPr>
        <p:sp>
          <p:nvSpPr>
            <p:cNvPr id="11706" name="Google Shape;11706;p106"/>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06"/>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06"/>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06"/>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0" name="Google Shape;11710;p106"/>
          <p:cNvGrpSpPr/>
          <p:nvPr/>
        </p:nvGrpSpPr>
        <p:grpSpPr>
          <a:xfrm>
            <a:off x="6272798" y="2781214"/>
            <a:ext cx="421927" cy="370882"/>
            <a:chOff x="-3030525" y="3973150"/>
            <a:chExt cx="293025" cy="257575"/>
          </a:xfrm>
        </p:grpSpPr>
        <p:sp>
          <p:nvSpPr>
            <p:cNvPr id="11711" name="Google Shape;11711;p106"/>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06"/>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106"/>
          <p:cNvGrpSpPr/>
          <p:nvPr/>
        </p:nvGrpSpPr>
        <p:grpSpPr>
          <a:xfrm>
            <a:off x="1374391" y="3369426"/>
            <a:ext cx="421927" cy="297195"/>
            <a:chOff x="-1199300" y="3279250"/>
            <a:chExt cx="293025" cy="206400"/>
          </a:xfrm>
        </p:grpSpPr>
        <p:sp>
          <p:nvSpPr>
            <p:cNvPr id="11714" name="Google Shape;11714;p106"/>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06"/>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06"/>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06"/>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106"/>
          <p:cNvGrpSpPr/>
          <p:nvPr/>
        </p:nvGrpSpPr>
        <p:grpSpPr>
          <a:xfrm>
            <a:off x="1381477" y="1688773"/>
            <a:ext cx="444605" cy="420559"/>
            <a:chOff x="-6338550" y="3272950"/>
            <a:chExt cx="308775" cy="292075"/>
          </a:xfrm>
        </p:grpSpPr>
        <p:sp>
          <p:nvSpPr>
            <p:cNvPr id="11719" name="Google Shape;11719;p106"/>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06"/>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06"/>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2" name="Google Shape;11722;p106"/>
          <p:cNvGrpSpPr/>
          <p:nvPr/>
        </p:nvGrpSpPr>
        <p:grpSpPr>
          <a:xfrm>
            <a:off x="1392817" y="2205194"/>
            <a:ext cx="421927" cy="419659"/>
            <a:chOff x="-6329100" y="3632100"/>
            <a:chExt cx="293025" cy="291450"/>
          </a:xfrm>
        </p:grpSpPr>
        <p:sp>
          <p:nvSpPr>
            <p:cNvPr id="11723" name="Google Shape;11723;p106"/>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06"/>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06"/>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106"/>
          <p:cNvGrpSpPr/>
          <p:nvPr/>
        </p:nvGrpSpPr>
        <p:grpSpPr>
          <a:xfrm>
            <a:off x="1405867" y="2756828"/>
            <a:ext cx="419623" cy="419659"/>
            <a:chOff x="-6329875" y="3992050"/>
            <a:chExt cx="291425" cy="291450"/>
          </a:xfrm>
        </p:grpSpPr>
        <p:sp>
          <p:nvSpPr>
            <p:cNvPr id="11727" name="Google Shape;11727;p106"/>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06"/>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06"/>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06"/>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1" name="Google Shape;11731;p106"/>
          <p:cNvGrpSpPr/>
          <p:nvPr/>
        </p:nvGrpSpPr>
        <p:grpSpPr>
          <a:xfrm>
            <a:off x="4092004" y="1687530"/>
            <a:ext cx="423079" cy="423043"/>
            <a:chOff x="-4478975" y="3251700"/>
            <a:chExt cx="293825" cy="293800"/>
          </a:xfrm>
        </p:grpSpPr>
        <p:sp>
          <p:nvSpPr>
            <p:cNvPr id="11732" name="Google Shape;11732;p106"/>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06"/>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06"/>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106"/>
          <p:cNvGrpSpPr/>
          <p:nvPr/>
        </p:nvGrpSpPr>
        <p:grpSpPr>
          <a:xfrm>
            <a:off x="4092004" y="2205192"/>
            <a:ext cx="423079" cy="419659"/>
            <a:chOff x="-4475825" y="3612425"/>
            <a:chExt cx="293825" cy="291450"/>
          </a:xfrm>
        </p:grpSpPr>
        <p:sp>
          <p:nvSpPr>
            <p:cNvPr id="11736" name="Google Shape;11736;p106"/>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06"/>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06"/>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106"/>
          <p:cNvGrpSpPr/>
          <p:nvPr/>
        </p:nvGrpSpPr>
        <p:grpSpPr>
          <a:xfrm>
            <a:off x="4101077" y="2756844"/>
            <a:ext cx="428730" cy="419623"/>
            <a:chOff x="-4480550" y="3970800"/>
            <a:chExt cx="297750" cy="291425"/>
          </a:xfrm>
        </p:grpSpPr>
        <p:sp>
          <p:nvSpPr>
            <p:cNvPr id="11740" name="Google Shape;11740;p106"/>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06"/>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2" name="Google Shape;11742;p106"/>
          <p:cNvGrpSpPr/>
          <p:nvPr/>
        </p:nvGrpSpPr>
        <p:grpSpPr>
          <a:xfrm>
            <a:off x="6804910" y="1689221"/>
            <a:ext cx="415123" cy="419659"/>
            <a:chOff x="-2668225" y="3239075"/>
            <a:chExt cx="288300" cy="291450"/>
          </a:xfrm>
        </p:grpSpPr>
        <p:sp>
          <p:nvSpPr>
            <p:cNvPr id="11743" name="Google Shape;11743;p106"/>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06"/>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06"/>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06"/>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06"/>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106"/>
          <p:cNvGrpSpPr/>
          <p:nvPr/>
        </p:nvGrpSpPr>
        <p:grpSpPr>
          <a:xfrm>
            <a:off x="6802066" y="2205191"/>
            <a:ext cx="420811" cy="419659"/>
            <a:chOff x="-2671375" y="3597450"/>
            <a:chExt cx="292250" cy="291450"/>
          </a:xfrm>
        </p:grpSpPr>
        <p:sp>
          <p:nvSpPr>
            <p:cNvPr id="11749" name="Google Shape;11749;p106"/>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06"/>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1" name="Google Shape;11751;p106"/>
          <p:cNvGrpSpPr/>
          <p:nvPr/>
        </p:nvGrpSpPr>
        <p:grpSpPr>
          <a:xfrm>
            <a:off x="6812849" y="2755691"/>
            <a:ext cx="423043" cy="421927"/>
            <a:chOff x="-2670575" y="3956600"/>
            <a:chExt cx="293800" cy="293025"/>
          </a:xfrm>
        </p:grpSpPr>
        <p:sp>
          <p:nvSpPr>
            <p:cNvPr id="11752" name="Google Shape;11752;p106"/>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06"/>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06"/>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06"/>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106"/>
          <p:cNvGrpSpPr/>
          <p:nvPr/>
        </p:nvGrpSpPr>
        <p:grpSpPr>
          <a:xfrm>
            <a:off x="3070370" y="3311947"/>
            <a:ext cx="426462" cy="418363"/>
            <a:chOff x="-1183550" y="3586525"/>
            <a:chExt cx="296175" cy="290550"/>
          </a:xfrm>
        </p:grpSpPr>
        <p:sp>
          <p:nvSpPr>
            <p:cNvPr id="11757" name="Google Shape;11757;p106"/>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06"/>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06"/>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06"/>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06"/>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06"/>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06"/>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06"/>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06"/>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6" name="Google Shape;11766;p106"/>
          <p:cNvGrpSpPr/>
          <p:nvPr/>
        </p:nvGrpSpPr>
        <p:grpSpPr>
          <a:xfrm>
            <a:off x="1933980" y="1689799"/>
            <a:ext cx="420811" cy="418507"/>
            <a:chOff x="-5971525" y="3273750"/>
            <a:chExt cx="292250" cy="290650"/>
          </a:xfrm>
        </p:grpSpPr>
        <p:sp>
          <p:nvSpPr>
            <p:cNvPr id="11767" name="Google Shape;11767;p106"/>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06"/>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106"/>
          <p:cNvGrpSpPr/>
          <p:nvPr/>
        </p:nvGrpSpPr>
        <p:grpSpPr>
          <a:xfrm>
            <a:off x="1928310" y="2203826"/>
            <a:ext cx="432150" cy="422395"/>
            <a:chOff x="-5974675" y="3632100"/>
            <a:chExt cx="300125" cy="293350"/>
          </a:xfrm>
        </p:grpSpPr>
        <p:sp>
          <p:nvSpPr>
            <p:cNvPr id="11770" name="Google Shape;11770;p106"/>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06"/>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06"/>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106"/>
          <p:cNvGrpSpPr/>
          <p:nvPr/>
        </p:nvGrpSpPr>
        <p:grpSpPr>
          <a:xfrm>
            <a:off x="1958351" y="2755694"/>
            <a:ext cx="395865" cy="421927"/>
            <a:chOff x="-5971525" y="3990475"/>
            <a:chExt cx="274925" cy="293025"/>
          </a:xfrm>
        </p:grpSpPr>
        <p:sp>
          <p:nvSpPr>
            <p:cNvPr id="11774" name="Google Shape;11774;p106"/>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06"/>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06"/>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06"/>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8" name="Google Shape;11778;p106"/>
          <p:cNvGrpSpPr/>
          <p:nvPr/>
        </p:nvGrpSpPr>
        <p:grpSpPr>
          <a:xfrm>
            <a:off x="4631558" y="1689798"/>
            <a:ext cx="420775" cy="418507"/>
            <a:chOff x="-4118225" y="3253275"/>
            <a:chExt cx="292225" cy="290650"/>
          </a:xfrm>
        </p:grpSpPr>
        <p:sp>
          <p:nvSpPr>
            <p:cNvPr id="11779" name="Google Shape;11779;p106"/>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06"/>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1" name="Google Shape;11781;p106"/>
          <p:cNvGrpSpPr/>
          <p:nvPr/>
        </p:nvGrpSpPr>
        <p:grpSpPr>
          <a:xfrm>
            <a:off x="4682008" y="2204922"/>
            <a:ext cx="319874" cy="420199"/>
            <a:chOff x="-4082800" y="3612425"/>
            <a:chExt cx="222150" cy="291825"/>
          </a:xfrm>
        </p:grpSpPr>
        <p:sp>
          <p:nvSpPr>
            <p:cNvPr id="11782" name="Google Shape;11782;p106"/>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06"/>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06"/>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5" name="Google Shape;11785;p106"/>
          <p:cNvGrpSpPr/>
          <p:nvPr/>
        </p:nvGrpSpPr>
        <p:grpSpPr>
          <a:xfrm>
            <a:off x="4643456" y="2769876"/>
            <a:ext cx="420775" cy="393561"/>
            <a:chOff x="-4118225" y="3990475"/>
            <a:chExt cx="292225" cy="273325"/>
          </a:xfrm>
        </p:grpSpPr>
        <p:sp>
          <p:nvSpPr>
            <p:cNvPr id="11786" name="Google Shape;11786;p106"/>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06"/>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06"/>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06"/>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106"/>
          <p:cNvGrpSpPr/>
          <p:nvPr/>
        </p:nvGrpSpPr>
        <p:grpSpPr>
          <a:xfrm>
            <a:off x="7354110" y="1688087"/>
            <a:ext cx="394713" cy="421927"/>
            <a:chOff x="-2312225" y="3238300"/>
            <a:chExt cx="274125" cy="293025"/>
          </a:xfrm>
        </p:grpSpPr>
        <p:sp>
          <p:nvSpPr>
            <p:cNvPr id="11791" name="Google Shape;11791;p106"/>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06"/>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106"/>
          <p:cNvGrpSpPr/>
          <p:nvPr/>
        </p:nvGrpSpPr>
        <p:grpSpPr>
          <a:xfrm>
            <a:off x="7341062" y="2153586"/>
            <a:ext cx="420811" cy="522864"/>
            <a:chOff x="-2310650" y="3525775"/>
            <a:chExt cx="292250" cy="363125"/>
          </a:xfrm>
        </p:grpSpPr>
        <p:sp>
          <p:nvSpPr>
            <p:cNvPr id="11794" name="Google Shape;11794;p106"/>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06"/>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06"/>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06"/>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106"/>
          <p:cNvGrpSpPr/>
          <p:nvPr/>
        </p:nvGrpSpPr>
        <p:grpSpPr>
          <a:xfrm>
            <a:off x="7351827" y="2756825"/>
            <a:ext cx="423079" cy="419659"/>
            <a:chOff x="-2310650" y="3958175"/>
            <a:chExt cx="293825" cy="291450"/>
          </a:xfrm>
        </p:grpSpPr>
        <p:sp>
          <p:nvSpPr>
            <p:cNvPr id="11799" name="Google Shape;11799;p106"/>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06"/>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106"/>
          <p:cNvGrpSpPr/>
          <p:nvPr/>
        </p:nvGrpSpPr>
        <p:grpSpPr>
          <a:xfrm>
            <a:off x="4718688" y="3308459"/>
            <a:ext cx="424159" cy="419659"/>
            <a:chOff x="-1182750" y="3962900"/>
            <a:chExt cx="294575" cy="291450"/>
          </a:xfrm>
        </p:grpSpPr>
        <p:sp>
          <p:nvSpPr>
            <p:cNvPr id="11802" name="Google Shape;11802;p106"/>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06"/>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06"/>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06"/>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06"/>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06"/>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06"/>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9" name="Google Shape;11809;p106"/>
          <p:cNvGrpSpPr/>
          <p:nvPr/>
        </p:nvGrpSpPr>
        <p:grpSpPr>
          <a:xfrm>
            <a:off x="2471824" y="1689223"/>
            <a:ext cx="424195" cy="419659"/>
            <a:chOff x="-5611575" y="3272950"/>
            <a:chExt cx="294600" cy="291450"/>
          </a:xfrm>
        </p:grpSpPr>
        <p:sp>
          <p:nvSpPr>
            <p:cNvPr id="11810" name="Google Shape;11810;p106"/>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06"/>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06"/>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06"/>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06"/>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5" name="Google Shape;11815;p106"/>
          <p:cNvGrpSpPr/>
          <p:nvPr/>
        </p:nvGrpSpPr>
        <p:grpSpPr>
          <a:xfrm>
            <a:off x="2471824" y="2205770"/>
            <a:ext cx="424195" cy="418507"/>
            <a:chOff x="-5613150" y="3632900"/>
            <a:chExt cx="294600" cy="290650"/>
          </a:xfrm>
        </p:grpSpPr>
        <p:sp>
          <p:nvSpPr>
            <p:cNvPr id="11816" name="Google Shape;11816;p106"/>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06"/>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106"/>
          <p:cNvGrpSpPr/>
          <p:nvPr/>
        </p:nvGrpSpPr>
        <p:grpSpPr>
          <a:xfrm>
            <a:off x="2483722" y="2756270"/>
            <a:ext cx="424195" cy="420775"/>
            <a:chOff x="-5613150" y="3991275"/>
            <a:chExt cx="294600" cy="292225"/>
          </a:xfrm>
        </p:grpSpPr>
        <p:sp>
          <p:nvSpPr>
            <p:cNvPr id="11819" name="Google Shape;11819;p106"/>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06"/>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06"/>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06"/>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06"/>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06"/>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06"/>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06"/>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06"/>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106"/>
          <p:cNvGrpSpPr/>
          <p:nvPr/>
        </p:nvGrpSpPr>
        <p:grpSpPr>
          <a:xfrm>
            <a:off x="5155210" y="1689438"/>
            <a:ext cx="434634" cy="419227"/>
            <a:chOff x="-3768700" y="3253275"/>
            <a:chExt cx="301850" cy="291150"/>
          </a:xfrm>
        </p:grpSpPr>
        <p:sp>
          <p:nvSpPr>
            <p:cNvPr id="11829" name="Google Shape;11829;p106"/>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06"/>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06"/>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106"/>
          <p:cNvGrpSpPr/>
          <p:nvPr/>
        </p:nvGrpSpPr>
        <p:grpSpPr>
          <a:xfrm>
            <a:off x="5159293" y="2217090"/>
            <a:ext cx="426462" cy="395865"/>
            <a:chOff x="-3808700" y="3628950"/>
            <a:chExt cx="296175" cy="274925"/>
          </a:xfrm>
        </p:grpSpPr>
        <p:sp>
          <p:nvSpPr>
            <p:cNvPr id="11833" name="Google Shape;11833;p106"/>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06"/>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06"/>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6" name="Google Shape;11836;p106"/>
          <p:cNvGrpSpPr/>
          <p:nvPr/>
        </p:nvGrpSpPr>
        <p:grpSpPr>
          <a:xfrm>
            <a:off x="5224504" y="2756412"/>
            <a:ext cx="419443" cy="420487"/>
            <a:chOff x="-3771675" y="3971775"/>
            <a:chExt cx="291300" cy="292025"/>
          </a:xfrm>
        </p:grpSpPr>
        <p:sp>
          <p:nvSpPr>
            <p:cNvPr id="11837" name="Google Shape;11837;p106"/>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06"/>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06"/>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06"/>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06"/>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106"/>
          <p:cNvGrpSpPr/>
          <p:nvPr/>
        </p:nvGrpSpPr>
        <p:grpSpPr>
          <a:xfrm>
            <a:off x="7885948" y="1716461"/>
            <a:ext cx="420271" cy="320774"/>
            <a:chOff x="-1951475" y="3273100"/>
            <a:chExt cx="291875" cy="222775"/>
          </a:xfrm>
        </p:grpSpPr>
        <p:sp>
          <p:nvSpPr>
            <p:cNvPr id="11843" name="Google Shape;11843;p106"/>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06"/>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06"/>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106"/>
          <p:cNvGrpSpPr/>
          <p:nvPr/>
        </p:nvGrpSpPr>
        <p:grpSpPr>
          <a:xfrm>
            <a:off x="7883429" y="2205191"/>
            <a:ext cx="425310" cy="419659"/>
            <a:chOff x="-1951475" y="3597450"/>
            <a:chExt cx="295375" cy="291450"/>
          </a:xfrm>
        </p:grpSpPr>
        <p:sp>
          <p:nvSpPr>
            <p:cNvPr id="11847" name="Google Shape;11847;p106"/>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06"/>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06"/>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06"/>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1" name="Google Shape;11851;p106"/>
          <p:cNvGrpSpPr/>
          <p:nvPr/>
        </p:nvGrpSpPr>
        <p:grpSpPr>
          <a:xfrm>
            <a:off x="7885680" y="2756825"/>
            <a:ext cx="444605" cy="419659"/>
            <a:chOff x="-1960150" y="3956600"/>
            <a:chExt cx="308775" cy="291450"/>
          </a:xfrm>
        </p:grpSpPr>
        <p:sp>
          <p:nvSpPr>
            <p:cNvPr id="11852" name="Google Shape;11852;p106"/>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06"/>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106"/>
          <p:cNvGrpSpPr/>
          <p:nvPr/>
        </p:nvGrpSpPr>
        <p:grpSpPr>
          <a:xfrm>
            <a:off x="1939718" y="3307636"/>
            <a:ext cx="420775" cy="420775"/>
            <a:chOff x="-804700" y="3226500"/>
            <a:chExt cx="292225" cy="292225"/>
          </a:xfrm>
        </p:grpSpPr>
        <p:sp>
          <p:nvSpPr>
            <p:cNvPr id="11855" name="Google Shape;11855;p106"/>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06"/>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06"/>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06"/>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06"/>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06"/>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06"/>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106"/>
          <p:cNvGrpSpPr/>
          <p:nvPr/>
        </p:nvGrpSpPr>
        <p:grpSpPr>
          <a:xfrm>
            <a:off x="3019809" y="1688647"/>
            <a:ext cx="420775" cy="420811"/>
            <a:chOff x="-5251625" y="3272950"/>
            <a:chExt cx="292225" cy="292250"/>
          </a:xfrm>
        </p:grpSpPr>
        <p:sp>
          <p:nvSpPr>
            <p:cNvPr id="11863" name="Google Shape;11863;p106"/>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06"/>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06"/>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106"/>
          <p:cNvGrpSpPr/>
          <p:nvPr/>
        </p:nvGrpSpPr>
        <p:grpSpPr>
          <a:xfrm>
            <a:off x="3016407" y="2204348"/>
            <a:ext cx="427578" cy="421351"/>
            <a:chOff x="-5254775" y="3631325"/>
            <a:chExt cx="296950" cy="292625"/>
          </a:xfrm>
        </p:grpSpPr>
        <p:sp>
          <p:nvSpPr>
            <p:cNvPr id="11867" name="Google Shape;11867;p106"/>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06"/>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06"/>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06"/>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06"/>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06"/>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06"/>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4" name="Google Shape;11874;p106"/>
          <p:cNvGrpSpPr/>
          <p:nvPr/>
        </p:nvGrpSpPr>
        <p:grpSpPr>
          <a:xfrm>
            <a:off x="3032265" y="2756270"/>
            <a:ext cx="419659" cy="420775"/>
            <a:chOff x="-5251625" y="3991275"/>
            <a:chExt cx="291450" cy="292225"/>
          </a:xfrm>
        </p:grpSpPr>
        <p:sp>
          <p:nvSpPr>
            <p:cNvPr id="11875" name="Google Shape;11875;p106"/>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06"/>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06"/>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06"/>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06"/>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106"/>
          <p:cNvGrpSpPr/>
          <p:nvPr/>
        </p:nvGrpSpPr>
        <p:grpSpPr>
          <a:xfrm>
            <a:off x="5772848" y="1689240"/>
            <a:ext cx="319874" cy="419623"/>
            <a:chOff x="-3365275" y="3253275"/>
            <a:chExt cx="222150" cy="291425"/>
          </a:xfrm>
        </p:grpSpPr>
        <p:sp>
          <p:nvSpPr>
            <p:cNvPr id="11881" name="Google Shape;11881;p106"/>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06"/>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106"/>
          <p:cNvGrpSpPr/>
          <p:nvPr/>
        </p:nvGrpSpPr>
        <p:grpSpPr>
          <a:xfrm>
            <a:off x="5746786" y="2204058"/>
            <a:ext cx="371998" cy="421927"/>
            <a:chOff x="-3383375" y="3611625"/>
            <a:chExt cx="258350" cy="293025"/>
          </a:xfrm>
        </p:grpSpPr>
        <p:sp>
          <p:nvSpPr>
            <p:cNvPr id="11884" name="Google Shape;11884;p106"/>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06"/>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106"/>
          <p:cNvGrpSpPr/>
          <p:nvPr/>
        </p:nvGrpSpPr>
        <p:grpSpPr>
          <a:xfrm>
            <a:off x="5809135" y="2756826"/>
            <a:ext cx="271097" cy="419659"/>
            <a:chOff x="-3347950" y="3971575"/>
            <a:chExt cx="188275" cy="291450"/>
          </a:xfrm>
        </p:grpSpPr>
        <p:sp>
          <p:nvSpPr>
            <p:cNvPr id="11887" name="Google Shape;11887;p106"/>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06"/>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06"/>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0" name="Google Shape;11890;p106"/>
          <p:cNvGrpSpPr/>
          <p:nvPr/>
        </p:nvGrpSpPr>
        <p:grpSpPr>
          <a:xfrm>
            <a:off x="858994" y="3307061"/>
            <a:ext cx="371998" cy="421927"/>
            <a:chOff x="-1575775" y="3238300"/>
            <a:chExt cx="258350" cy="293025"/>
          </a:xfrm>
        </p:grpSpPr>
        <p:sp>
          <p:nvSpPr>
            <p:cNvPr id="11891" name="Google Shape;11891;p106"/>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06"/>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06"/>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06"/>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06"/>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106"/>
          <p:cNvGrpSpPr/>
          <p:nvPr/>
        </p:nvGrpSpPr>
        <p:grpSpPr>
          <a:xfrm>
            <a:off x="2503892" y="3309051"/>
            <a:ext cx="423079" cy="424159"/>
            <a:chOff x="-1591550" y="3597475"/>
            <a:chExt cx="293825" cy="294575"/>
          </a:xfrm>
        </p:grpSpPr>
        <p:sp>
          <p:nvSpPr>
            <p:cNvPr id="11897" name="Google Shape;11897;p106"/>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06"/>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06"/>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106"/>
          <p:cNvGrpSpPr/>
          <p:nvPr/>
        </p:nvGrpSpPr>
        <p:grpSpPr>
          <a:xfrm>
            <a:off x="4153362" y="3318663"/>
            <a:ext cx="421927" cy="399248"/>
            <a:chOff x="-1592325" y="3957400"/>
            <a:chExt cx="293025" cy="277275"/>
          </a:xfrm>
        </p:grpSpPr>
        <p:sp>
          <p:nvSpPr>
            <p:cNvPr id="11901" name="Google Shape;11901;p106"/>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06"/>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06"/>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06"/>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106"/>
          <p:cNvGrpSpPr/>
          <p:nvPr/>
        </p:nvGrpSpPr>
        <p:grpSpPr>
          <a:xfrm>
            <a:off x="3640232" y="3310744"/>
            <a:ext cx="369730" cy="420775"/>
            <a:chOff x="-778700" y="3612425"/>
            <a:chExt cx="256775" cy="292225"/>
          </a:xfrm>
        </p:grpSpPr>
        <p:sp>
          <p:nvSpPr>
            <p:cNvPr id="11906" name="Google Shape;11906;p106"/>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06"/>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06"/>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06"/>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06"/>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06"/>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2" name="Google Shape;11912;p106"/>
          <p:cNvGrpSpPr/>
          <p:nvPr/>
        </p:nvGrpSpPr>
        <p:grpSpPr>
          <a:xfrm>
            <a:off x="6111733" y="3828305"/>
            <a:ext cx="340731" cy="387641"/>
            <a:chOff x="7728464" y="1561258"/>
            <a:chExt cx="349719" cy="397866"/>
          </a:xfrm>
        </p:grpSpPr>
        <p:sp>
          <p:nvSpPr>
            <p:cNvPr id="11913" name="Google Shape;11913;p106"/>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06"/>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5" name="Google Shape;11915;p106"/>
          <p:cNvGrpSpPr/>
          <p:nvPr/>
        </p:nvGrpSpPr>
        <p:grpSpPr>
          <a:xfrm>
            <a:off x="4034702" y="3828305"/>
            <a:ext cx="387681" cy="387641"/>
            <a:chOff x="5611350" y="1561258"/>
            <a:chExt cx="397907" cy="397866"/>
          </a:xfrm>
        </p:grpSpPr>
        <p:sp>
          <p:nvSpPr>
            <p:cNvPr id="11916" name="Google Shape;11916;p106"/>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06"/>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06"/>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06"/>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0" name="Google Shape;11920;p106"/>
          <p:cNvGrpSpPr/>
          <p:nvPr/>
        </p:nvGrpSpPr>
        <p:grpSpPr>
          <a:xfrm>
            <a:off x="4553987" y="3925571"/>
            <a:ext cx="387610" cy="193109"/>
            <a:chOff x="6140660" y="1661097"/>
            <a:chExt cx="397835" cy="198202"/>
          </a:xfrm>
        </p:grpSpPr>
        <p:sp>
          <p:nvSpPr>
            <p:cNvPr id="11921" name="Google Shape;11921;p106"/>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06"/>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06"/>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06"/>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106"/>
          <p:cNvGrpSpPr/>
          <p:nvPr/>
        </p:nvGrpSpPr>
        <p:grpSpPr>
          <a:xfrm>
            <a:off x="5073202" y="3828305"/>
            <a:ext cx="387681" cy="387641"/>
            <a:chOff x="6669907" y="1561258"/>
            <a:chExt cx="397907" cy="397866"/>
          </a:xfrm>
        </p:grpSpPr>
        <p:sp>
          <p:nvSpPr>
            <p:cNvPr id="11926" name="Google Shape;11926;p106"/>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06"/>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06"/>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06"/>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06"/>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1" name="Google Shape;11931;p106"/>
          <p:cNvGrpSpPr/>
          <p:nvPr/>
        </p:nvGrpSpPr>
        <p:grpSpPr>
          <a:xfrm>
            <a:off x="1958433" y="3885842"/>
            <a:ext cx="387681" cy="272572"/>
            <a:chOff x="3386036" y="1746339"/>
            <a:chExt cx="397907" cy="279762"/>
          </a:xfrm>
        </p:grpSpPr>
        <p:sp>
          <p:nvSpPr>
            <p:cNvPr id="11932" name="Google Shape;11932;p106"/>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06"/>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4" name="Google Shape;11934;p106"/>
          <p:cNvGrpSpPr/>
          <p:nvPr/>
        </p:nvGrpSpPr>
        <p:grpSpPr>
          <a:xfrm>
            <a:off x="2996130" y="3828288"/>
            <a:ext cx="387681" cy="387681"/>
            <a:chOff x="4417380" y="1687279"/>
            <a:chExt cx="397907" cy="397907"/>
          </a:xfrm>
        </p:grpSpPr>
        <p:sp>
          <p:nvSpPr>
            <p:cNvPr id="11935" name="Google Shape;11935;p106"/>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06"/>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106"/>
          <p:cNvGrpSpPr/>
          <p:nvPr/>
        </p:nvGrpSpPr>
        <p:grpSpPr>
          <a:xfrm>
            <a:off x="7942611" y="3308537"/>
            <a:ext cx="387661" cy="387661"/>
            <a:chOff x="2869999" y="1687279"/>
            <a:chExt cx="397887" cy="397887"/>
          </a:xfrm>
        </p:grpSpPr>
        <p:sp>
          <p:nvSpPr>
            <p:cNvPr id="11938" name="Google Shape;11938;p106"/>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06"/>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106"/>
          <p:cNvGrpSpPr/>
          <p:nvPr/>
        </p:nvGrpSpPr>
        <p:grpSpPr>
          <a:xfrm>
            <a:off x="2477718" y="3828664"/>
            <a:ext cx="386807" cy="386929"/>
            <a:chOff x="3902887" y="1687655"/>
            <a:chExt cx="397010" cy="397135"/>
          </a:xfrm>
        </p:grpSpPr>
        <p:sp>
          <p:nvSpPr>
            <p:cNvPr id="11941" name="Google Shape;11941;p106"/>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06"/>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106"/>
          <p:cNvGrpSpPr/>
          <p:nvPr/>
        </p:nvGrpSpPr>
        <p:grpSpPr>
          <a:xfrm>
            <a:off x="3515416" y="3828344"/>
            <a:ext cx="387681" cy="387681"/>
            <a:chOff x="4933458" y="1687279"/>
            <a:chExt cx="397907" cy="397907"/>
          </a:xfrm>
        </p:grpSpPr>
        <p:sp>
          <p:nvSpPr>
            <p:cNvPr id="11944" name="Google Shape;11944;p106"/>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06"/>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106"/>
          <p:cNvGrpSpPr/>
          <p:nvPr/>
        </p:nvGrpSpPr>
        <p:grpSpPr>
          <a:xfrm>
            <a:off x="6348367" y="3308537"/>
            <a:ext cx="387661" cy="387661"/>
            <a:chOff x="1379798" y="1723250"/>
            <a:chExt cx="397887" cy="397887"/>
          </a:xfrm>
        </p:grpSpPr>
        <p:sp>
          <p:nvSpPr>
            <p:cNvPr id="11947" name="Google Shape;11947;p106"/>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06"/>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06"/>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06"/>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106"/>
          <p:cNvGrpSpPr/>
          <p:nvPr/>
        </p:nvGrpSpPr>
        <p:grpSpPr>
          <a:xfrm>
            <a:off x="5286246" y="3308537"/>
            <a:ext cx="387681" cy="387661"/>
            <a:chOff x="266768" y="1721375"/>
            <a:chExt cx="397907" cy="397887"/>
          </a:xfrm>
        </p:grpSpPr>
        <p:sp>
          <p:nvSpPr>
            <p:cNvPr id="11952" name="Google Shape;11952;p106"/>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06"/>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106"/>
          <p:cNvGrpSpPr/>
          <p:nvPr/>
        </p:nvGrpSpPr>
        <p:grpSpPr>
          <a:xfrm>
            <a:off x="5817327" y="3308537"/>
            <a:ext cx="387641" cy="387661"/>
            <a:chOff x="864491" y="1723250"/>
            <a:chExt cx="397866" cy="397887"/>
          </a:xfrm>
        </p:grpSpPr>
        <p:sp>
          <p:nvSpPr>
            <p:cNvPr id="11955" name="Google Shape;11955;p106"/>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06"/>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06"/>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8" name="Google Shape;11958;p106"/>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9" name="Google Shape;11959;p106"/>
          <p:cNvGrpSpPr/>
          <p:nvPr/>
        </p:nvGrpSpPr>
        <p:grpSpPr>
          <a:xfrm>
            <a:off x="7411672" y="3308924"/>
            <a:ext cx="387539" cy="386888"/>
            <a:chOff x="2408992" y="1722875"/>
            <a:chExt cx="397761" cy="397093"/>
          </a:xfrm>
        </p:grpSpPr>
        <p:sp>
          <p:nvSpPr>
            <p:cNvPr id="11960" name="Google Shape;11960;p106"/>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06"/>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106"/>
          <p:cNvGrpSpPr/>
          <p:nvPr/>
        </p:nvGrpSpPr>
        <p:grpSpPr>
          <a:xfrm>
            <a:off x="6584154" y="3827060"/>
            <a:ext cx="388966" cy="388966"/>
            <a:chOff x="1190625" y="238125"/>
            <a:chExt cx="5235075" cy="5235075"/>
          </a:xfrm>
        </p:grpSpPr>
        <p:sp>
          <p:nvSpPr>
            <p:cNvPr id="11963" name="Google Shape;11963;p106"/>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06"/>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5" name="Google Shape;11965;p106"/>
          <p:cNvGrpSpPr/>
          <p:nvPr/>
        </p:nvGrpSpPr>
        <p:grpSpPr>
          <a:xfrm>
            <a:off x="5592488" y="3828305"/>
            <a:ext cx="387641" cy="387641"/>
            <a:chOff x="7199196" y="1561258"/>
            <a:chExt cx="397866" cy="397866"/>
          </a:xfrm>
        </p:grpSpPr>
        <p:sp>
          <p:nvSpPr>
            <p:cNvPr id="11966" name="Google Shape;11966;p106"/>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06"/>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06"/>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9" name="Google Shape;11969;p10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73" name="Shape 11973"/>
        <p:cNvGrpSpPr/>
        <p:nvPr/>
      </p:nvGrpSpPr>
      <p:grpSpPr>
        <a:xfrm>
          <a:off x="0" y="0"/>
          <a:ext cx="0" cy="0"/>
          <a:chOff x="0" y="0"/>
          <a:chExt cx="0" cy="0"/>
        </a:xfrm>
      </p:grpSpPr>
      <p:pic>
        <p:nvPicPr>
          <p:cNvPr id="11974" name="Google Shape;11974;p10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2" name="Shape 1142"/>
        <p:cNvGrpSpPr/>
        <p:nvPr/>
      </p:nvGrpSpPr>
      <p:grpSpPr>
        <a:xfrm>
          <a:off x="0" y="0"/>
          <a:ext cx="0" cy="0"/>
          <a:chOff x="0" y="0"/>
          <a:chExt cx="0" cy="0"/>
        </a:xfrm>
      </p:grpSpPr>
      <p:pic>
        <p:nvPicPr>
          <p:cNvPr id="1143" name="Google Shape;1143;p39"/>
          <p:cNvPicPr preferRelativeResize="0"/>
          <p:nvPr/>
        </p:nvPicPr>
        <p:blipFill rotWithShape="1">
          <a:blip r:embed="rId3">
            <a:alphaModFix amt="90000"/>
          </a:blip>
          <a:srcRect b="0" l="0" r="2657" t="0"/>
          <a:stretch/>
        </p:blipFill>
        <p:spPr>
          <a:xfrm>
            <a:off x="2407119" y="606950"/>
            <a:ext cx="4661248" cy="739774"/>
          </a:xfrm>
          <a:prstGeom prst="rect">
            <a:avLst/>
          </a:prstGeom>
          <a:noFill/>
          <a:ln>
            <a:noFill/>
          </a:ln>
        </p:spPr>
      </p:pic>
      <p:sp>
        <p:nvSpPr>
          <p:cNvPr id="1144" name="Google Shape;1144;p39"/>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February 2022</a:t>
            </a:r>
            <a:endParaRPr/>
          </a:p>
        </p:txBody>
      </p:sp>
      <p:pic>
        <p:nvPicPr>
          <p:cNvPr id="1145" name="Google Shape;1145;p39"/>
          <p:cNvPicPr preferRelativeResize="0"/>
          <p:nvPr/>
        </p:nvPicPr>
        <p:blipFill rotWithShape="1">
          <a:blip r:embed="rId4">
            <a:alphaModFix/>
          </a:blip>
          <a:srcRect b="22969" l="0" r="0" t="19433"/>
          <a:stretch/>
        </p:blipFill>
        <p:spPr>
          <a:xfrm>
            <a:off x="3440906" y="1571625"/>
            <a:ext cx="5400673" cy="3022874"/>
          </a:xfrm>
          <a:prstGeom prst="rect">
            <a:avLst/>
          </a:prstGeom>
          <a:noFill/>
          <a:ln>
            <a:noFill/>
          </a:ln>
        </p:spPr>
      </p:pic>
      <p:graphicFrame>
        <p:nvGraphicFramePr>
          <p:cNvPr id="1146" name="Google Shape;1146;p39"/>
          <p:cNvGraphicFramePr/>
          <p:nvPr/>
        </p:nvGraphicFramePr>
        <p:xfrm>
          <a:off x="3674719" y="1715888"/>
          <a:ext cx="3000000" cy="3000000"/>
        </p:xfrm>
        <a:graphic>
          <a:graphicData uri="http://schemas.openxmlformats.org/drawingml/2006/table">
            <a:tbl>
              <a:tblPr>
                <a:noFill/>
                <a:tableStyleId>{162D6135-1F99-4BB3-955B-01C4F8EF04CE}</a:tableStyleId>
              </a:tblPr>
              <a:tblGrid>
                <a:gridCol w="704175"/>
                <a:gridCol w="704175"/>
                <a:gridCol w="704175"/>
                <a:gridCol w="704175"/>
                <a:gridCol w="704175"/>
                <a:gridCol w="704175"/>
                <a:gridCol w="704175"/>
              </a:tblGrid>
              <a:tr h="436175">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Mon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Tue</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Wed</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Thu</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Fri</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Sat</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2"/>
                          </a:solidFill>
                          <a:latin typeface="Patrick Hand"/>
                          <a:ea typeface="Patrick Hand"/>
                          <a:cs typeface="Patrick Hand"/>
                          <a:sym typeface="Patrick Hand"/>
                        </a:rPr>
                        <a:t>Sun</a:t>
                      </a:r>
                      <a:endParaRPr b="1" sz="2000">
                        <a:solidFill>
                          <a:schemeClr val="dk2"/>
                        </a:solidFill>
                        <a:latin typeface="Patrick Hand"/>
                        <a:ea typeface="Patrick Hand"/>
                        <a:cs typeface="Patrick Hand"/>
                        <a:sym typeface="Patrick 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19</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20</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21</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22</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23</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24</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25</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26</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27</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r h="436175">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28</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sz="1200">
                        <a:solidFill>
                          <a:schemeClr val="dk2"/>
                        </a:solidFill>
                        <a:latin typeface="Mulish"/>
                        <a:ea typeface="Mulish"/>
                        <a:cs typeface="Mulish"/>
                        <a:sym typeface="Mulish"/>
                      </a:endParaRPr>
                    </a:p>
                  </a:txBody>
                  <a:tcPr marT="45700"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pic>
        <p:nvPicPr>
          <p:cNvPr id="1147" name="Google Shape;1147;p39"/>
          <p:cNvPicPr preferRelativeResize="0"/>
          <p:nvPr/>
        </p:nvPicPr>
        <p:blipFill rotWithShape="1">
          <a:blip r:embed="rId5">
            <a:alphaModFix/>
          </a:blip>
          <a:srcRect b="6375" l="6763" r="4482" t="8270"/>
          <a:stretch/>
        </p:blipFill>
        <p:spPr>
          <a:xfrm>
            <a:off x="797731" y="1552575"/>
            <a:ext cx="2547901" cy="3062298"/>
          </a:xfrm>
          <a:prstGeom prst="rect">
            <a:avLst/>
          </a:prstGeom>
          <a:noFill/>
          <a:ln>
            <a:noFill/>
          </a:ln>
        </p:spPr>
      </p:pic>
      <p:graphicFrame>
        <p:nvGraphicFramePr>
          <p:cNvPr id="1148" name="Google Shape;1148;p39"/>
          <p:cNvGraphicFramePr/>
          <p:nvPr/>
        </p:nvGraphicFramePr>
        <p:xfrm>
          <a:off x="856019" y="1799925"/>
          <a:ext cx="3000000" cy="3000000"/>
        </p:xfrm>
        <a:graphic>
          <a:graphicData uri="http://schemas.openxmlformats.org/drawingml/2006/table">
            <a:tbl>
              <a:tblPr>
                <a:noFill/>
                <a:tableStyleId>{162D6135-1F99-4BB3-955B-01C4F8EF04CE}</a:tableStyleId>
              </a:tblPr>
              <a:tblGrid>
                <a:gridCol w="778100"/>
                <a:gridCol w="1544400"/>
              </a:tblGrid>
              <a:tr h="4812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2000">
                          <a:solidFill>
                            <a:schemeClr val="dk2"/>
                          </a:solidFill>
                          <a:latin typeface="Patrick Hand"/>
                          <a:ea typeface="Patrick Hand"/>
                          <a:cs typeface="Patrick Hand"/>
                          <a:sym typeface="Patrick Hand"/>
                        </a:rPr>
                        <a:t>Tasks</a:t>
                      </a:r>
                      <a:endParaRPr b="1" sz="2000">
                        <a:solidFill>
                          <a:schemeClr val="dk2"/>
                        </a:solidFill>
                        <a:latin typeface="Patrick Hand"/>
                        <a:ea typeface="Patrick Hand"/>
                        <a:cs typeface="Patrick Hand"/>
                        <a:sym typeface="Patrick Hand"/>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John's</a:t>
                      </a:r>
                      <a:r>
                        <a:rPr lang="en">
                          <a:solidFill>
                            <a:schemeClr val="dk2"/>
                          </a:solidFill>
                          <a:latin typeface="Mulish"/>
                          <a:ea typeface="Mulish"/>
                          <a:cs typeface="Mulish"/>
                          <a:sym typeface="Mulish"/>
                        </a:rPr>
                        <a:t> birthday</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Presentation</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Exam</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Celebration</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7150">
                <a:tc>
                  <a:txBody>
                    <a:bodyPr/>
                    <a:lstStyle/>
                    <a:p>
                      <a:pPr indent="0" lvl="0" marL="0" rtl="0" algn="l">
                        <a:spcBef>
                          <a:spcPts val="0"/>
                        </a:spcBef>
                        <a:spcAft>
                          <a:spcPts val="0"/>
                        </a:spcAft>
                        <a:buNone/>
                      </a:pPr>
                      <a:r>
                        <a:t/>
                      </a:r>
                      <a:endParaRPr sz="1200">
                        <a:solidFill>
                          <a:srgbClr val="000000"/>
                        </a:solidFill>
                        <a:latin typeface="Roboto"/>
                        <a:ea typeface="Roboto"/>
                        <a:cs typeface="Roboto"/>
                        <a:sym typeface="Robo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2"/>
                          </a:solidFill>
                          <a:latin typeface="Mulish"/>
                          <a:ea typeface="Mulish"/>
                          <a:cs typeface="Mulish"/>
                          <a:sym typeface="Mulish"/>
                        </a:rPr>
                        <a:t>Homework</a:t>
                      </a:r>
                      <a:endParaRPr>
                        <a:solidFill>
                          <a:schemeClr val="dk2"/>
                        </a:solidFill>
                        <a:latin typeface="Mulish"/>
                        <a:ea typeface="Mulish"/>
                        <a:cs typeface="Mulish"/>
                        <a:sym typeface="Mulish"/>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1149" name="Google Shape;1149;p39"/>
          <p:cNvGrpSpPr/>
          <p:nvPr/>
        </p:nvGrpSpPr>
        <p:grpSpPr>
          <a:xfrm>
            <a:off x="1129511" y="2390966"/>
            <a:ext cx="333380" cy="333380"/>
            <a:chOff x="-1184600" y="2189099"/>
            <a:chExt cx="716100" cy="716100"/>
          </a:xfrm>
        </p:grpSpPr>
        <p:sp>
          <p:nvSpPr>
            <p:cNvPr id="1150" name="Google Shape;1150;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51" name="Google Shape;1151;p39"/>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152" name="Google Shape;1152;p39"/>
          <p:cNvGrpSpPr/>
          <p:nvPr/>
        </p:nvGrpSpPr>
        <p:grpSpPr>
          <a:xfrm>
            <a:off x="1129452" y="2797337"/>
            <a:ext cx="333416" cy="333416"/>
            <a:chOff x="-1184600" y="2189099"/>
            <a:chExt cx="716100" cy="716100"/>
          </a:xfrm>
        </p:grpSpPr>
        <p:sp>
          <p:nvSpPr>
            <p:cNvPr id="1153" name="Google Shape;1153;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54" name="Google Shape;1154;p39"/>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1155" name="Google Shape;1155;p39"/>
          <p:cNvGrpSpPr/>
          <p:nvPr/>
        </p:nvGrpSpPr>
        <p:grpSpPr>
          <a:xfrm>
            <a:off x="1129452" y="3203599"/>
            <a:ext cx="333416" cy="333416"/>
            <a:chOff x="-1184600" y="2189099"/>
            <a:chExt cx="716100" cy="716100"/>
          </a:xfrm>
        </p:grpSpPr>
        <p:sp>
          <p:nvSpPr>
            <p:cNvPr id="1156" name="Google Shape;1156;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57" name="Google Shape;1157;p39"/>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1158" name="Google Shape;1158;p39"/>
          <p:cNvGrpSpPr/>
          <p:nvPr/>
        </p:nvGrpSpPr>
        <p:grpSpPr>
          <a:xfrm>
            <a:off x="1129452" y="3609861"/>
            <a:ext cx="333416" cy="333416"/>
            <a:chOff x="-1184600" y="2189099"/>
            <a:chExt cx="716100" cy="716100"/>
          </a:xfrm>
        </p:grpSpPr>
        <p:sp>
          <p:nvSpPr>
            <p:cNvPr id="1159" name="Google Shape;1159;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60" name="Google Shape;1160;p39"/>
            <p:cNvPicPr preferRelativeResize="0"/>
            <p:nvPr/>
          </p:nvPicPr>
          <p:blipFill>
            <a:blip r:embed="rId9">
              <a:alphaModFix/>
            </a:blip>
            <a:stretch>
              <a:fillRect/>
            </a:stretch>
          </p:blipFill>
          <p:spPr>
            <a:xfrm>
              <a:off x="-1166706" y="2197616"/>
              <a:ext cx="675860" cy="675860"/>
            </a:xfrm>
            <a:prstGeom prst="rect">
              <a:avLst/>
            </a:prstGeom>
            <a:noFill/>
            <a:ln>
              <a:noFill/>
            </a:ln>
          </p:spPr>
        </p:pic>
      </p:grpSp>
      <p:grpSp>
        <p:nvGrpSpPr>
          <p:cNvPr id="1161" name="Google Shape;1161;p39"/>
          <p:cNvGrpSpPr/>
          <p:nvPr/>
        </p:nvGrpSpPr>
        <p:grpSpPr>
          <a:xfrm>
            <a:off x="1129452" y="4016122"/>
            <a:ext cx="333416" cy="333416"/>
            <a:chOff x="-1184600" y="2189099"/>
            <a:chExt cx="716100" cy="716100"/>
          </a:xfrm>
        </p:grpSpPr>
        <p:sp>
          <p:nvSpPr>
            <p:cNvPr id="1162" name="Google Shape;1162;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63" name="Google Shape;1163;p39"/>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1164" name="Google Shape;1164;p39"/>
          <p:cNvGrpSpPr/>
          <p:nvPr/>
        </p:nvGrpSpPr>
        <p:grpSpPr>
          <a:xfrm flipH="1">
            <a:off x="7332624" y="3051264"/>
            <a:ext cx="440688" cy="440688"/>
            <a:chOff x="-1184600" y="2189099"/>
            <a:chExt cx="716100" cy="716100"/>
          </a:xfrm>
        </p:grpSpPr>
        <p:sp>
          <p:nvSpPr>
            <p:cNvPr id="1165" name="Google Shape;1165;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66" name="Google Shape;1166;p39"/>
            <p:cNvPicPr preferRelativeResize="0"/>
            <p:nvPr/>
          </p:nvPicPr>
          <p:blipFill>
            <a:blip r:embed="rId6">
              <a:alphaModFix/>
            </a:blip>
            <a:stretch>
              <a:fillRect/>
            </a:stretch>
          </p:blipFill>
          <p:spPr>
            <a:xfrm>
              <a:off x="-1166706" y="2197616"/>
              <a:ext cx="675860" cy="675860"/>
            </a:xfrm>
            <a:prstGeom prst="rect">
              <a:avLst/>
            </a:prstGeom>
            <a:noFill/>
            <a:ln>
              <a:noFill/>
            </a:ln>
          </p:spPr>
        </p:pic>
      </p:grpSp>
      <p:grpSp>
        <p:nvGrpSpPr>
          <p:cNvPr id="1167" name="Google Shape;1167;p39"/>
          <p:cNvGrpSpPr/>
          <p:nvPr/>
        </p:nvGrpSpPr>
        <p:grpSpPr>
          <a:xfrm flipH="1">
            <a:off x="6627774" y="3479889"/>
            <a:ext cx="440688" cy="440688"/>
            <a:chOff x="-1184600" y="2189099"/>
            <a:chExt cx="716100" cy="716100"/>
          </a:xfrm>
        </p:grpSpPr>
        <p:sp>
          <p:nvSpPr>
            <p:cNvPr id="1168" name="Google Shape;1168;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69" name="Google Shape;1169;p39"/>
            <p:cNvPicPr preferRelativeResize="0"/>
            <p:nvPr/>
          </p:nvPicPr>
          <p:blipFill>
            <a:blip r:embed="rId7">
              <a:alphaModFix/>
            </a:blip>
            <a:stretch>
              <a:fillRect/>
            </a:stretch>
          </p:blipFill>
          <p:spPr>
            <a:xfrm>
              <a:off x="-1166706" y="2197616"/>
              <a:ext cx="675860" cy="675860"/>
            </a:xfrm>
            <a:prstGeom prst="rect">
              <a:avLst/>
            </a:prstGeom>
            <a:noFill/>
            <a:ln>
              <a:noFill/>
            </a:ln>
          </p:spPr>
        </p:pic>
      </p:grpSp>
      <p:grpSp>
        <p:nvGrpSpPr>
          <p:cNvPr id="1170" name="Google Shape;1170;p39"/>
          <p:cNvGrpSpPr/>
          <p:nvPr/>
        </p:nvGrpSpPr>
        <p:grpSpPr>
          <a:xfrm flipH="1">
            <a:off x="4513224" y="3479889"/>
            <a:ext cx="440688" cy="440688"/>
            <a:chOff x="-1184600" y="2189099"/>
            <a:chExt cx="716100" cy="716100"/>
          </a:xfrm>
        </p:grpSpPr>
        <p:sp>
          <p:nvSpPr>
            <p:cNvPr id="1171" name="Google Shape;1171;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72" name="Google Shape;1172;p39"/>
            <p:cNvPicPr preferRelativeResize="0"/>
            <p:nvPr/>
          </p:nvPicPr>
          <p:blipFill>
            <a:blip r:embed="rId10">
              <a:alphaModFix/>
            </a:blip>
            <a:stretch>
              <a:fillRect/>
            </a:stretch>
          </p:blipFill>
          <p:spPr>
            <a:xfrm>
              <a:off x="-1166706" y="2197616"/>
              <a:ext cx="675860" cy="675860"/>
            </a:xfrm>
            <a:prstGeom prst="rect">
              <a:avLst/>
            </a:prstGeom>
            <a:noFill/>
            <a:ln>
              <a:noFill/>
            </a:ln>
          </p:spPr>
        </p:pic>
      </p:grpSp>
      <p:grpSp>
        <p:nvGrpSpPr>
          <p:cNvPr id="1173" name="Google Shape;1173;p39"/>
          <p:cNvGrpSpPr/>
          <p:nvPr/>
        </p:nvGrpSpPr>
        <p:grpSpPr>
          <a:xfrm flipH="1">
            <a:off x="3805949" y="3051264"/>
            <a:ext cx="440688" cy="440688"/>
            <a:chOff x="-1184600" y="2189099"/>
            <a:chExt cx="716100" cy="716100"/>
          </a:xfrm>
        </p:grpSpPr>
        <p:sp>
          <p:nvSpPr>
            <p:cNvPr id="1174" name="Google Shape;1174;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75" name="Google Shape;1175;p39"/>
            <p:cNvPicPr preferRelativeResize="0"/>
            <p:nvPr/>
          </p:nvPicPr>
          <p:blipFill>
            <a:blip r:embed="rId8">
              <a:alphaModFix/>
            </a:blip>
            <a:stretch>
              <a:fillRect/>
            </a:stretch>
          </p:blipFill>
          <p:spPr>
            <a:xfrm>
              <a:off x="-1166706" y="2197616"/>
              <a:ext cx="675860" cy="675860"/>
            </a:xfrm>
            <a:prstGeom prst="rect">
              <a:avLst/>
            </a:prstGeom>
            <a:noFill/>
            <a:ln>
              <a:noFill/>
            </a:ln>
          </p:spPr>
        </p:pic>
      </p:grpSp>
      <p:grpSp>
        <p:nvGrpSpPr>
          <p:cNvPr id="1176" name="Google Shape;1176;p39"/>
          <p:cNvGrpSpPr/>
          <p:nvPr/>
        </p:nvGrpSpPr>
        <p:grpSpPr>
          <a:xfrm flipH="1">
            <a:off x="5922924" y="2571739"/>
            <a:ext cx="440688" cy="440688"/>
            <a:chOff x="-1184600" y="2189099"/>
            <a:chExt cx="716100" cy="716100"/>
          </a:xfrm>
        </p:grpSpPr>
        <p:sp>
          <p:nvSpPr>
            <p:cNvPr id="1177" name="Google Shape;1177;p39"/>
            <p:cNvSpPr/>
            <p:nvPr/>
          </p:nvSpPr>
          <p:spPr>
            <a:xfrm>
              <a:off x="-1184600" y="2189099"/>
              <a:ext cx="716100" cy="716100"/>
            </a:xfrm>
            <a:prstGeom prst="ellipse">
              <a:avLst/>
            </a:prstGeom>
            <a:solidFill>
              <a:schemeClr val="lt1"/>
            </a:solidFill>
            <a:ln>
              <a:noFill/>
            </a:ln>
            <a:effectLst>
              <a:outerShdw blurRad="57150" rotWithShape="0" algn="bl" dir="3960000" dist="1905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78" name="Google Shape;1178;p39"/>
            <p:cNvPicPr preferRelativeResize="0"/>
            <p:nvPr/>
          </p:nvPicPr>
          <p:blipFill>
            <a:blip r:embed="rId9">
              <a:alphaModFix/>
            </a:blip>
            <a:stretch>
              <a:fillRect/>
            </a:stretch>
          </p:blipFill>
          <p:spPr>
            <a:xfrm>
              <a:off x="-1166706" y="2197616"/>
              <a:ext cx="675860" cy="675860"/>
            </a:xfrm>
            <a:prstGeom prst="rect">
              <a:avLst/>
            </a:prstGeom>
            <a:noFill/>
            <a:ln>
              <a:noFill/>
            </a:ln>
          </p:spPr>
        </p:pic>
      </p:grpSp>
      <p:sp>
        <p:nvSpPr>
          <p:cNvPr id="1179" name="Google Shape;1179;p39"/>
          <p:cNvSpPr/>
          <p:nvPr/>
        </p:nvSpPr>
        <p:spPr>
          <a:xfrm>
            <a:off x="4610278" y="3583085"/>
            <a:ext cx="235900" cy="234306"/>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 name="Google Shape;1180;p39"/>
          <p:cNvGrpSpPr/>
          <p:nvPr/>
        </p:nvGrpSpPr>
        <p:grpSpPr>
          <a:xfrm>
            <a:off x="3919211" y="3153949"/>
            <a:ext cx="214143" cy="235326"/>
            <a:chOff x="-39998250" y="3605325"/>
            <a:chExt cx="288875" cy="317450"/>
          </a:xfrm>
        </p:grpSpPr>
        <p:sp>
          <p:nvSpPr>
            <p:cNvPr id="1181" name="Google Shape;1181;p39"/>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9"/>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 name="Google Shape;1183;p39"/>
          <p:cNvGrpSpPr/>
          <p:nvPr/>
        </p:nvGrpSpPr>
        <p:grpSpPr>
          <a:xfrm>
            <a:off x="6025903" y="2674725"/>
            <a:ext cx="234733" cy="234714"/>
            <a:chOff x="-40011050" y="3972375"/>
            <a:chExt cx="316650" cy="316625"/>
          </a:xfrm>
        </p:grpSpPr>
        <p:sp>
          <p:nvSpPr>
            <p:cNvPr id="1184" name="Google Shape;1184;p39"/>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9"/>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 name="Google Shape;1186;p39"/>
          <p:cNvSpPr/>
          <p:nvPr/>
        </p:nvSpPr>
        <p:spPr>
          <a:xfrm>
            <a:off x="6747977" y="3582866"/>
            <a:ext cx="200281" cy="234733"/>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 name="Google Shape;1187;p39"/>
          <p:cNvGrpSpPr/>
          <p:nvPr/>
        </p:nvGrpSpPr>
        <p:grpSpPr>
          <a:xfrm>
            <a:off x="7445895" y="3149454"/>
            <a:ext cx="214137" cy="244309"/>
            <a:chOff x="-55576850" y="3198125"/>
            <a:chExt cx="279625" cy="319025"/>
          </a:xfrm>
        </p:grpSpPr>
        <p:sp>
          <p:nvSpPr>
            <p:cNvPr id="1188" name="Google Shape;1188;p39"/>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9"/>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9"/>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9"/>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 name="Google Shape;1192;p39"/>
          <p:cNvGrpSpPr/>
          <p:nvPr/>
        </p:nvGrpSpPr>
        <p:grpSpPr>
          <a:xfrm>
            <a:off x="1223708" y="3290659"/>
            <a:ext cx="144986" cy="159296"/>
            <a:chOff x="-39998250" y="3605325"/>
            <a:chExt cx="288875" cy="317450"/>
          </a:xfrm>
        </p:grpSpPr>
        <p:sp>
          <p:nvSpPr>
            <p:cNvPr id="1193" name="Google Shape;1193;p39"/>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9"/>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 name="Google Shape;1195;p39"/>
          <p:cNvSpPr/>
          <p:nvPr/>
        </p:nvSpPr>
        <p:spPr>
          <a:xfrm>
            <a:off x="1226388" y="2882223"/>
            <a:ext cx="139626" cy="163645"/>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 name="Google Shape;1196;p39"/>
          <p:cNvGrpSpPr/>
          <p:nvPr/>
        </p:nvGrpSpPr>
        <p:grpSpPr>
          <a:xfrm>
            <a:off x="1223460" y="2482502"/>
            <a:ext cx="139617" cy="159289"/>
            <a:chOff x="-55576850" y="3198125"/>
            <a:chExt cx="279625" cy="319025"/>
          </a:xfrm>
        </p:grpSpPr>
        <p:sp>
          <p:nvSpPr>
            <p:cNvPr id="1197" name="Google Shape;1197;p39"/>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9"/>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9"/>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9"/>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39"/>
          <p:cNvGrpSpPr/>
          <p:nvPr/>
        </p:nvGrpSpPr>
        <p:grpSpPr>
          <a:xfrm>
            <a:off x="1217625" y="3697998"/>
            <a:ext cx="157153" cy="157141"/>
            <a:chOff x="-40011050" y="3972375"/>
            <a:chExt cx="316650" cy="316625"/>
          </a:xfrm>
        </p:grpSpPr>
        <p:sp>
          <p:nvSpPr>
            <p:cNvPr id="1202" name="Google Shape;1202;p39"/>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9"/>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 name="Google Shape;1204;p39"/>
          <p:cNvSpPr/>
          <p:nvPr/>
        </p:nvSpPr>
        <p:spPr>
          <a:xfrm>
            <a:off x="1218873" y="4106024"/>
            <a:ext cx="154657" cy="15361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9">
            <a:hlinkClick action="ppaction://hlinksldjump" r:id="rId11"/>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206" name="Google Shape;1206;p39">
            <a:hlinkClick action="ppaction://hlinksldjump" r:id="rId12"/>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207" name="Google Shape;1207;p39">
            <a:hlinkClick action="ppaction://hlinksldjump" r:id="rId13"/>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208" name="Google Shape;1208;p39">
            <a:hlinkClick action="ppaction://hlinksldjump" r:id="rId14"/>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209" name="Google Shape;1209;p39">
            <a:hlinkClick action="ppaction://hlinksldjump" r:id="rId15"/>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210" name="Google Shape;1210;p39">
            <a:hlinkClick action="ppaction://hlinksldjump" r:id="rId16"/>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211" name="Google Shape;1211;p39">
            <a:hlinkClick action="ppaction://hlinksldjump" r:id="rId17"/>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212" name="Google Shape;1212;p39">
            <a:hlinkClick action="ppaction://hlinksldjump" r:id="rId18"/>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213" name="Google Shape;1213;p39">
            <a:hlinkClick action="ppaction://hlinksldjump" r:id="rId19"/>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214" name="Google Shape;1214;p39">
            <a:hlinkClick action="ppaction://hlinksldjump" r:id="rId20"/>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215" name="Google Shape;1215;p39">
            <a:hlinkClick action="ppaction://hlinksldjump" r:id="rId21"/>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216" name="Google Shape;1216;p39">
            <a:hlinkClick action="ppaction://hlinksldjump" r:id="rId22"/>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217" name="Google Shape;1217;p39">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218" name="Google Shape;1218;p39">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2" name="Shape 1222"/>
        <p:cNvGrpSpPr/>
        <p:nvPr/>
      </p:nvGrpSpPr>
      <p:grpSpPr>
        <a:xfrm>
          <a:off x="0" y="0"/>
          <a:ext cx="0" cy="0"/>
          <a:chOff x="0" y="0"/>
          <a:chExt cx="0" cy="0"/>
        </a:xfrm>
      </p:grpSpPr>
      <p:sp>
        <p:nvSpPr>
          <p:cNvPr id="1223" name="Google Shape;1223;p40"/>
          <p:cNvSpPr/>
          <p:nvPr/>
        </p:nvSpPr>
        <p:spPr>
          <a:xfrm>
            <a:off x="298093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224" name="Google Shape;1224;p40"/>
          <p:cNvSpPr/>
          <p:nvPr/>
        </p:nvSpPr>
        <p:spPr>
          <a:xfrm>
            <a:off x="207130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225" name="Google Shape;1225;p40"/>
          <p:cNvSpPr/>
          <p:nvPr/>
        </p:nvSpPr>
        <p:spPr>
          <a:xfrm>
            <a:off x="4800213"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226" name="Google Shape;1226;p40"/>
          <p:cNvSpPr/>
          <p:nvPr/>
        </p:nvSpPr>
        <p:spPr>
          <a:xfrm>
            <a:off x="389057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227" name="Google Shape;1227;p40"/>
          <p:cNvSpPr/>
          <p:nvPr/>
        </p:nvSpPr>
        <p:spPr>
          <a:xfrm>
            <a:off x="6619488"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228" name="Google Shape;1228;p40"/>
          <p:cNvSpPr/>
          <p:nvPr/>
        </p:nvSpPr>
        <p:spPr>
          <a:xfrm>
            <a:off x="5709850"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sp>
        <p:nvSpPr>
          <p:cNvPr id="1229" name="Google Shape;1229;p40"/>
          <p:cNvSpPr/>
          <p:nvPr/>
        </p:nvSpPr>
        <p:spPr>
          <a:xfrm>
            <a:off x="7529125" y="1599150"/>
            <a:ext cx="780299" cy="415406"/>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solidFill>
                <a:schemeClr val="dk2"/>
              </a:solidFill>
              <a:latin typeface="Patrick Hand"/>
              <a:ea typeface="Patrick Hand"/>
              <a:cs typeface="Patrick Hand"/>
              <a:sym typeface="Patrick Hand"/>
            </a:endParaRPr>
          </a:p>
        </p:txBody>
      </p:sp>
      <p:pic>
        <p:nvPicPr>
          <p:cNvPr id="1230" name="Google Shape;1230;p40"/>
          <p:cNvPicPr preferRelativeResize="0"/>
          <p:nvPr/>
        </p:nvPicPr>
        <p:blipFill>
          <a:blip r:embed="rId3">
            <a:alphaModFix/>
          </a:blip>
          <a:stretch>
            <a:fillRect/>
          </a:stretch>
        </p:blipFill>
        <p:spPr>
          <a:xfrm rot="10800000">
            <a:off x="1934835" y="2005742"/>
            <a:ext cx="1032274" cy="2585308"/>
          </a:xfrm>
          <a:prstGeom prst="rect">
            <a:avLst/>
          </a:prstGeom>
          <a:noFill/>
          <a:ln>
            <a:noFill/>
          </a:ln>
        </p:spPr>
      </p:pic>
      <p:pic>
        <p:nvPicPr>
          <p:cNvPr id="1231" name="Google Shape;1231;p40"/>
          <p:cNvPicPr preferRelativeResize="0"/>
          <p:nvPr/>
        </p:nvPicPr>
        <p:blipFill>
          <a:blip r:embed="rId4">
            <a:alphaModFix/>
          </a:blip>
          <a:stretch>
            <a:fillRect/>
          </a:stretch>
        </p:blipFill>
        <p:spPr>
          <a:xfrm rot="10800000">
            <a:off x="2842109" y="2005600"/>
            <a:ext cx="1052498" cy="2585318"/>
          </a:xfrm>
          <a:prstGeom prst="rect">
            <a:avLst/>
          </a:prstGeom>
          <a:noFill/>
          <a:ln>
            <a:noFill/>
          </a:ln>
        </p:spPr>
      </p:pic>
      <p:pic>
        <p:nvPicPr>
          <p:cNvPr id="1232" name="Google Shape;1232;p40"/>
          <p:cNvPicPr preferRelativeResize="0"/>
          <p:nvPr/>
        </p:nvPicPr>
        <p:blipFill>
          <a:blip r:embed="rId3">
            <a:alphaModFix/>
          </a:blip>
          <a:stretch>
            <a:fillRect/>
          </a:stretch>
        </p:blipFill>
        <p:spPr>
          <a:xfrm rot="10800000">
            <a:off x="3763632" y="2005742"/>
            <a:ext cx="1032274" cy="2585308"/>
          </a:xfrm>
          <a:prstGeom prst="rect">
            <a:avLst/>
          </a:prstGeom>
          <a:noFill/>
          <a:ln>
            <a:noFill/>
          </a:ln>
        </p:spPr>
      </p:pic>
      <p:pic>
        <p:nvPicPr>
          <p:cNvPr id="1233" name="Google Shape;1233;p40"/>
          <p:cNvPicPr preferRelativeResize="0"/>
          <p:nvPr/>
        </p:nvPicPr>
        <p:blipFill>
          <a:blip r:embed="rId4">
            <a:alphaModFix/>
          </a:blip>
          <a:stretch>
            <a:fillRect/>
          </a:stretch>
        </p:blipFill>
        <p:spPr>
          <a:xfrm rot="10800000">
            <a:off x="4670906" y="2005600"/>
            <a:ext cx="1052498" cy="2585318"/>
          </a:xfrm>
          <a:prstGeom prst="rect">
            <a:avLst/>
          </a:prstGeom>
          <a:noFill/>
          <a:ln>
            <a:noFill/>
          </a:ln>
        </p:spPr>
      </p:pic>
      <p:pic>
        <p:nvPicPr>
          <p:cNvPr id="1234" name="Google Shape;1234;p40"/>
          <p:cNvPicPr preferRelativeResize="0"/>
          <p:nvPr/>
        </p:nvPicPr>
        <p:blipFill rotWithShape="1">
          <a:blip r:embed="rId5">
            <a:alphaModFix amt="90000"/>
          </a:blip>
          <a:srcRect b="0" l="0" r="2657" t="0"/>
          <a:stretch/>
        </p:blipFill>
        <p:spPr>
          <a:xfrm>
            <a:off x="2407119" y="606950"/>
            <a:ext cx="4661248" cy="739774"/>
          </a:xfrm>
          <a:prstGeom prst="rect">
            <a:avLst/>
          </a:prstGeom>
          <a:noFill/>
          <a:ln>
            <a:noFill/>
          </a:ln>
        </p:spPr>
      </p:pic>
      <p:pic>
        <p:nvPicPr>
          <p:cNvPr id="1235" name="Google Shape;1235;p40"/>
          <p:cNvPicPr preferRelativeResize="0"/>
          <p:nvPr/>
        </p:nvPicPr>
        <p:blipFill>
          <a:blip r:embed="rId6">
            <a:alphaModFix/>
          </a:blip>
          <a:stretch>
            <a:fillRect/>
          </a:stretch>
        </p:blipFill>
        <p:spPr>
          <a:xfrm>
            <a:off x="7414101" y="1976450"/>
            <a:ext cx="1041074" cy="2589486"/>
          </a:xfrm>
          <a:prstGeom prst="rect">
            <a:avLst/>
          </a:prstGeom>
          <a:noFill/>
          <a:ln>
            <a:noFill/>
          </a:ln>
        </p:spPr>
      </p:pic>
      <p:pic>
        <p:nvPicPr>
          <p:cNvPr id="1236" name="Google Shape;1236;p40"/>
          <p:cNvPicPr preferRelativeResize="0"/>
          <p:nvPr/>
        </p:nvPicPr>
        <p:blipFill>
          <a:blip r:embed="rId3">
            <a:alphaModFix/>
          </a:blip>
          <a:stretch>
            <a:fillRect/>
          </a:stretch>
        </p:blipFill>
        <p:spPr>
          <a:xfrm rot="10800000">
            <a:off x="5592429" y="2005742"/>
            <a:ext cx="1032274" cy="2585308"/>
          </a:xfrm>
          <a:prstGeom prst="rect">
            <a:avLst/>
          </a:prstGeom>
          <a:noFill/>
          <a:ln>
            <a:noFill/>
          </a:ln>
        </p:spPr>
      </p:pic>
      <p:pic>
        <p:nvPicPr>
          <p:cNvPr id="1237" name="Google Shape;1237;p40"/>
          <p:cNvPicPr preferRelativeResize="0"/>
          <p:nvPr/>
        </p:nvPicPr>
        <p:blipFill>
          <a:blip r:embed="rId7">
            <a:alphaModFix/>
          </a:blip>
          <a:stretch>
            <a:fillRect/>
          </a:stretch>
        </p:blipFill>
        <p:spPr>
          <a:xfrm flipH="1" rot="10800000">
            <a:off x="1084175" y="1994870"/>
            <a:ext cx="999423" cy="2585308"/>
          </a:xfrm>
          <a:prstGeom prst="rect">
            <a:avLst/>
          </a:prstGeom>
          <a:noFill/>
          <a:ln>
            <a:noFill/>
          </a:ln>
        </p:spPr>
      </p:pic>
      <p:pic>
        <p:nvPicPr>
          <p:cNvPr id="1238" name="Google Shape;1238;p40"/>
          <p:cNvPicPr preferRelativeResize="0"/>
          <p:nvPr/>
        </p:nvPicPr>
        <p:blipFill>
          <a:blip r:embed="rId4">
            <a:alphaModFix/>
          </a:blip>
          <a:stretch>
            <a:fillRect/>
          </a:stretch>
        </p:blipFill>
        <p:spPr>
          <a:xfrm rot="10800000">
            <a:off x="6499703" y="2005600"/>
            <a:ext cx="1052498" cy="2585318"/>
          </a:xfrm>
          <a:prstGeom prst="rect">
            <a:avLst/>
          </a:prstGeom>
          <a:noFill/>
          <a:ln>
            <a:noFill/>
          </a:ln>
        </p:spPr>
      </p:pic>
      <p:graphicFrame>
        <p:nvGraphicFramePr>
          <p:cNvPr id="1239" name="Google Shape;1239;p40"/>
          <p:cNvGraphicFramePr/>
          <p:nvPr/>
        </p:nvGraphicFramePr>
        <p:xfrm>
          <a:off x="1098400" y="1561046"/>
          <a:ext cx="3000000" cy="3000000"/>
        </p:xfrm>
        <a:graphic>
          <a:graphicData uri="http://schemas.openxmlformats.org/drawingml/2006/table">
            <a:tbl>
              <a:tblPr>
                <a:noFill/>
                <a:tableStyleId>{162D6135-1F99-4BB3-955B-01C4F8EF04CE}</a:tableStyleId>
              </a:tblPr>
              <a:tblGrid>
                <a:gridCol w="910175"/>
                <a:gridCol w="910175"/>
                <a:gridCol w="910175"/>
                <a:gridCol w="910175"/>
                <a:gridCol w="910175"/>
                <a:gridCol w="910175"/>
                <a:gridCol w="910175"/>
                <a:gridCol w="910175"/>
              </a:tblGrid>
              <a:tr h="484600">
                <a:tc>
                  <a:txBody>
                    <a:bodyPr/>
                    <a:lstStyle/>
                    <a:p>
                      <a:pPr indent="0" lvl="0" marL="0" rtl="0" algn="ctr">
                        <a:spcBef>
                          <a:spcPts val="0"/>
                        </a:spcBef>
                        <a:spcAft>
                          <a:spcPts val="0"/>
                        </a:spcAft>
                        <a:buNone/>
                      </a:pPr>
                      <a:r>
                        <a:rPr b="1" lang="en" sz="1800">
                          <a:solidFill>
                            <a:schemeClr val="lt1"/>
                          </a:solidFill>
                          <a:latin typeface="Patrick Hand"/>
                          <a:ea typeface="Patrick Hand"/>
                          <a:cs typeface="Patrick Hand"/>
                          <a:sym typeface="Patrick Hand"/>
                        </a:rPr>
                        <a:t>Hour</a:t>
                      </a:r>
                      <a:endParaRPr b="1" sz="1800">
                        <a:solidFill>
                          <a:schemeClr val="lt1"/>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Sun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Tue</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Mon</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Thu</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Fri</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2"/>
                          </a:solidFill>
                          <a:latin typeface="Patrick Hand"/>
                          <a:ea typeface="Patrick Hand"/>
                          <a:cs typeface="Patrick Hand"/>
                          <a:sym typeface="Patrick Hand"/>
                        </a:rPr>
                        <a:t>Sat</a:t>
                      </a:r>
                      <a:endParaRPr b="1" sz="1800">
                        <a:solidFill>
                          <a:schemeClr val="dk2"/>
                        </a:solidFill>
                        <a:latin typeface="Patrick Hand"/>
                        <a:ea typeface="Patrick Hand"/>
                        <a:cs typeface="Patrick Hand"/>
                        <a:sym typeface="Patrick Hand"/>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353900">
                <a:tc>
                  <a:txBody>
                    <a:bodyPr/>
                    <a:lstStyle/>
                    <a:p>
                      <a:pPr indent="0" lvl="0" marL="0" rtl="0" algn="ctr">
                        <a:spcBef>
                          <a:spcPts val="0"/>
                        </a:spcBef>
                        <a:spcAft>
                          <a:spcPts val="0"/>
                        </a:spcAft>
                        <a:buNone/>
                      </a:pPr>
                      <a:r>
                        <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6</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7</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8</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9</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10</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11</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2"/>
                          </a:solidFill>
                          <a:latin typeface="Mulish"/>
                          <a:ea typeface="Mulish"/>
                          <a:cs typeface="Mulish"/>
                          <a:sym typeface="Mulish"/>
                        </a:rPr>
                        <a:t>12</a:t>
                      </a:r>
                      <a:endParaRPr b="1" sz="10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10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Math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Music</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History</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Yoga</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11 AM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Volleyball</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12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Exam</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Arts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01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Lunch</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r h="423750">
                <a:tc>
                  <a:txBody>
                    <a:bodyPr/>
                    <a:lstStyle/>
                    <a:p>
                      <a:pPr indent="0" lvl="0" marL="0" rtl="0" algn="ctr">
                        <a:spcBef>
                          <a:spcPts val="0"/>
                        </a:spcBef>
                        <a:spcAft>
                          <a:spcPts val="0"/>
                        </a:spcAft>
                        <a:buNone/>
                      </a:pPr>
                      <a:r>
                        <a:rPr b="1" lang="en" sz="1200">
                          <a:solidFill>
                            <a:schemeClr val="dk2"/>
                          </a:solidFill>
                          <a:latin typeface="Mulish"/>
                          <a:ea typeface="Mulish"/>
                          <a:cs typeface="Mulish"/>
                          <a:sym typeface="Mulish"/>
                        </a:rPr>
                        <a:t>02 PM</a:t>
                      </a:r>
                      <a:endParaRPr b="1"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Science</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Physics</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2"/>
                          </a:solidFill>
                          <a:latin typeface="Mulish"/>
                          <a:ea typeface="Mulish"/>
                          <a:cs typeface="Mulish"/>
                          <a:sym typeface="Mulish"/>
                        </a:rPr>
                        <a:t>Running</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dk2"/>
                        </a:solidFill>
                        <a:latin typeface="Mulish"/>
                        <a:ea typeface="Mulish"/>
                        <a:cs typeface="Mulish"/>
                        <a:sym typeface="Mulish"/>
                      </a:endParaRPr>
                    </a:p>
                  </a:txBody>
                  <a:tcPr marT="91425" marB="91425" marR="91425" marL="91425" anchor="ctr">
                    <a:lnL cap="flat" cmpd="sng" w="9525">
                      <a:solidFill>
                        <a:srgbClr val="0000FF">
                          <a:alpha val="0"/>
                        </a:srgbClr>
                      </a:solidFill>
                      <a:prstDash val="solid"/>
                      <a:round/>
                      <a:headEnd len="sm" w="sm" type="none"/>
                      <a:tailEnd len="sm" w="sm" type="none"/>
                    </a:lnL>
                    <a:lnR cap="flat" cmpd="sng" w="9525">
                      <a:solidFill>
                        <a:srgbClr val="0000FF">
                          <a:alpha val="0"/>
                        </a:srgbClr>
                      </a:solidFill>
                      <a:prstDash val="solid"/>
                      <a:round/>
                      <a:headEnd len="sm" w="sm" type="none"/>
                      <a:tailEnd len="sm" w="sm" type="none"/>
                    </a:lnR>
                    <a:lnT cap="flat" cmpd="sng" w="9525">
                      <a:solidFill>
                        <a:srgbClr val="0000FF">
                          <a:alpha val="0"/>
                        </a:srgbClr>
                      </a:solidFill>
                      <a:prstDash val="solid"/>
                      <a:round/>
                      <a:headEnd len="sm" w="sm" type="none"/>
                      <a:tailEnd len="sm" w="sm" type="none"/>
                    </a:lnT>
                    <a:lnB cap="flat" cmpd="sng" w="9525">
                      <a:solidFill>
                        <a:srgbClr val="0000FF">
                          <a:alpha val="0"/>
                        </a:srgbClr>
                      </a:solidFill>
                      <a:prstDash val="solid"/>
                      <a:round/>
                      <a:headEnd len="sm" w="sm" type="none"/>
                      <a:tailEnd len="sm" w="sm" type="none"/>
                    </a:lnB>
                  </a:tcPr>
                </a:tc>
              </a:tr>
            </a:tbl>
          </a:graphicData>
        </a:graphic>
      </p:graphicFrame>
      <p:sp>
        <p:nvSpPr>
          <p:cNvPr id="1240" name="Google Shape;1240;p40"/>
          <p:cNvSpPr txBox="1"/>
          <p:nvPr>
            <p:ph type="title"/>
          </p:nvPr>
        </p:nvSpPr>
        <p:spPr>
          <a:xfrm>
            <a:off x="713225" y="756475"/>
            <a:ext cx="8068800" cy="4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Weekly Schedule</a:t>
            </a:r>
            <a:endParaRPr/>
          </a:p>
        </p:txBody>
      </p:sp>
      <p:sp>
        <p:nvSpPr>
          <p:cNvPr id="1241" name="Google Shape;1241;p40">
            <a:hlinkClick action="ppaction://hlinksldjump" r:id="rId8"/>
          </p:cNvPr>
          <p:cNvSpPr/>
          <p:nvPr/>
        </p:nvSpPr>
        <p:spPr>
          <a:xfrm>
            <a:off x="2187056" y="244208"/>
            <a:ext cx="646155" cy="300548"/>
          </a:xfrm>
          <a:custGeom>
            <a:rect b="b" l="l" r="r" t="t"/>
            <a:pathLst>
              <a:path extrusionOk="0" h="8275" w="34899">
                <a:moveTo>
                  <a:pt x="11224" y="0"/>
                </a:moveTo>
                <a:cubicBezTo>
                  <a:pt x="11086" y="0"/>
                  <a:pt x="10957" y="19"/>
                  <a:pt x="10846" y="56"/>
                </a:cubicBezTo>
                <a:cubicBezTo>
                  <a:pt x="9739" y="222"/>
                  <a:pt x="8633" y="305"/>
                  <a:pt x="7557" y="305"/>
                </a:cubicBezTo>
                <a:cubicBezTo>
                  <a:pt x="7198" y="305"/>
                  <a:pt x="6843" y="295"/>
                  <a:pt x="6493" y="277"/>
                </a:cubicBezTo>
                <a:cubicBezTo>
                  <a:pt x="6317" y="263"/>
                  <a:pt x="6143" y="257"/>
                  <a:pt x="5972" y="257"/>
                </a:cubicBezTo>
                <a:cubicBezTo>
                  <a:pt x="5209" y="257"/>
                  <a:pt x="4486" y="378"/>
                  <a:pt x="3763" y="498"/>
                </a:cubicBezTo>
                <a:cubicBezTo>
                  <a:pt x="2951" y="720"/>
                  <a:pt x="959" y="2564"/>
                  <a:pt x="812" y="3376"/>
                </a:cubicBezTo>
                <a:lnTo>
                  <a:pt x="812" y="3597"/>
                </a:lnTo>
                <a:cubicBezTo>
                  <a:pt x="1402" y="4187"/>
                  <a:pt x="738" y="4556"/>
                  <a:pt x="517" y="4999"/>
                </a:cubicBezTo>
                <a:cubicBezTo>
                  <a:pt x="222" y="5589"/>
                  <a:pt x="0" y="5811"/>
                  <a:pt x="738" y="6548"/>
                </a:cubicBezTo>
                <a:cubicBezTo>
                  <a:pt x="1589" y="7465"/>
                  <a:pt x="2789" y="7975"/>
                  <a:pt x="4028" y="7975"/>
                </a:cubicBezTo>
                <a:cubicBezTo>
                  <a:pt x="4185" y="7975"/>
                  <a:pt x="4343" y="7967"/>
                  <a:pt x="4501" y="7950"/>
                </a:cubicBezTo>
                <a:cubicBezTo>
                  <a:pt x="5829" y="7803"/>
                  <a:pt x="7138" y="7729"/>
                  <a:pt x="8448" y="7729"/>
                </a:cubicBezTo>
                <a:cubicBezTo>
                  <a:pt x="9758" y="7729"/>
                  <a:pt x="11067" y="7803"/>
                  <a:pt x="12395" y="7950"/>
                </a:cubicBezTo>
                <a:cubicBezTo>
                  <a:pt x="14166" y="8024"/>
                  <a:pt x="15863" y="7950"/>
                  <a:pt x="17634" y="8171"/>
                </a:cubicBezTo>
                <a:cubicBezTo>
                  <a:pt x="18430" y="8238"/>
                  <a:pt x="19240" y="8274"/>
                  <a:pt x="20053" y="8274"/>
                </a:cubicBezTo>
                <a:cubicBezTo>
                  <a:pt x="21048" y="8274"/>
                  <a:pt x="22045" y="8220"/>
                  <a:pt x="23020" y="8098"/>
                </a:cubicBezTo>
                <a:cubicBezTo>
                  <a:pt x="23754" y="8057"/>
                  <a:pt x="24493" y="8044"/>
                  <a:pt x="25236" y="8044"/>
                </a:cubicBezTo>
                <a:cubicBezTo>
                  <a:pt x="26437" y="8044"/>
                  <a:pt x="27644" y="8077"/>
                  <a:pt x="28845" y="8077"/>
                </a:cubicBezTo>
                <a:cubicBezTo>
                  <a:pt x="29588" y="8077"/>
                  <a:pt x="30328" y="8065"/>
                  <a:pt x="31062" y="8024"/>
                </a:cubicBezTo>
                <a:cubicBezTo>
                  <a:pt x="32611" y="7950"/>
                  <a:pt x="33423" y="7286"/>
                  <a:pt x="33718" y="5811"/>
                </a:cubicBezTo>
                <a:cubicBezTo>
                  <a:pt x="33718" y="5589"/>
                  <a:pt x="33865" y="5442"/>
                  <a:pt x="34013" y="5294"/>
                </a:cubicBezTo>
                <a:cubicBezTo>
                  <a:pt x="34603" y="4925"/>
                  <a:pt x="34898" y="4114"/>
                  <a:pt x="34529" y="3450"/>
                </a:cubicBezTo>
                <a:cubicBezTo>
                  <a:pt x="34308" y="2859"/>
                  <a:pt x="34308" y="2048"/>
                  <a:pt x="33570" y="1605"/>
                </a:cubicBezTo>
                <a:cubicBezTo>
                  <a:pt x="32685" y="1089"/>
                  <a:pt x="31652" y="720"/>
                  <a:pt x="30545" y="720"/>
                </a:cubicBezTo>
                <a:cubicBezTo>
                  <a:pt x="29881" y="720"/>
                  <a:pt x="29217" y="720"/>
                  <a:pt x="28553" y="572"/>
                </a:cubicBezTo>
                <a:cubicBezTo>
                  <a:pt x="27078" y="277"/>
                  <a:pt x="25602" y="56"/>
                  <a:pt x="24126" y="56"/>
                </a:cubicBezTo>
                <a:cubicBezTo>
                  <a:pt x="23154" y="29"/>
                  <a:pt x="22182" y="12"/>
                  <a:pt x="21213" y="12"/>
                </a:cubicBezTo>
                <a:cubicBezTo>
                  <a:pt x="19536" y="12"/>
                  <a:pt x="17869" y="63"/>
                  <a:pt x="16232" y="203"/>
                </a:cubicBezTo>
                <a:cubicBezTo>
                  <a:pt x="15621" y="291"/>
                  <a:pt x="15010" y="332"/>
                  <a:pt x="14403" y="332"/>
                </a:cubicBezTo>
                <a:cubicBezTo>
                  <a:pt x="13472" y="332"/>
                  <a:pt x="12551" y="234"/>
                  <a:pt x="11657" y="56"/>
                </a:cubicBezTo>
                <a:cubicBezTo>
                  <a:pt x="11510" y="19"/>
                  <a:pt x="11362" y="0"/>
                  <a:pt x="11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Mar</a:t>
            </a:r>
            <a:endParaRPr b="1">
              <a:solidFill>
                <a:schemeClr val="dk2"/>
              </a:solidFill>
              <a:latin typeface="Patrick Hand"/>
              <a:ea typeface="Patrick Hand"/>
              <a:cs typeface="Patrick Hand"/>
              <a:sym typeface="Patrick Hand"/>
            </a:endParaRPr>
          </a:p>
        </p:txBody>
      </p:sp>
      <p:sp>
        <p:nvSpPr>
          <p:cNvPr id="1242" name="Google Shape;1242;p40">
            <a:hlinkClick action="ppaction://hlinksldjump" r:id="rId9"/>
          </p:cNvPr>
          <p:cNvSpPr/>
          <p:nvPr/>
        </p:nvSpPr>
        <p:spPr>
          <a:xfrm>
            <a:off x="1004773"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Jan</a:t>
            </a:r>
            <a:endParaRPr b="1">
              <a:solidFill>
                <a:schemeClr val="dk2"/>
              </a:solidFill>
              <a:latin typeface="Patrick Hand"/>
              <a:ea typeface="Patrick Hand"/>
              <a:cs typeface="Patrick Hand"/>
              <a:sym typeface="Patrick Hand"/>
            </a:endParaRPr>
          </a:p>
        </p:txBody>
      </p:sp>
      <p:sp>
        <p:nvSpPr>
          <p:cNvPr id="1243" name="Google Shape;1243;p40">
            <a:hlinkClick action="ppaction://hlinksldjump" r:id="rId10"/>
          </p:cNvPr>
          <p:cNvSpPr/>
          <p:nvPr/>
        </p:nvSpPr>
        <p:spPr>
          <a:xfrm>
            <a:off x="45379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Jul</a:t>
            </a:r>
            <a:endParaRPr b="1">
              <a:solidFill>
                <a:schemeClr val="dk2"/>
              </a:solidFill>
              <a:latin typeface="Patrick Hand"/>
              <a:ea typeface="Patrick Hand"/>
              <a:cs typeface="Patrick Hand"/>
              <a:sym typeface="Patrick Hand"/>
            </a:endParaRPr>
          </a:p>
        </p:txBody>
      </p:sp>
      <p:sp>
        <p:nvSpPr>
          <p:cNvPr id="1244" name="Google Shape;1244;p40">
            <a:hlinkClick action="ppaction://hlinksldjump" r:id="rId11"/>
          </p:cNvPr>
          <p:cNvSpPr/>
          <p:nvPr/>
        </p:nvSpPr>
        <p:spPr>
          <a:xfrm>
            <a:off x="3366617"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May</a:t>
            </a:r>
            <a:endParaRPr b="1">
              <a:solidFill>
                <a:schemeClr val="dk2"/>
              </a:solidFill>
              <a:latin typeface="Patrick Hand"/>
              <a:ea typeface="Patrick Hand"/>
              <a:cs typeface="Patrick Hand"/>
              <a:sym typeface="Patrick Hand"/>
            </a:endParaRPr>
          </a:p>
        </p:txBody>
      </p:sp>
      <p:sp>
        <p:nvSpPr>
          <p:cNvPr id="1245" name="Google Shape;1245;p40">
            <a:hlinkClick action="ppaction://hlinksldjump" r:id="rId12"/>
          </p:cNvPr>
          <p:cNvSpPr/>
          <p:nvPr/>
        </p:nvSpPr>
        <p:spPr>
          <a:xfrm>
            <a:off x="3966646"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Jun</a:t>
            </a:r>
            <a:endParaRPr b="1">
              <a:solidFill>
                <a:schemeClr val="dk2"/>
              </a:solidFill>
              <a:latin typeface="Patrick Hand"/>
              <a:ea typeface="Patrick Hand"/>
              <a:cs typeface="Patrick Hand"/>
              <a:sym typeface="Patrick Hand"/>
            </a:endParaRPr>
          </a:p>
        </p:txBody>
      </p:sp>
      <p:sp>
        <p:nvSpPr>
          <p:cNvPr id="1246" name="Google Shape;1246;p40">
            <a:hlinkClick action="ppaction://hlinksldjump" r:id="rId13"/>
          </p:cNvPr>
          <p:cNvSpPr/>
          <p:nvPr/>
        </p:nvSpPr>
        <p:spPr>
          <a:xfrm>
            <a:off x="2793917"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Apr</a:t>
            </a:r>
            <a:endParaRPr b="1">
              <a:solidFill>
                <a:schemeClr val="dk2"/>
              </a:solidFill>
              <a:latin typeface="Patrick Hand"/>
              <a:ea typeface="Patrick Hand"/>
              <a:cs typeface="Patrick Hand"/>
              <a:sym typeface="Patrick Hand"/>
            </a:endParaRPr>
          </a:p>
        </p:txBody>
      </p:sp>
      <p:sp>
        <p:nvSpPr>
          <p:cNvPr id="1247" name="Google Shape;1247;p40">
            <a:hlinkClick action="ppaction://hlinksldjump" r:id="rId14"/>
          </p:cNvPr>
          <p:cNvSpPr/>
          <p:nvPr/>
        </p:nvSpPr>
        <p:spPr>
          <a:xfrm>
            <a:off x="1614355" y="249983"/>
            <a:ext cx="611995" cy="288998"/>
          </a:xfrm>
          <a:custGeom>
            <a:rect b="b" l="l" r="r" t="t"/>
            <a:pathLst>
              <a:path extrusionOk="0" h="7957" w="33054">
                <a:moveTo>
                  <a:pt x="19164" y="0"/>
                </a:moveTo>
                <a:cubicBezTo>
                  <a:pt x="17273" y="0"/>
                  <a:pt x="15387" y="31"/>
                  <a:pt x="13502" y="159"/>
                </a:cubicBezTo>
                <a:cubicBezTo>
                  <a:pt x="12823" y="203"/>
                  <a:pt x="12143" y="214"/>
                  <a:pt x="11464" y="214"/>
                </a:cubicBezTo>
                <a:cubicBezTo>
                  <a:pt x="10743" y="214"/>
                  <a:pt x="10023" y="202"/>
                  <a:pt x="9303" y="202"/>
                </a:cubicBezTo>
                <a:cubicBezTo>
                  <a:pt x="8416" y="202"/>
                  <a:pt x="7528" y="221"/>
                  <a:pt x="6641" y="307"/>
                </a:cubicBezTo>
                <a:cubicBezTo>
                  <a:pt x="5018" y="381"/>
                  <a:pt x="3468" y="307"/>
                  <a:pt x="1993" y="897"/>
                </a:cubicBezTo>
                <a:cubicBezTo>
                  <a:pt x="1255" y="1192"/>
                  <a:pt x="0" y="2889"/>
                  <a:pt x="148" y="3701"/>
                </a:cubicBezTo>
                <a:cubicBezTo>
                  <a:pt x="222" y="4217"/>
                  <a:pt x="222" y="4734"/>
                  <a:pt x="74" y="5250"/>
                </a:cubicBezTo>
                <a:cubicBezTo>
                  <a:pt x="0" y="6431"/>
                  <a:pt x="812" y="7390"/>
                  <a:pt x="1919" y="7611"/>
                </a:cubicBezTo>
                <a:cubicBezTo>
                  <a:pt x="3911" y="7685"/>
                  <a:pt x="5977" y="7759"/>
                  <a:pt x="7969" y="7832"/>
                </a:cubicBezTo>
                <a:cubicBezTo>
                  <a:pt x="8088" y="7843"/>
                  <a:pt x="8205" y="7848"/>
                  <a:pt x="8321" y="7848"/>
                </a:cubicBezTo>
                <a:cubicBezTo>
                  <a:pt x="8882" y="7848"/>
                  <a:pt x="9417" y="7743"/>
                  <a:pt x="9977" y="7743"/>
                </a:cubicBezTo>
                <a:cubicBezTo>
                  <a:pt x="10094" y="7743"/>
                  <a:pt x="10211" y="7748"/>
                  <a:pt x="10330" y="7759"/>
                </a:cubicBezTo>
                <a:cubicBezTo>
                  <a:pt x="10758" y="7789"/>
                  <a:pt x="11185" y="7807"/>
                  <a:pt x="11613" y="7807"/>
                </a:cubicBezTo>
                <a:cubicBezTo>
                  <a:pt x="12218" y="7807"/>
                  <a:pt x="12823" y="7771"/>
                  <a:pt x="13428" y="7685"/>
                </a:cubicBezTo>
                <a:cubicBezTo>
                  <a:pt x="13719" y="7597"/>
                  <a:pt x="14010" y="7556"/>
                  <a:pt x="14292" y="7556"/>
                </a:cubicBezTo>
                <a:cubicBezTo>
                  <a:pt x="14725" y="7556"/>
                  <a:pt x="15137" y="7654"/>
                  <a:pt x="15494" y="7832"/>
                </a:cubicBezTo>
                <a:cubicBezTo>
                  <a:pt x="15771" y="7915"/>
                  <a:pt x="16037" y="7957"/>
                  <a:pt x="16297" y="7957"/>
                </a:cubicBezTo>
                <a:cubicBezTo>
                  <a:pt x="16730" y="7957"/>
                  <a:pt x="17145" y="7842"/>
                  <a:pt x="17560" y="7611"/>
                </a:cubicBezTo>
                <a:cubicBezTo>
                  <a:pt x="17781" y="7685"/>
                  <a:pt x="17929" y="7832"/>
                  <a:pt x="18224" y="7832"/>
                </a:cubicBezTo>
                <a:cubicBezTo>
                  <a:pt x="18331" y="7841"/>
                  <a:pt x="18437" y="7844"/>
                  <a:pt x="18544" y="7844"/>
                </a:cubicBezTo>
                <a:cubicBezTo>
                  <a:pt x="19396" y="7844"/>
                  <a:pt x="20249" y="7611"/>
                  <a:pt x="21102" y="7611"/>
                </a:cubicBezTo>
                <a:cubicBezTo>
                  <a:pt x="21468" y="7580"/>
                  <a:pt x="21848" y="7563"/>
                  <a:pt x="22229" y="7563"/>
                </a:cubicBezTo>
                <a:cubicBezTo>
                  <a:pt x="22769" y="7563"/>
                  <a:pt x="23313" y="7598"/>
                  <a:pt x="23831" y="7685"/>
                </a:cubicBezTo>
                <a:cubicBezTo>
                  <a:pt x="24058" y="7737"/>
                  <a:pt x="24285" y="7756"/>
                  <a:pt x="24512" y="7756"/>
                </a:cubicBezTo>
                <a:cubicBezTo>
                  <a:pt x="25154" y="7756"/>
                  <a:pt x="25797" y="7601"/>
                  <a:pt x="26440" y="7601"/>
                </a:cubicBezTo>
                <a:cubicBezTo>
                  <a:pt x="26529" y="7601"/>
                  <a:pt x="26619" y="7604"/>
                  <a:pt x="26709" y="7611"/>
                </a:cubicBezTo>
                <a:cubicBezTo>
                  <a:pt x="26893" y="7685"/>
                  <a:pt x="27096" y="7722"/>
                  <a:pt x="27308" y="7722"/>
                </a:cubicBezTo>
                <a:cubicBezTo>
                  <a:pt x="27520" y="7722"/>
                  <a:pt x="27742" y="7685"/>
                  <a:pt x="27963" y="7611"/>
                </a:cubicBezTo>
                <a:cubicBezTo>
                  <a:pt x="28221" y="7500"/>
                  <a:pt x="28498" y="7445"/>
                  <a:pt x="28775" y="7445"/>
                </a:cubicBezTo>
                <a:cubicBezTo>
                  <a:pt x="29051" y="7445"/>
                  <a:pt x="29328" y="7500"/>
                  <a:pt x="29586" y="7611"/>
                </a:cubicBezTo>
                <a:cubicBezTo>
                  <a:pt x="29631" y="7614"/>
                  <a:pt x="29674" y="7616"/>
                  <a:pt x="29717" y="7616"/>
                </a:cubicBezTo>
                <a:cubicBezTo>
                  <a:pt x="30677" y="7616"/>
                  <a:pt x="31321" y="6854"/>
                  <a:pt x="32169" y="6431"/>
                </a:cubicBezTo>
                <a:cubicBezTo>
                  <a:pt x="32980" y="5914"/>
                  <a:pt x="33054" y="5619"/>
                  <a:pt x="32611" y="4660"/>
                </a:cubicBezTo>
                <a:cubicBezTo>
                  <a:pt x="32316" y="4217"/>
                  <a:pt x="31873" y="3774"/>
                  <a:pt x="32242" y="3184"/>
                </a:cubicBezTo>
                <a:cubicBezTo>
                  <a:pt x="32316" y="3110"/>
                  <a:pt x="32242" y="2889"/>
                  <a:pt x="32169" y="2742"/>
                </a:cubicBezTo>
                <a:cubicBezTo>
                  <a:pt x="31652" y="1487"/>
                  <a:pt x="30545" y="602"/>
                  <a:pt x="29217" y="307"/>
                </a:cubicBezTo>
                <a:cubicBezTo>
                  <a:pt x="28406" y="159"/>
                  <a:pt x="27520" y="12"/>
                  <a:pt x="26635" y="12"/>
                </a:cubicBezTo>
                <a:cubicBezTo>
                  <a:pt x="25925" y="24"/>
                  <a:pt x="25217" y="28"/>
                  <a:pt x="24511" y="28"/>
                </a:cubicBezTo>
                <a:cubicBezTo>
                  <a:pt x="22720" y="28"/>
                  <a:pt x="20939" y="0"/>
                  <a:pt x="1916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Feb</a:t>
            </a:r>
            <a:endParaRPr b="1">
              <a:solidFill>
                <a:schemeClr val="dk2"/>
              </a:solidFill>
              <a:latin typeface="Patrick Hand"/>
              <a:ea typeface="Patrick Hand"/>
              <a:cs typeface="Patrick Hand"/>
              <a:sym typeface="Patrick Hand"/>
            </a:endParaRPr>
          </a:p>
        </p:txBody>
      </p:sp>
      <p:sp>
        <p:nvSpPr>
          <p:cNvPr id="1248" name="Google Shape;1248;p40">
            <a:hlinkClick action="ppaction://hlinksldjump" r:id="rId15"/>
          </p:cNvPr>
          <p:cNvSpPr/>
          <p:nvPr/>
        </p:nvSpPr>
        <p:spPr>
          <a:xfrm>
            <a:off x="749579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Dec</a:t>
            </a:r>
            <a:endParaRPr b="1">
              <a:solidFill>
                <a:schemeClr val="dk2"/>
              </a:solidFill>
              <a:latin typeface="Patrick Hand"/>
              <a:ea typeface="Patrick Hand"/>
              <a:cs typeface="Patrick Hand"/>
              <a:sym typeface="Patrick Hand"/>
            </a:endParaRPr>
          </a:p>
        </p:txBody>
      </p:sp>
      <p:sp>
        <p:nvSpPr>
          <p:cNvPr id="1249" name="Google Shape;1249;p40">
            <a:hlinkClick action="ppaction://hlinksldjump" r:id="rId16"/>
          </p:cNvPr>
          <p:cNvSpPr/>
          <p:nvPr/>
        </p:nvSpPr>
        <p:spPr>
          <a:xfrm>
            <a:off x="5717556" y="243101"/>
            <a:ext cx="639323" cy="302764"/>
          </a:xfrm>
          <a:custGeom>
            <a:rect b="b" l="l" r="r" t="t"/>
            <a:pathLst>
              <a:path extrusionOk="0" h="8336" w="34530">
                <a:moveTo>
                  <a:pt x="19910" y="1"/>
                </a:moveTo>
                <a:cubicBezTo>
                  <a:pt x="19299" y="1"/>
                  <a:pt x="18688" y="36"/>
                  <a:pt x="18077" y="97"/>
                </a:cubicBezTo>
                <a:cubicBezTo>
                  <a:pt x="15937" y="171"/>
                  <a:pt x="13871" y="319"/>
                  <a:pt x="11806" y="466"/>
                </a:cubicBezTo>
                <a:cubicBezTo>
                  <a:pt x="11687" y="481"/>
                  <a:pt x="11575" y="487"/>
                  <a:pt x="11467" y="487"/>
                </a:cubicBezTo>
                <a:cubicBezTo>
                  <a:pt x="11032" y="487"/>
                  <a:pt x="10655" y="393"/>
                  <a:pt x="10182" y="393"/>
                </a:cubicBezTo>
                <a:cubicBezTo>
                  <a:pt x="9255" y="485"/>
                  <a:pt x="8341" y="526"/>
                  <a:pt x="7429" y="526"/>
                </a:cubicBezTo>
                <a:cubicBezTo>
                  <a:pt x="6164" y="526"/>
                  <a:pt x="4902" y="447"/>
                  <a:pt x="3616" y="319"/>
                </a:cubicBezTo>
                <a:cubicBezTo>
                  <a:pt x="3494" y="301"/>
                  <a:pt x="3368" y="292"/>
                  <a:pt x="3241" y="292"/>
                </a:cubicBezTo>
                <a:cubicBezTo>
                  <a:pt x="2829" y="292"/>
                  <a:pt x="2405" y="388"/>
                  <a:pt x="2067" y="614"/>
                </a:cubicBezTo>
                <a:cubicBezTo>
                  <a:pt x="1476" y="983"/>
                  <a:pt x="1107" y="1721"/>
                  <a:pt x="517" y="2016"/>
                </a:cubicBezTo>
                <a:cubicBezTo>
                  <a:pt x="1" y="2237"/>
                  <a:pt x="1" y="2532"/>
                  <a:pt x="222" y="2901"/>
                </a:cubicBezTo>
                <a:cubicBezTo>
                  <a:pt x="591" y="3565"/>
                  <a:pt x="1255" y="4008"/>
                  <a:pt x="812" y="4893"/>
                </a:cubicBezTo>
                <a:cubicBezTo>
                  <a:pt x="739" y="5041"/>
                  <a:pt x="960" y="5410"/>
                  <a:pt x="1107" y="5557"/>
                </a:cubicBezTo>
                <a:cubicBezTo>
                  <a:pt x="1550" y="6147"/>
                  <a:pt x="1993" y="6664"/>
                  <a:pt x="2509" y="7180"/>
                </a:cubicBezTo>
                <a:cubicBezTo>
                  <a:pt x="2731" y="7475"/>
                  <a:pt x="3026" y="7697"/>
                  <a:pt x="3395" y="7771"/>
                </a:cubicBezTo>
                <a:cubicBezTo>
                  <a:pt x="4132" y="7918"/>
                  <a:pt x="4870" y="7992"/>
                  <a:pt x="5608" y="8066"/>
                </a:cubicBezTo>
                <a:cubicBezTo>
                  <a:pt x="6229" y="8039"/>
                  <a:pt x="6850" y="8022"/>
                  <a:pt x="7475" y="8022"/>
                </a:cubicBezTo>
                <a:cubicBezTo>
                  <a:pt x="8557" y="8022"/>
                  <a:pt x="9650" y="8073"/>
                  <a:pt x="10773" y="8213"/>
                </a:cubicBezTo>
                <a:cubicBezTo>
                  <a:pt x="11058" y="8239"/>
                  <a:pt x="11344" y="8249"/>
                  <a:pt x="11630" y="8249"/>
                </a:cubicBezTo>
                <a:cubicBezTo>
                  <a:pt x="12575" y="8249"/>
                  <a:pt x="13524" y="8141"/>
                  <a:pt x="14492" y="8141"/>
                </a:cubicBezTo>
                <a:cubicBezTo>
                  <a:pt x="14896" y="8141"/>
                  <a:pt x="15304" y="8160"/>
                  <a:pt x="15716" y="8213"/>
                </a:cubicBezTo>
                <a:cubicBezTo>
                  <a:pt x="16886" y="8308"/>
                  <a:pt x="18083" y="8335"/>
                  <a:pt x="19284" y="8335"/>
                </a:cubicBezTo>
                <a:cubicBezTo>
                  <a:pt x="20885" y="8335"/>
                  <a:pt x="22493" y="8287"/>
                  <a:pt x="24053" y="8287"/>
                </a:cubicBezTo>
                <a:cubicBezTo>
                  <a:pt x="24422" y="8287"/>
                  <a:pt x="24717" y="8213"/>
                  <a:pt x="25086" y="8213"/>
                </a:cubicBezTo>
                <a:cubicBezTo>
                  <a:pt x="26635" y="8066"/>
                  <a:pt x="28258" y="7771"/>
                  <a:pt x="29660" y="7623"/>
                </a:cubicBezTo>
                <a:cubicBezTo>
                  <a:pt x="29801" y="7632"/>
                  <a:pt x="29941" y="7637"/>
                  <a:pt x="30082" y="7637"/>
                </a:cubicBezTo>
                <a:cubicBezTo>
                  <a:pt x="31047" y="7637"/>
                  <a:pt x="32005" y="7419"/>
                  <a:pt x="32907" y="7033"/>
                </a:cubicBezTo>
                <a:cubicBezTo>
                  <a:pt x="33940" y="6369"/>
                  <a:pt x="34530" y="5336"/>
                  <a:pt x="34530" y="4155"/>
                </a:cubicBezTo>
                <a:cubicBezTo>
                  <a:pt x="34530" y="3713"/>
                  <a:pt x="34456" y="3344"/>
                  <a:pt x="34087" y="3196"/>
                </a:cubicBezTo>
                <a:cubicBezTo>
                  <a:pt x="33792" y="3122"/>
                  <a:pt x="33644" y="2901"/>
                  <a:pt x="33644" y="2606"/>
                </a:cubicBezTo>
                <a:cubicBezTo>
                  <a:pt x="33571" y="1278"/>
                  <a:pt x="32464" y="319"/>
                  <a:pt x="31136" y="319"/>
                </a:cubicBezTo>
                <a:cubicBezTo>
                  <a:pt x="29771" y="245"/>
                  <a:pt x="28424" y="227"/>
                  <a:pt x="27078" y="227"/>
                </a:cubicBezTo>
                <a:cubicBezTo>
                  <a:pt x="25732" y="227"/>
                  <a:pt x="24385" y="245"/>
                  <a:pt x="23020" y="245"/>
                </a:cubicBezTo>
                <a:lnTo>
                  <a:pt x="22504" y="245"/>
                </a:lnTo>
                <a:cubicBezTo>
                  <a:pt x="21639" y="72"/>
                  <a:pt x="20775" y="1"/>
                  <a:pt x="19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Sep</a:t>
            </a:r>
            <a:endParaRPr b="1">
              <a:solidFill>
                <a:schemeClr val="dk2"/>
              </a:solidFill>
              <a:latin typeface="Patrick Hand"/>
              <a:ea typeface="Patrick Hand"/>
              <a:cs typeface="Patrick Hand"/>
              <a:sym typeface="Patrick Hand"/>
            </a:endParaRPr>
          </a:p>
        </p:txBody>
      </p:sp>
      <p:sp>
        <p:nvSpPr>
          <p:cNvPr id="1250" name="Google Shape;1250;p40">
            <a:hlinkClick action="ppaction://hlinksldjump" r:id="rId17"/>
          </p:cNvPr>
          <p:cNvSpPr/>
          <p:nvPr/>
        </p:nvSpPr>
        <p:spPr>
          <a:xfrm>
            <a:off x="6317584" y="251654"/>
            <a:ext cx="610643" cy="285657"/>
          </a:xfrm>
          <a:custGeom>
            <a:rect b="b" l="l" r="r" t="t"/>
            <a:pathLst>
              <a:path extrusionOk="0" h="7865" w="32981">
                <a:moveTo>
                  <a:pt x="15136" y="1"/>
                </a:moveTo>
                <a:cubicBezTo>
                  <a:pt x="14158" y="1"/>
                  <a:pt x="13158" y="34"/>
                  <a:pt x="12027" y="34"/>
                </a:cubicBezTo>
                <a:cubicBezTo>
                  <a:pt x="9739" y="107"/>
                  <a:pt x="7083" y="34"/>
                  <a:pt x="4427" y="255"/>
                </a:cubicBezTo>
                <a:cubicBezTo>
                  <a:pt x="3247" y="329"/>
                  <a:pt x="2140" y="919"/>
                  <a:pt x="1402" y="1878"/>
                </a:cubicBezTo>
                <a:cubicBezTo>
                  <a:pt x="1107" y="2247"/>
                  <a:pt x="664" y="2690"/>
                  <a:pt x="738" y="3059"/>
                </a:cubicBezTo>
                <a:cubicBezTo>
                  <a:pt x="1033" y="3870"/>
                  <a:pt x="517" y="4460"/>
                  <a:pt x="222" y="5051"/>
                </a:cubicBezTo>
                <a:cubicBezTo>
                  <a:pt x="0" y="5420"/>
                  <a:pt x="74" y="5862"/>
                  <a:pt x="443" y="6157"/>
                </a:cubicBezTo>
                <a:cubicBezTo>
                  <a:pt x="1107" y="6600"/>
                  <a:pt x="1845" y="7043"/>
                  <a:pt x="2435" y="7412"/>
                </a:cubicBezTo>
                <a:cubicBezTo>
                  <a:pt x="2632" y="7559"/>
                  <a:pt x="2829" y="7608"/>
                  <a:pt x="3025" y="7608"/>
                </a:cubicBezTo>
                <a:cubicBezTo>
                  <a:pt x="3419" y="7608"/>
                  <a:pt x="3812" y="7412"/>
                  <a:pt x="4206" y="7412"/>
                </a:cubicBezTo>
                <a:cubicBezTo>
                  <a:pt x="5583" y="7412"/>
                  <a:pt x="7026" y="7444"/>
                  <a:pt x="8469" y="7444"/>
                </a:cubicBezTo>
                <a:cubicBezTo>
                  <a:pt x="9190" y="7444"/>
                  <a:pt x="9912" y="7436"/>
                  <a:pt x="10625" y="7412"/>
                </a:cubicBezTo>
                <a:cubicBezTo>
                  <a:pt x="12543" y="7412"/>
                  <a:pt x="14461" y="7633"/>
                  <a:pt x="16306" y="7707"/>
                </a:cubicBezTo>
                <a:cubicBezTo>
                  <a:pt x="17265" y="7633"/>
                  <a:pt x="18224" y="7633"/>
                  <a:pt x="19183" y="7633"/>
                </a:cubicBezTo>
                <a:cubicBezTo>
                  <a:pt x="19884" y="7773"/>
                  <a:pt x="20574" y="7807"/>
                  <a:pt x="21261" y="7807"/>
                </a:cubicBezTo>
                <a:cubicBezTo>
                  <a:pt x="21897" y="7807"/>
                  <a:pt x="22531" y="7778"/>
                  <a:pt x="23169" y="7778"/>
                </a:cubicBezTo>
                <a:cubicBezTo>
                  <a:pt x="23657" y="7778"/>
                  <a:pt x="24147" y="7795"/>
                  <a:pt x="24643" y="7854"/>
                </a:cubicBezTo>
                <a:cubicBezTo>
                  <a:pt x="24725" y="7861"/>
                  <a:pt x="24807" y="7864"/>
                  <a:pt x="24889" y="7864"/>
                </a:cubicBezTo>
                <a:cubicBezTo>
                  <a:pt x="25542" y="7864"/>
                  <a:pt x="26195" y="7672"/>
                  <a:pt x="26849" y="7672"/>
                </a:cubicBezTo>
                <a:cubicBezTo>
                  <a:pt x="26999" y="7672"/>
                  <a:pt x="27149" y="7682"/>
                  <a:pt x="27299" y="7707"/>
                </a:cubicBezTo>
                <a:cubicBezTo>
                  <a:pt x="28480" y="7707"/>
                  <a:pt x="29734" y="7707"/>
                  <a:pt x="30988" y="7633"/>
                </a:cubicBezTo>
                <a:cubicBezTo>
                  <a:pt x="32169" y="7485"/>
                  <a:pt x="32980" y="6453"/>
                  <a:pt x="32906" y="5272"/>
                </a:cubicBezTo>
                <a:cubicBezTo>
                  <a:pt x="32685" y="4756"/>
                  <a:pt x="32685" y="4239"/>
                  <a:pt x="32833" y="3723"/>
                </a:cubicBezTo>
                <a:cubicBezTo>
                  <a:pt x="32980" y="2985"/>
                  <a:pt x="31726" y="1288"/>
                  <a:pt x="30988" y="919"/>
                </a:cubicBezTo>
                <a:cubicBezTo>
                  <a:pt x="29764" y="533"/>
                  <a:pt x="28541" y="315"/>
                  <a:pt x="27268" y="315"/>
                </a:cubicBezTo>
                <a:cubicBezTo>
                  <a:pt x="27082" y="315"/>
                  <a:pt x="26896" y="319"/>
                  <a:pt x="26709" y="329"/>
                </a:cubicBezTo>
                <a:cubicBezTo>
                  <a:pt x="23389" y="181"/>
                  <a:pt x="19995" y="255"/>
                  <a:pt x="16601" y="34"/>
                </a:cubicBezTo>
                <a:cubicBezTo>
                  <a:pt x="16109" y="9"/>
                  <a:pt x="15625" y="1"/>
                  <a:pt x="15136" y="1"/>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Oct</a:t>
            </a:r>
            <a:endParaRPr b="1">
              <a:solidFill>
                <a:schemeClr val="dk2"/>
              </a:solidFill>
              <a:latin typeface="Patrick Hand"/>
              <a:ea typeface="Patrick Hand"/>
              <a:cs typeface="Patrick Hand"/>
              <a:sym typeface="Patrick Hand"/>
            </a:endParaRPr>
          </a:p>
        </p:txBody>
      </p:sp>
      <p:sp>
        <p:nvSpPr>
          <p:cNvPr id="1251" name="Google Shape;1251;p40">
            <a:hlinkClick action="ppaction://hlinksldjump" r:id="rId18"/>
          </p:cNvPr>
          <p:cNvSpPr/>
          <p:nvPr/>
        </p:nvSpPr>
        <p:spPr>
          <a:xfrm>
            <a:off x="5144855" y="253633"/>
            <a:ext cx="611995" cy="281698"/>
          </a:xfrm>
          <a:custGeom>
            <a:rect b="b" l="l" r="r" t="t"/>
            <a:pathLst>
              <a:path extrusionOk="0" h="7756" w="33054">
                <a:moveTo>
                  <a:pt x="7314" y="0"/>
                </a:moveTo>
                <a:cubicBezTo>
                  <a:pt x="6855" y="0"/>
                  <a:pt x="6392" y="260"/>
                  <a:pt x="5891" y="260"/>
                </a:cubicBezTo>
                <a:cubicBezTo>
                  <a:pt x="5798" y="260"/>
                  <a:pt x="5703" y="251"/>
                  <a:pt x="5607" y="230"/>
                </a:cubicBezTo>
                <a:cubicBezTo>
                  <a:pt x="5017" y="156"/>
                  <a:pt x="4409" y="119"/>
                  <a:pt x="3791" y="119"/>
                </a:cubicBezTo>
                <a:cubicBezTo>
                  <a:pt x="3173" y="119"/>
                  <a:pt x="2546" y="156"/>
                  <a:pt x="1918" y="230"/>
                </a:cubicBezTo>
                <a:cubicBezTo>
                  <a:pt x="812" y="378"/>
                  <a:pt x="0" y="1411"/>
                  <a:pt x="74" y="2591"/>
                </a:cubicBezTo>
                <a:cubicBezTo>
                  <a:pt x="222" y="3108"/>
                  <a:pt x="295" y="3624"/>
                  <a:pt x="148" y="4140"/>
                </a:cubicBezTo>
                <a:cubicBezTo>
                  <a:pt x="0" y="4804"/>
                  <a:pt x="1254" y="6501"/>
                  <a:pt x="1992" y="6870"/>
                </a:cubicBezTo>
                <a:cubicBezTo>
                  <a:pt x="3108" y="7281"/>
                  <a:pt x="4223" y="7505"/>
                  <a:pt x="5376" y="7505"/>
                </a:cubicBezTo>
                <a:cubicBezTo>
                  <a:pt x="5672" y="7505"/>
                  <a:pt x="5970" y="7491"/>
                  <a:pt x="6271" y="7461"/>
                </a:cubicBezTo>
                <a:cubicBezTo>
                  <a:pt x="10403" y="7461"/>
                  <a:pt x="14535" y="7756"/>
                  <a:pt x="18667" y="7756"/>
                </a:cubicBezTo>
                <a:lnTo>
                  <a:pt x="20585" y="7756"/>
                </a:lnTo>
                <a:cubicBezTo>
                  <a:pt x="21230" y="7737"/>
                  <a:pt x="21881" y="7733"/>
                  <a:pt x="22533" y="7733"/>
                </a:cubicBezTo>
                <a:cubicBezTo>
                  <a:pt x="23186" y="7733"/>
                  <a:pt x="23840" y="7737"/>
                  <a:pt x="24495" y="7737"/>
                </a:cubicBezTo>
                <a:cubicBezTo>
                  <a:pt x="25805" y="7737"/>
                  <a:pt x="27114" y="7719"/>
                  <a:pt x="28406" y="7608"/>
                </a:cubicBezTo>
                <a:cubicBezTo>
                  <a:pt x="29734" y="7534"/>
                  <a:pt x="30914" y="6870"/>
                  <a:pt x="31726" y="5764"/>
                </a:cubicBezTo>
                <a:cubicBezTo>
                  <a:pt x="31947" y="5468"/>
                  <a:pt x="32316" y="5026"/>
                  <a:pt x="32168" y="4657"/>
                </a:cubicBezTo>
                <a:cubicBezTo>
                  <a:pt x="31873" y="3919"/>
                  <a:pt x="32390" y="3550"/>
                  <a:pt x="32611" y="2960"/>
                </a:cubicBezTo>
                <a:cubicBezTo>
                  <a:pt x="32759" y="2665"/>
                  <a:pt x="33054" y="2296"/>
                  <a:pt x="32759" y="1927"/>
                </a:cubicBezTo>
                <a:cubicBezTo>
                  <a:pt x="31947" y="1115"/>
                  <a:pt x="30988" y="525"/>
                  <a:pt x="29955" y="230"/>
                </a:cubicBezTo>
                <a:cubicBezTo>
                  <a:pt x="29906" y="222"/>
                  <a:pt x="29857" y="218"/>
                  <a:pt x="29807" y="218"/>
                </a:cubicBezTo>
                <a:cubicBezTo>
                  <a:pt x="29413" y="218"/>
                  <a:pt x="29012" y="451"/>
                  <a:pt x="28553" y="451"/>
                </a:cubicBezTo>
                <a:cubicBezTo>
                  <a:pt x="27176" y="451"/>
                  <a:pt x="25799" y="419"/>
                  <a:pt x="24421" y="419"/>
                </a:cubicBezTo>
                <a:cubicBezTo>
                  <a:pt x="23733" y="419"/>
                  <a:pt x="23044" y="427"/>
                  <a:pt x="22356" y="451"/>
                </a:cubicBezTo>
                <a:cubicBezTo>
                  <a:pt x="20511" y="451"/>
                  <a:pt x="18667" y="304"/>
                  <a:pt x="16822" y="156"/>
                </a:cubicBezTo>
                <a:cubicBezTo>
                  <a:pt x="16644" y="131"/>
                  <a:pt x="16465" y="121"/>
                  <a:pt x="16287" y="121"/>
                </a:cubicBezTo>
                <a:cubicBezTo>
                  <a:pt x="15611" y="121"/>
                  <a:pt x="14935" y="266"/>
                  <a:pt x="14258" y="266"/>
                </a:cubicBezTo>
                <a:cubicBezTo>
                  <a:pt x="14080" y="266"/>
                  <a:pt x="13902" y="256"/>
                  <a:pt x="13723" y="230"/>
                </a:cubicBezTo>
                <a:cubicBezTo>
                  <a:pt x="12690" y="83"/>
                  <a:pt x="11657" y="64"/>
                  <a:pt x="10615" y="64"/>
                </a:cubicBezTo>
                <a:cubicBezTo>
                  <a:pt x="10268" y="64"/>
                  <a:pt x="9920" y="66"/>
                  <a:pt x="9570" y="66"/>
                </a:cubicBezTo>
                <a:cubicBezTo>
                  <a:pt x="8870" y="66"/>
                  <a:pt x="8165" y="58"/>
                  <a:pt x="7452" y="9"/>
                </a:cubicBezTo>
                <a:cubicBezTo>
                  <a:pt x="7406" y="3"/>
                  <a:pt x="7360" y="0"/>
                  <a:pt x="7314" y="0"/>
                </a:cubicBezTo>
                <a:close/>
              </a:path>
            </a:pathLst>
          </a:custGeom>
          <a:solidFill>
            <a:srgbClr val="F7D3D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Aug</a:t>
            </a:r>
            <a:endParaRPr b="1">
              <a:solidFill>
                <a:schemeClr val="dk2"/>
              </a:solidFill>
              <a:latin typeface="Patrick Hand"/>
              <a:ea typeface="Patrick Hand"/>
              <a:cs typeface="Patrick Hand"/>
              <a:sym typeface="Patrick Hand"/>
            </a:endParaRPr>
          </a:p>
        </p:txBody>
      </p:sp>
      <p:sp>
        <p:nvSpPr>
          <p:cNvPr id="1252" name="Google Shape;1252;p40">
            <a:hlinkClick action="ppaction://hlinksldjump" r:id="rId19"/>
          </p:cNvPr>
          <p:cNvSpPr/>
          <p:nvPr/>
        </p:nvSpPr>
        <p:spPr>
          <a:xfrm>
            <a:off x="6888933"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Nov</a:t>
            </a:r>
            <a:endParaRPr b="1">
              <a:solidFill>
                <a:schemeClr val="dk2"/>
              </a:solidFill>
              <a:latin typeface="Patrick Hand"/>
              <a:ea typeface="Patrick Hand"/>
              <a:cs typeface="Patrick Hand"/>
              <a:sym typeface="Patrick Hand"/>
            </a:endParaRPr>
          </a:p>
        </p:txBody>
      </p:sp>
      <p:sp>
        <p:nvSpPr>
          <p:cNvPr id="1253" name="Google Shape;1253;p40">
            <a:hlinkClick action="ppaction://hlinkshowjump?jump=nextslide"/>
          </p:cNvPr>
          <p:cNvSpPr/>
          <p:nvPr/>
        </p:nvSpPr>
        <p:spPr>
          <a:xfrm>
            <a:off x="8102654" y="244935"/>
            <a:ext cx="646155" cy="299095"/>
          </a:xfrm>
          <a:custGeom>
            <a:rect b="b" l="l" r="r" t="t"/>
            <a:pathLst>
              <a:path extrusionOk="0" h="8235" w="34899">
                <a:moveTo>
                  <a:pt x="20171" y="0"/>
                </a:moveTo>
                <a:cubicBezTo>
                  <a:pt x="18091" y="0"/>
                  <a:pt x="16003" y="52"/>
                  <a:pt x="13945" y="192"/>
                </a:cubicBezTo>
                <a:cubicBezTo>
                  <a:pt x="13737" y="214"/>
                  <a:pt x="13531" y="223"/>
                  <a:pt x="13325" y="223"/>
                </a:cubicBezTo>
                <a:cubicBezTo>
                  <a:pt x="12434" y="223"/>
                  <a:pt x="11564" y="55"/>
                  <a:pt x="10677" y="55"/>
                </a:cubicBezTo>
                <a:cubicBezTo>
                  <a:pt x="10391" y="55"/>
                  <a:pt x="10104" y="72"/>
                  <a:pt x="9813" y="118"/>
                </a:cubicBezTo>
                <a:cubicBezTo>
                  <a:pt x="8264" y="266"/>
                  <a:pt x="6715" y="266"/>
                  <a:pt x="5165" y="266"/>
                </a:cubicBezTo>
                <a:cubicBezTo>
                  <a:pt x="5058" y="257"/>
                  <a:pt x="4949" y="252"/>
                  <a:pt x="4840" y="252"/>
                </a:cubicBezTo>
                <a:cubicBezTo>
                  <a:pt x="4051" y="252"/>
                  <a:pt x="3231" y="494"/>
                  <a:pt x="2583" y="1077"/>
                </a:cubicBezTo>
                <a:cubicBezTo>
                  <a:pt x="2067" y="1594"/>
                  <a:pt x="1624" y="2110"/>
                  <a:pt x="1181" y="2701"/>
                </a:cubicBezTo>
                <a:cubicBezTo>
                  <a:pt x="960" y="2996"/>
                  <a:pt x="665" y="3438"/>
                  <a:pt x="886" y="3660"/>
                </a:cubicBezTo>
                <a:cubicBezTo>
                  <a:pt x="1329" y="4029"/>
                  <a:pt x="1034" y="4176"/>
                  <a:pt x="812" y="4471"/>
                </a:cubicBezTo>
                <a:cubicBezTo>
                  <a:pt x="665" y="4766"/>
                  <a:pt x="443" y="5135"/>
                  <a:pt x="296" y="5430"/>
                </a:cubicBezTo>
                <a:cubicBezTo>
                  <a:pt x="148" y="5652"/>
                  <a:pt x="1" y="6094"/>
                  <a:pt x="370" y="6168"/>
                </a:cubicBezTo>
                <a:cubicBezTo>
                  <a:pt x="812" y="6316"/>
                  <a:pt x="960" y="6758"/>
                  <a:pt x="1255" y="7054"/>
                </a:cubicBezTo>
                <a:cubicBezTo>
                  <a:pt x="1829" y="7500"/>
                  <a:pt x="2403" y="8056"/>
                  <a:pt x="3167" y="8056"/>
                </a:cubicBezTo>
                <a:cubicBezTo>
                  <a:pt x="3287" y="8056"/>
                  <a:pt x="3412" y="8043"/>
                  <a:pt x="3542" y="8013"/>
                </a:cubicBezTo>
                <a:cubicBezTo>
                  <a:pt x="4197" y="7872"/>
                  <a:pt x="4852" y="7821"/>
                  <a:pt x="5507" y="7821"/>
                </a:cubicBezTo>
                <a:cubicBezTo>
                  <a:pt x="5885" y="7821"/>
                  <a:pt x="6263" y="7838"/>
                  <a:pt x="6641" y="7865"/>
                </a:cubicBezTo>
                <a:cubicBezTo>
                  <a:pt x="7969" y="7865"/>
                  <a:pt x="9297" y="7800"/>
                  <a:pt x="10603" y="7800"/>
                </a:cubicBezTo>
                <a:cubicBezTo>
                  <a:pt x="11256" y="7800"/>
                  <a:pt x="11904" y="7816"/>
                  <a:pt x="12543" y="7865"/>
                </a:cubicBezTo>
                <a:cubicBezTo>
                  <a:pt x="15421" y="8086"/>
                  <a:pt x="18298" y="8234"/>
                  <a:pt x="21176" y="8234"/>
                </a:cubicBezTo>
                <a:cubicBezTo>
                  <a:pt x="23020" y="8086"/>
                  <a:pt x="24865" y="8013"/>
                  <a:pt x="26709" y="8013"/>
                </a:cubicBezTo>
                <a:lnTo>
                  <a:pt x="31283" y="8013"/>
                </a:lnTo>
                <a:cubicBezTo>
                  <a:pt x="32538" y="7939"/>
                  <a:pt x="33497" y="7054"/>
                  <a:pt x="33718" y="5873"/>
                </a:cubicBezTo>
                <a:cubicBezTo>
                  <a:pt x="33792" y="5652"/>
                  <a:pt x="33792" y="5430"/>
                  <a:pt x="34013" y="5283"/>
                </a:cubicBezTo>
                <a:cubicBezTo>
                  <a:pt x="34677" y="4914"/>
                  <a:pt x="34899" y="4102"/>
                  <a:pt x="34530" y="3438"/>
                </a:cubicBezTo>
                <a:cubicBezTo>
                  <a:pt x="34308" y="2774"/>
                  <a:pt x="34308" y="1963"/>
                  <a:pt x="33571" y="1594"/>
                </a:cubicBezTo>
                <a:cubicBezTo>
                  <a:pt x="32685" y="1004"/>
                  <a:pt x="31652" y="708"/>
                  <a:pt x="30546" y="635"/>
                </a:cubicBezTo>
                <a:cubicBezTo>
                  <a:pt x="30351" y="656"/>
                  <a:pt x="30157" y="665"/>
                  <a:pt x="29962" y="665"/>
                </a:cubicBezTo>
                <a:cubicBezTo>
                  <a:pt x="29493" y="665"/>
                  <a:pt x="29023" y="613"/>
                  <a:pt x="28554" y="561"/>
                </a:cubicBezTo>
                <a:cubicBezTo>
                  <a:pt x="27004" y="266"/>
                  <a:pt x="25381" y="44"/>
                  <a:pt x="23758" y="44"/>
                </a:cubicBezTo>
                <a:cubicBezTo>
                  <a:pt x="22570" y="17"/>
                  <a:pt x="21372" y="0"/>
                  <a:pt x="20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&gt;</a:t>
            </a:r>
            <a:endParaRPr b="1">
              <a:solidFill>
                <a:schemeClr val="dk2"/>
              </a:solidFill>
              <a:latin typeface="Patrick Hand"/>
              <a:ea typeface="Patrick Hand"/>
              <a:cs typeface="Patrick Hand"/>
              <a:sym typeface="Patrick Hand"/>
            </a:endParaRPr>
          </a:p>
        </p:txBody>
      </p:sp>
      <p:sp>
        <p:nvSpPr>
          <p:cNvPr id="1254" name="Google Shape;1254;p40">
            <a:hlinkClick action="ppaction://hlinkshowjump?jump=previousslide"/>
          </p:cNvPr>
          <p:cNvSpPr/>
          <p:nvPr/>
        </p:nvSpPr>
        <p:spPr>
          <a:xfrm>
            <a:off x="395191" y="243773"/>
            <a:ext cx="648877" cy="301420"/>
          </a:xfrm>
          <a:custGeom>
            <a:rect b="b" l="l" r="r" t="t"/>
            <a:pathLst>
              <a:path extrusionOk="0" h="8299" w="35046">
                <a:moveTo>
                  <a:pt x="23715" y="1"/>
                </a:moveTo>
                <a:cubicBezTo>
                  <a:pt x="23485" y="1"/>
                  <a:pt x="23253" y="11"/>
                  <a:pt x="23019" y="35"/>
                </a:cubicBezTo>
                <a:cubicBezTo>
                  <a:pt x="22133" y="88"/>
                  <a:pt x="21209" y="140"/>
                  <a:pt x="20274" y="140"/>
                </a:cubicBezTo>
                <a:cubicBezTo>
                  <a:pt x="19887" y="140"/>
                  <a:pt x="19498" y="131"/>
                  <a:pt x="19109" y="109"/>
                </a:cubicBezTo>
                <a:cubicBezTo>
                  <a:pt x="17670" y="35"/>
                  <a:pt x="16232" y="17"/>
                  <a:pt x="14793" y="17"/>
                </a:cubicBezTo>
                <a:cubicBezTo>
                  <a:pt x="13354" y="17"/>
                  <a:pt x="11916" y="35"/>
                  <a:pt x="10477" y="35"/>
                </a:cubicBezTo>
                <a:lnTo>
                  <a:pt x="9813" y="35"/>
                </a:lnTo>
                <a:cubicBezTo>
                  <a:pt x="8042" y="183"/>
                  <a:pt x="6271" y="699"/>
                  <a:pt x="4427" y="699"/>
                </a:cubicBezTo>
                <a:cubicBezTo>
                  <a:pt x="3542" y="699"/>
                  <a:pt x="2656" y="847"/>
                  <a:pt x="1771" y="1290"/>
                </a:cubicBezTo>
                <a:cubicBezTo>
                  <a:pt x="517" y="1806"/>
                  <a:pt x="369" y="2913"/>
                  <a:pt x="148" y="4020"/>
                </a:cubicBezTo>
                <a:cubicBezTo>
                  <a:pt x="0" y="4462"/>
                  <a:pt x="221" y="4905"/>
                  <a:pt x="590" y="5126"/>
                </a:cubicBezTo>
                <a:cubicBezTo>
                  <a:pt x="812" y="5274"/>
                  <a:pt x="959" y="5495"/>
                  <a:pt x="1033" y="5790"/>
                </a:cubicBezTo>
                <a:cubicBezTo>
                  <a:pt x="1254" y="7045"/>
                  <a:pt x="2213" y="7930"/>
                  <a:pt x="3468" y="8004"/>
                </a:cubicBezTo>
                <a:cubicBezTo>
                  <a:pt x="4124" y="8017"/>
                  <a:pt x="4781" y="8020"/>
                  <a:pt x="5435" y="8020"/>
                </a:cubicBezTo>
                <a:cubicBezTo>
                  <a:pt x="6436" y="8020"/>
                  <a:pt x="7432" y="8011"/>
                  <a:pt x="8420" y="8011"/>
                </a:cubicBezTo>
                <a:cubicBezTo>
                  <a:pt x="10491" y="8011"/>
                  <a:pt x="12522" y="8051"/>
                  <a:pt x="14461" y="8299"/>
                </a:cubicBezTo>
                <a:cubicBezTo>
                  <a:pt x="14815" y="8244"/>
                  <a:pt x="15129" y="8230"/>
                  <a:pt x="15418" y="8230"/>
                </a:cubicBezTo>
                <a:cubicBezTo>
                  <a:pt x="15734" y="8230"/>
                  <a:pt x="16019" y="8247"/>
                  <a:pt x="16293" y="8247"/>
                </a:cubicBezTo>
                <a:cubicBezTo>
                  <a:pt x="16447" y="8247"/>
                  <a:pt x="16598" y="8242"/>
                  <a:pt x="16748" y="8225"/>
                </a:cubicBezTo>
                <a:cubicBezTo>
                  <a:pt x="18814" y="7930"/>
                  <a:pt x="20880" y="8077"/>
                  <a:pt x="22872" y="7782"/>
                </a:cubicBezTo>
                <a:cubicBezTo>
                  <a:pt x="22956" y="7772"/>
                  <a:pt x="23041" y="7767"/>
                  <a:pt x="23125" y="7767"/>
                </a:cubicBezTo>
                <a:cubicBezTo>
                  <a:pt x="23631" y="7767"/>
                  <a:pt x="24137" y="7930"/>
                  <a:pt x="24643" y="7930"/>
                </a:cubicBezTo>
                <a:cubicBezTo>
                  <a:pt x="25639" y="7819"/>
                  <a:pt x="26635" y="7764"/>
                  <a:pt x="27631" y="7764"/>
                </a:cubicBezTo>
                <a:cubicBezTo>
                  <a:pt x="28627" y="7764"/>
                  <a:pt x="29623" y="7819"/>
                  <a:pt x="30619" y="7930"/>
                </a:cubicBezTo>
                <a:cubicBezTo>
                  <a:pt x="30783" y="7955"/>
                  <a:pt x="30950" y="7968"/>
                  <a:pt x="31117" y="7968"/>
                </a:cubicBezTo>
                <a:cubicBezTo>
                  <a:pt x="31926" y="7968"/>
                  <a:pt x="32750" y="7681"/>
                  <a:pt x="33422" y="7192"/>
                </a:cubicBezTo>
                <a:cubicBezTo>
                  <a:pt x="33644" y="6971"/>
                  <a:pt x="33718" y="6528"/>
                  <a:pt x="34013" y="6454"/>
                </a:cubicBezTo>
                <a:cubicBezTo>
                  <a:pt x="35046" y="6012"/>
                  <a:pt x="34677" y="5569"/>
                  <a:pt x="34308" y="4905"/>
                </a:cubicBezTo>
                <a:cubicBezTo>
                  <a:pt x="34086" y="4610"/>
                  <a:pt x="33570" y="4167"/>
                  <a:pt x="33865" y="3798"/>
                </a:cubicBezTo>
                <a:cubicBezTo>
                  <a:pt x="34160" y="3282"/>
                  <a:pt x="33865" y="2987"/>
                  <a:pt x="33570" y="2618"/>
                </a:cubicBezTo>
                <a:cubicBezTo>
                  <a:pt x="33201" y="2101"/>
                  <a:pt x="32832" y="1659"/>
                  <a:pt x="32389" y="1216"/>
                </a:cubicBezTo>
                <a:cubicBezTo>
                  <a:pt x="32021" y="773"/>
                  <a:pt x="31504" y="478"/>
                  <a:pt x="30988" y="404"/>
                </a:cubicBezTo>
                <a:cubicBezTo>
                  <a:pt x="30178" y="261"/>
                  <a:pt x="29337" y="180"/>
                  <a:pt x="28485" y="180"/>
                </a:cubicBezTo>
                <a:cubicBezTo>
                  <a:pt x="28018" y="180"/>
                  <a:pt x="27548" y="205"/>
                  <a:pt x="27077" y="257"/>
                </a:cubicBezTo>
                <a:cubicBezTo>
                  <a:pt x="25971" y="257"/>
                  <a:pt x="24864" y="1"/>
                  <a:pt x="2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Patrick Hand"/>
                <a:ea typeface="Patrick Hand"/>
                <a:cs typeface="Patrick Hand"/>
                <a:sym typeface="Patrick Hand"/>
              </a:rPr>
              <a:t>&lt;</a:t>
            </a:r>
            <a:endParaRPr b="1">
              <a:solidFill>
                <a:schemeClr val="dk2"/>
              </a:solidFill>
              <a:latin typeface="Patrick Hand"/>
              <a:ea typeface="Patrick Hand"/>
              <a:cs typeface="Patrick Hand"/>
              <a:sym typeface="Patrick Hand"/>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Cute Watercolor Scrapbook Yearly Planner by Slidesgo">
  <a:themeElements>
    <a:clrScheme name="Simple Light">
      <a:dk1>
        <a:srgbClr val="CCEAE9"/>
      </a:dk1>
      <a:lt1>
        <a:srgbClr val="FEFEFE"/>
      </a:lt1>
      <a:dk2>
        <a:srgbClr val="A17A74"/>
      </a:dk2>
      <a:lt2>
        <a:srgbClr val="FEF1BC"/>
      </a:lt2>
      <a:accent1>
        <a:srgbClr val="F7D3DA"/>
      </a:accent1>
      <a:accent2>
        <a:srgbClr val="BCCCFE"/>
      </a:accent2>
      <a:accent3>
        <a:srgbClr val="FFFFFF"/>
      </a:accent3>
      <a:accent4>
        <a:srgbClr val="FFFFFF"/>
      </a:accent4>
      <a:accent5>
        <a:srgbClr val="FFFFFF"/>
      </a:accent5>
      <a:accent6>
        <a:srgbClr val="FFFFFF"/>
      </a:accent6>
      <a:hlink>
        <a:srgbClr val="A17A7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